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75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This is me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Charis</a:t>
            </a:r>
            <a:r>
              <a:rPr lang="en-US" dirty="0" smtClean="0"/>
              <a:t> </a:t>
            </a:r>
            <a:r>
              <a:rPr lang="en-US" dirty="0" err="1" smtClean="0"/>
              <a:t>folina</a:t>
            </a:r>
            <a:r>
              <a:rPr lang="en-US" dirty="0" smtClean="0"/>
              <a:t> E2 2020-21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2889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me</a:t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name is </a:t>
            </a:r>
            <a:r>
              <a:rPr lang="en-US" dirty="0" err="1" smtClean="0"/>
              <a:t>Charis</a:t>
            </a:r>
            <a:r>
              <a:rPr lang="en-US" dirty="0" smtClean="0"/>
              <a:t> </a:t>
            </a:r>
            <a:r>
              <a:rPr lang="en-US" dirty="0" err="1" smtClean="0"/>
              <a:t>Folina</a:t>
            </a:r>
            <a:r>
              <a:rPr lang="en-US" dirty="0" smtClean="0"/>
              <a:t> I'm 10 years old my birthday is at April 23 and I go to the first experimental school of Thessaloniki.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577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 live…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live in Thessaloniki at down town new town </a:t>
            </a:r>
            <a:r>
              <a:rPr lang="el-GR" dirty="0" smtClean="0"/>
              <a:t>16</a:t>
            </a:r>
            <a:r>
              <a:rPr lang="en-US" dirty="0" smtClean="0"/>
              <a:t> I'm far from the school </a:t>
            </a:r>
            <a:r>
              <a:rPr lang="en-US" dirty="0" err="1" smtClean="0"/>
              <a:t>im</a:t>
            </a:r>
            <a:r>
              <a:rPr lang="en-US" dirty="0" smtClean="0"/>
              <a:t> going at but I'm close to many shops bus stops restaurants playgrounds and parks I also live</a:t>
            </a:r>
            <a:r>
              <a:rPr lang="el-GR" dirty="0" smtClean="0"/>
              <a:t> </a:t>
            </a:r>
            <a:r>
              <a:rPr lang="en-US" dirty="0"/>
              <a:t>in a detached </a:t>
            </a:r>
            <a:r>
              <a:rPr lang="en-US" dirty="0" smtClean="0"/>
              <a:t>house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615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look like…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short brown/black hair my weight is I actually don’t know but I think its medium I usually wear long sleeved shirts and jeans I'm not that tall but I'm not short I'm in the right height for my age I have brown/honey colored eyes and I usually catch my hair in a bun with a hair clipper.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0400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hobbies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 do English lessons three days a week I also do badminton classes two days a week. I also don’t mind playing sports like football/soccer baseball basketball but it also demands on the people I'm playing with in the game I don't know if this is a hobby but I enjoy drawing </a:t>
            </a:r>
            <a:r>
              <a:rPr lang="en-US" dirty="0" err="1" smtClean="0"/>
              <a:t>kawaii</a:t>
            </a:r>
            <a:r>
              <a:rPr lang="en-US" dirty="0" smtClean="0"/>
              <a:t> and anime fan characters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Fan character=a character that you create for a </a:t>
            </a:r>
            <a:r>
              <a:rPr lang="en-US" dirty="0" err="1" smtClean="0"/>
              <a:t>game,show</a:t>
            </a:r>
            <a:r>
              <a:rPr lang="en-US" dirty="0" smtClean="0"/>
              <a:t> or movie that is not real.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170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WATCHING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178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ύκλωμα">
  <a:themeElements>
    <a:clrScheme name="Circuit">
      <a:dk1>
        <a:sysClr val="windowText" lastClr="000000"/>
      </a:dk1>
      <a:lt1>
        <a:sysClr val="window" lastClr="FFFFFF"/>
      </a:lt1>
      <a:dk2>
        <a:srgbClr val="8D1E14"/>
      </a:dk2>
      <a:lt2>
        <a:srgbClr val="FF744E"/>
      </a:lt2>
      <a:accent1>
        <a:srgbClr val="E9B758"/>
      </a:accent1>
      <a:accent2>
        <a:srgbClr val="FE8943"/>
      </a:accent2>
      <a:accent3>
        <a:srgbClr val="AEA27C"/>
      </a:accent3>
      <a:accent4>
        <a:srgbClr val="90B46E"/>
      </a:accent4>
      <a:accent5>
        <a:srgbClr val="71AEC1"/>
      </a:accent5>
      <a:accent6>
        <a:srgbClr val="C98DE7"/>
      </a:accent6>
      <a:hlink>
        <a:srgbClr val="FF7A22"/>
      </a:hlink>
      <a:folHlink>
        <a:srgbClr val="FDCD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2000"/>
                <a:satMod val="1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971C58-AB76-4A2A-B231-5F8CA03CF49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TM04033919[[fn=Κύκλωμα]]</Template>
  <TotalTime>34</TotalTime>
  <Words>223</Words>
  <Application>Microsoft Office PowerPoint</Application>
  <PresentationFormat>Ευρεία οθόνη</PresentationFormat>
  <Paragraphs>16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Κύκλωμα</vt:lpstr>
      <vt:lpstr>This is me</vt:lpstr>
      <vt:lpstr>This is me </vt:lpstr>
      <vt:lpstr>Where I live…</vt:lpstr>
      <vt:lpstr>What I look like…</vt:lpstr>
      <vt:lpstr>My hobbies</vt:lpstr>
      <vt:lpstr>THANK YOU FOR WATCHING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me</dc:title>
  <dc:creator>FOLINAS DIMITRIS</dc:creator>
  <cp:lastModifiedBy>perko perko</cp:lastModifiedBy>
  <cp:revision>4</cp:revision>
  <dcterms:created xsi:type="dcterms:W3CDTF">2020-11-02T19:19:24Z</dcterms:created>
  <dcterms:modified xsi:type="dcterms:W3CDTF">2020-11-08T21:07:56Z</dcterms:modified>
</cp:coreProperties>
</file>