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3" r:id="rId4"/>
    <p:sldId id="257" r:id="rId5"/>
    <p:sldId id="262" r:id="rId6"/>
    <p:sldId id="258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2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2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65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63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72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61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18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56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4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9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9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8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5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2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8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0DF01-4F9A-4C39-8159-780897386BA0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3D2C-81FD-435E-9C01-26B44670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0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E3129-D58C-4B02-BBA7-4B9BA10FC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What i look like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FE0E8-E1AE-4CE4-9DDC-CF9F54BBF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r>
              <a:rPr lang="en-US" dirty="0"/>
              <a:t>Chris  </a:t>
            </a:r>
            <a:r>
              <a:rPr lang="en-US" dirty="0" err="1"/>
              <a:t>Trantos</a:t>
            </a:r>
            <a:endParaRPr lang="en-US" dirty="0"/>
          </a:p>
          <a:p>
            <a:r>
              <a:rPr lang="en-US" dirty="0"/>
              <a:t>E2</a:t>
            </a:r>
          </a:p>
          <a:p>
            <a:r>
              <a:rPr lang="en-US" dirty="0"/>
              <a:t>2020-21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9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EC92-2AC8-4FD6-B197-D36AE9D5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6A2-D7E3-4FAC-BCCC-CAC83CB97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My name is Chris and I have got a grandfather, two grandmothers, a brother, a mom and a dad. I also have eight cousins.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420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72A0-70EC-4DFA-9E7D-284B79B1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 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AABEB-2578-4111-A273-C3317A1F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live at 7A </a:t>
            </a:r>
            <a:r>
              <a:rPr lang="en-US" dirty="0" err="1"/>
              <a:t>Asklipiou</a:t>
            </a:r>
            <a:r>
              <a:rPr lang="en-US" dirty="0"/>
              <a:t> street, very close to </a:t>
            </a:r>
            <a:r>
              <a:rPr lang="en-US" dirty="0" err="1"/>
              <a:t>Ippokratio</a:t>
            </a:r>
            <a:r>
              <a:rPr lang="en-US" dirty="0"/>
              <a:t> Hospital.</a:t>
            </a:r>
          </a:p>
        </p:txBody>
      </p:sp>
    </p:spTree>
    <p:extLst>
      <p:ext uri="{BB962C8B-B14F-4D97-AF65-F5344CB8AC3E}">
        <p14:creationId xmlns:p14="http://schemas.microsoft.com/office/powerpoint/2010/main" val="240141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DE825-D555-4029-8BFB-6430A6C8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1976" y="764373"/>
            <a:ext cx="4564224" cy="12930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F2B60-73E2-4342-968F-900CDDF9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a student of English in the 1</a:t>
            </a:r>
            <a:r>
              <a:rPr lang="en-US" baseline="30000" dirty="0"/>
              <a:t>st</a:t>
            </a:r>
            <a:r>
              <a:rPr lang="en-US" dirty="0"/>
              <a:t> experimental school of Thessaloniki.</a:t>
            </a:r>
          </a:p>
          <a:p>
            <a:r>
              <a:rPr lang="en-US" dirty="0"/>
              <a:t>I have got short brown hair.</a:t>
            </a:r>
          </a:p>
          <a:p>
            <a:r>
              <a:rPr lang="en-US" dirty="0"/>
              <a:t>I have blue eyes.</a:t>
            </a:r>
          </a:p>
          <a:p>
            <a:r>
              <a:rPr lang="en-US" dirty="0"/>
              <a:t>I am medium and average build.</a:t>
            </a:r>
          </a:p>
        </p:txBody>
      </p:sp>
    </p:spTree>
    <p:extLst>
      <p:ext uri="{BB962C8B-B14F-4D97-AF65-F5344CB8AC3E}">
        <p14:creationId xmlns:p14="http://schemas.microsoft.com/office/powerpoint/2010/main" val="4223044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E14A3-6518-4E37-B9B5-BE38B0CE3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like to wear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AEF8B-054D-43D4-9A43-4811143A0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like casual clothes, shorts and T-shirts. My </a:t>
            </a:r>
            <a:r>
              <a:rPr lang="en-US" dirty="0" err="1"/>
              <a:t>favourite</a:t>
            </a:r>
            <a:r>
              <a:rPr lang="en-US" dirty="0"/>
              <a:t> </a:t>
            </a:r>
            <a:r>
              <a:rPr lang="en-US" dirty="0" err="1"/>
              <a:t>colour</a:t>
            </a:r>
            <a:r>
              <a:rPr lang="en-US" dirty="0"/>
              <a:t> is red.</a:t>
            </a:r>
          </a:p>
        </p:txBody>
      </p:sp>
    </p:spTree>
    <p:extLst>
      <p:ext uri="{BB962C8B-B14F-4D97-AF65-F5344CB8AC3E}">
        <p14:creationId xmlns:p14="http://schemas.microsoft.com/office/powerpoint/2010/main" val="103583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D3509-E057-499E-93E5-A69B8FBF9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hobies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F51E9-7F63-42A9-8CFF-D40576B44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like playing football, tennis, swimming, basketball and many more.</a:t>
            </a:r>
          </a:p>
        </p:txBody>
      </p:sp>
    </p:spTree>
    <p:extLst>
      <p:ext uri="{BB962C8B-B14F-4D97-AF65-F5344CB8AC3E}">
        <p14:creationId xmlns:p14="http://schemas.microsoft.com/office/powerpoint/2010/main" val="1955693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E3129-D58C-4B02-BBA7-4B9BA10FC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/>
              <a:t>WHAT </a:t>
            </a:r>
            <a:r>
              <a:rPr lang="en-US" dirty="0"/>
              <a:t>I</a:t>
            </a:r>
            <a:r>
              <a:rPr lang="en-US"/>
              <a:t> </a:t>
            </a:r>
            <a:r>
              <a:rPr lang="en-US" dirty="0"/>
              <a:t>look like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FE0E8-E1AE-4CE4-9DDC-CF9F54BBF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r>
              <a:rPr lang="en-US" dirty="0"/>
              <a:t>Chris  </a:t>
            </a:r>
            <a:r>
              <a:rPr lang="en-US" dirty="0" err="1"/>
              <a:t>Trantos</a:t>
            </a:r>
            <a:endParaRPr lang="en-US" dirty="0"/>
          </a:p>
          <a:p>
            <a:r>
              <a:rPr lang="en-US" dirty="0"/>
              <a:t>E2</a:t>
            </a:r>
          </a:p>
          <a:p>
            <a:r>
              <a:rPr lang="en-US" dirty="0"/>
              <a:t>2020-21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4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2213</TotalTime>
  <Words>100</Words>
  <Application>Microsoft Office PowerPoint</Application>
  <PresentationFormat>Ευρεία οθόνη</PresentationFormat>
  <Paragraphs>19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Arial</vt:lpstr>
      <vt:lpstr>Century Gothic</vt:lpstr>
      <vt:lpstr>Vapor Trail</vt:lpstr>
      <vt:lpstr>What i look like</vt:lpstr>
      <vt:lpstr>Παρουσίαση του PowerPoint</vt:lpstr>
      <vt:lpstr>Where I Live</vt:lpstr>
      <vt:lpstr>Παρουσίαση του PowerPoint</vt:lpstr>
      <vt:lpstr>What I like to wear</vt:lpstr>
      <vt:lpstr>hobies</vt:lpstr>
      <vt:lpstr>WHAT I look like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look like</dc:title>
  <dc:creator>Vostro</dc:creator>
  <cp:lastModifiedBy>perko perko</cp:lastModifiedBy>
  <cp:revision>10</cp:revision>
  <dcterms:created xsi:type="dcterms:W3CDTF">2020-11-01T12:59:35Z</dcterms:created>
  <dcterms:modified xsi:type="dcterms:W3CDTF">2020-11-09T17:59:04Z</dcterms:modified>
</cp:coreProperties>
</file>