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08549-B100-4E84-9CC8-3069241CA7F5}" type="datetimeFigureOut">
              <a:rPr lang="el-GR" smtClean="0"/>
              <a:t>9/11/2020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B4C9-7F74-4D22-BD64-1BE9036A0B0B}" type="slidenum">
              <a:rPr lang="el-GR" smtClean="0"/>
              <a:t>‹#›</a:t>
            </a:fld>
            <a:endParaRPr lang="el-G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3669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08549-B100-4E84-9CC8-3069241CA7F5}" type="datetimeFigureOut">
              <a:rPr lang="el-GR" smtClean="0"/>
              <a:t>9/11/2020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B4C9-7F74-4D22-BD64-1BE9036A0B0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83541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08549-B100-4E84-9CC8-3069241CA7F5}" type="datetimeFigureOut">
              <a:rPr lang="el-GR" smtClean="0"/>
              <a:t>9/11/2020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B4C9-7F74-4D22-BD64-1BE9036A0B0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947519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08549-B100-4E84-9CC8-3069241CA7F5}" type="datetimeFigureOut">
              <a:rPr lang="el-GR" smtClean="0"/>
              <a:t>9/11/2020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B4C9-7F74-4D22-BD64-1BE9036A0B0B}" type="slidenum">
              <a:rPr lang="el-GR" smtClean="0"/>
              <a:t>‹#›</a:t>
            </a:fld>
            <a:endParaRPr lang="el-G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533171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08549-B100-4E84-9CC8-3069241CA7F5}" type="datetimeFigureOut">
              <a:rPr lang="el-GR" smtClean="0"/>
              <a:t>9/11/2020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B4C9-7F74-4D22-BD64-1BE9036A0B0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436356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08549-B100-4E84-9CC8-3069241CA7F5}" type="datetimeFigureOut">
              <a:rPr lang="el-GR" smtClean="0"/>
              <a:t>9/11/2020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B4C9-7F74-4D22-BD64-1BE9036A0B0B}" type="slidenum">
              <a:rPr lang="el-GR" smtClean="0"/>
              <a:t>‹#›</a:t>
            </a:fld>
            <a:endParaRPr lang="el-G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049827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08549-B100-4E84-9CC8-3069241CA7F5}" type="datetimeFigureOut">
              <a:rPr lang="el-GR" smtClean="0"/>
              <a:t>9/11/2020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B4C9-7F74-4D22-BD64-1BE9036A0B0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89161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08549-B100-4E84-9CC8-3069241CA7F5}" type="datetimeFigureOut">
              <a:rPr lang="el-GR" smtClean="0"/>
              <a:t>9/11/2020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B4C9-7F74-4D22-BD64-1BE9036A0B0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060489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08549-B100-4E84-9CC8-3069241CA7F5}" type="datetimeFigureOut">
              <a:rPr lang="el-GR" smtClean="0"/>
              <a:t>9/11/2020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B4C9-7F74-4D22-BD64-1BE9036A0B0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57263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08549-B100-4E84-9CC8-3069241CA7F5}" type="datetimeFigureOut">
              <a:rPr lang="el-GR" smtClean="0"/>
              <a:t>9/11/2020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B4C9-7F74-4D22-BD64-1BE9036A0B0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46053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08549-B100-4E84-9CC8-3069241CA7F5}" type="datetimeFigureOut">
              <a:rPr lang="el-GR" smtClean="0"/>
              <a:t>9/11/2020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B4C9-7F74-4D22-BD64-1BE9036A0B0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13346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08549-B100-4E84-9CC8-3069241CA7F5}" type="datetimeFigureOut">
              <a:rPr lang="el-GR" smtClean="0"/>
              <a:t>9/11/2020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B4C9-7F74-4D22-BD64-1BE9036A0B0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82867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08549-B100-4E84-9CC8-3069241CA7F5}" type="datetimeFigureOut">
              <a:rPr lang="el-GR" smtClean="0"/>
              <a:t>9/11/2020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B4C9-7F74-4D22-BD64-1BE9036A0B0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76360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08549-B100-4E84-9CC8-3069241CA7F5}" type="datetimeFigureOut">
              <a:rPr lang="el-GR" smtClean="0"/>
              <a:t>9/11/2020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B4C9-7F74-4D22-BD64-1BE9036A0B0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90373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08549-B100-4E84-9CC8-3069241CA7F5}" type="datetimeFigureOut">
              <a:rPr lang="el-GR" smtClean="0"/>
              <a:t>9/11/2020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B4C9-7F74-4D22-BD64-1BE9036A0B0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01870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08549-B100-4E84-9CC8-3069241CA7F5}" type="datetimeFigureOut">
              <a:rPr lang="el-GR" smtClean="0"/>
              <a:t>9/11/2020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B4C9-7F74-4D22-BD64-1BE9036A0B0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41468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08549-B100-4E84-9CC8-3069241CA7F5}" type="datetimeFigureOut">
              <a:rPr lang="el-GR" smtClean="0"/>
              <a:t>9/11/2020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B4C9-7F74-4D22-BD64-1BE9036A0B0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49602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5D08549-B100-4E84-9CC8-3069241CA7F5}" type="datetimeFigureOut">
              <a:rPr lang="el-GR" smtClean="0"/>
              <a:t>9/11/2020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E26B4C9-7F74-4D22-BD64-1BE9036A0B0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041608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B1CEE74-45D5-484F-A407-28243126EF8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THIS IS ME</a:t>
            </a:r>
            <a:endParaRPr lang="el-GR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6E60CD3F-9147-4985-A578-D710EAFFD4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Erasmia </a:t>
            </a:r>
            <a:r>
              <a:rPr lang="en-US" dirty="0" err="1"/>
              <a:t>Sdoukou</a:t>
            </a:r>
            <a:r>
              <a:rPr lang="en-US" dirty="0"/>
              <a:t> </a:t>
            </a:r>
          </a:p>
          <a:p>
            <a:r>
              <a:rPr lang="en-US" dirty="0"/>
              <a:t>First Experimental school of Thessaloniki</a:t>
            </a:r>
          </a:p>
          <a:p>
            <a:r>
              <a:rPr lang="en-US" dirty="0"/>
              <a:t>2020-2021</a:t>
            </a:r>
            <a:endParaRPr lang="el-GR" dirty="0"/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F0E5B765-4B71-417E-BE9C-41A1E18C576E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79466" y="470708"/>
            <a:ext cx="5041829" cy="434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784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28F88AC-ED25-401C-A995-2C28C5CFD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1" y="112542"/>
            <a:ext cx="8534401" cy="1308295"/>
          </a:xfrm>
        </p:spPr>
        <p:txBody>
          <a:bodyPr/>
          <a:lstStyle/>
          <a:p>
            <a:r>
              <a:rPr lang="en-US" dirty="0"/>
              <a:t>Who am I ???</a:t>
            </a:r>
            <a:endParaRPr lang="el-GR" dirty="0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D3904275-327C-4497-8D7B-4991446A67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4213" y="2222695"/>
            <a:ext cx="3099996" cy="3771705"/>
          </a:xfrm>
        </p:spPr>
        <p:txBody>
          <a:bodyPr/>
          <a:lstStyle/>
          <a:p>
            <a:r>
              <a:rPr lang="en-US" dirty="0"/>
              <a:t>My name is Erasmia and I am ten years old. I go to the first Experimental school of Thessaloniki.</a:t>
            </a:r>
            <a:endParaRPr lang="el-GR" dirty="0"/>
          </a:p>
        </p:txBody>
      </p:sp>
      <p:pic>
        <p:nvPicPr>
          <p:cNvPr id="10" name="Εικόνα 9">
            <a:extLst>
              <a:ext uri="{FF2B5EF4-FFF2-40B4-BE49-F238E27FC236}">
                <a16:creationId xmlns:a16="http://schemas.microsoft.com/office/drawing/2014/main" id="{927170AA-F8A3-4F02-91F6-C7A30E5641D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4850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1955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EAD2F9A-641C-4DD8-933D-BD07B6932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474785"/>
            <a:ext cx="10058400" cy="1480624"/>
          </a:xfrm>
        </p:spPr>
        <p:txBody>
          <a:bodyPr/>
          <a:lstStyle/>
          <a:p>
            <a:r>
              <a:rPr lang="en-US" dirty="0"/>
              <a:t>MY FAMILY!!!</a:t>
            </a:r>
            <a:endParaRPr lang="el-GR" dirty="0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77190AC-08F3-49BA-90E3-0ABE32932F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2181" y="611946"/>
            <a:ext cx="4056600" cy="4290646"/>
          </a:xfrm>
        </p:spPr>
        <p:txBody>
          <a:bodyPr/>
          <a:lstStyle/>
          <a:p>
            <a:r>
              <a:rPr lang="en-US" dirty="0"/>
              <a:t>My family is not big, I don’t have brother or sister, but I have two heroes: my mom and my dad. I am </a:t>
            </a:r>
            <a:r>
              <a:rPr lang="en-US" dirty="0" err="1"/>
              <a:t>soooo</a:t>
            </a:r>
            <a:r>
              <a:rPr lang="en-US" dirty="0"/>
              <a:t> lucky.</a:t>
            </a:r>
            <a:endParaRPr lang="el-GR" dirty="0"/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F43D3020-BD66-4241-AF2A-EC2AF67174B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39286" y="0"/>
            <a:ext cx="3559126" cy="5081954"/>
          </a:xfrm>
          <a:prstGeom prst="rect">
            <a:avLst/>
          </a:prstGeom>
        </p:spPr>
      </p:pic>
      <p:sp>
        <p:nvSpPr>
          <p:cNvPr id="7" name="Φυσαλίδα ομιλίας: Έλλειψη 6">
            <a:extLst>
              <a:ext uri="{FF2B5EF4-FFF2-40B4-BE49-F238E27FC236}">
                <a16:creationId xmlns:a16="http://schemas.microsoft.com/office/drawing/2014/main" id="{6C8C441C-D72E-4E6F-B430-56BC22759F48}"/>
              </a:ext>
            </a:extLst>
          </p:cNvPr>
          <p:cNvSpPr/>
          <p:nvPr/>
        </p:nvSpPr>
        <p:spPr>
          <a:xfrm>
            <a:off x="8581292" y="182880"/>
            <a:ext cx="2583351" cy="1480624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We are lucky too!!!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17638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09E184B-3862-486B-9001-E96E851D8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1143000"/>
          </a:xfrm>
        </p:spPr>
        <p:txBody>
          <a:bodyPr/>
          <a:lstStyle/>
          <a:p>
            <a:r>
              <a:rPr lang="en-US" dirty="0"/>
              <a:t>Where I live??</a:t>
            </a:r>
            <a:endParaRPr lang="el-GR" dirty="0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FD21C6B-046D-494F-8EB3-A79D49CEF9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4212" y="1983545"/>
            <a:ext cx="6096416" cy="4010855"/>
          </a:xfrm>
        </p:spPr>
        <p:txBody>
          <a:bodyPr/>
          <a:lstStyle/>
          <a:p>
            <a:r>
              <a:rPr lang="en-US" dirty="0"/>
              <a:t>I live in </a:t>
            </a:r>
            <a:r>
              <a:rPr lang="en-US" dirty="0" err="1"/>
              <a:t>Athanasiou</a:t>
            </a:r>
            <a:r>
              <a:rPr lang="en-US" dirty="0"/>
              <a:t> </a:t>
            </a:r>
            <a:r>
              <a:rPr lang="en-US" dirty="0" err="1"/>
              <a:t>Diakou</a:t>
            </a:r>
            <a:r>
              <a:rPr lang="en-US" dirty="0"/>
              <a:t> 8 in Thessaloniki</a:t>
            </a:r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5770D73B-8B82-4F53-AE26-9B87E4AC9F3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48500" y="492368"/>
            <a:ext cx="5143500" cy="6175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2741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B96948D-2623-4787-A8DA-17ACCC884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1879600"/>
          </a:xfrm>
        </p:spPr>
        <p:txBody>
          <a:bodyPr/>
          <a:lstStyle/>
          <a:p>
            <a:r>
              <a:rPr lang="en-US" dirty="0"/>
              <a:t>MY HOBBIES</a:t>
            </a:r>
            <a:endParaRPr lang="el-GR" dirty="0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EB56C16-9794-4B39-9D5C-22F2948CCA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-1" y="2067951"/>
            <a:ext cx="5795889" cy="3687298"/>
          </a:xfrm>
        </p:spPr>
        <p:txBody>
          <a:bodyPr/>
          <a:lstStyle/>
          <a:p>
            <a:r>
              <a:rPr lang="en-US" dirty="0"/>
              <a:t>My hobbies is playing</a:t>
            </a:r>
            <a:r>
              <a:rPr lang="el-GR" dirty="0"/>
              <a:t> </a:t>
            </a:r>
            <a:r>
              <a:rPr lang="en-US" dirty="0"/>
              <a:t>the harp, making origami, making crafts, dancing and singing</a:t>
            </a:r>
            <a:endParaRPr lang="el-GR" dirty="0"/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E19FF262-5D09-4EC6-95B6-2BADA590050C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96114" y="194791"/>
            <a:ext cx="5261304" cy="6468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943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72A489B-D88C-4AD6-9FE0-58719E8F8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B42707B-448D-4A72-BE9E-DC6AEC4E71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solidFill>
                  <a:schemeClr val="tx1"/>
                </a:solidFill>
              </a:rPr>
              <a:t>I like puppies!!</a:t>
            </a:r>
            <a:endParaRPr lang="el-GR" sz="4800" dirty="0">
              <a:solidFill>
                <a:schemeClr val="tx1"/>
              </a:solidFill>
            </a:endParaRP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92501EDF-AF93-4D36-BABC-07DF5BCB00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30546" y="0"/>
            <a:ext cx="6467475" cy="431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51604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C827F80-B12B-4B5F-82AE-21245CE8D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2180230"/>
            <a:ext cx="8534400" cy="1507067"/>
          </a:xfrm>
        </p:spPr>
        <p:txBody>
          <a:bodyPr/>
          <a:lstStyle/>
          <a:p>
            <a:r>
              <a:rPr lang="en-US" dirty="0"/>
              <a:t>THANKS FOR WATCHING</a:t>
            </a:r>
            <a:endParaRPr lang="el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5316AD31-E571-4721-9235-7C44189BE8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37231" y="1928835"/>
            <a:ext cx="3742006" cy="3516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483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B1CEE74-45D5-484F-A407-28243126EF8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THIS IS ME</a:t>
            </a:r>
            <a:endParaRPr lang="el-GR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6E60CD3F-9147-4985-A578-D710EAFFD4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Erasmia </a:t>
            </a:r>
            <a:r>
              <a:rPr lang="en-US" dirty="0" err="1"/>
              <a:t>Sdoukou</a:t>
            </a:r>
            <a:r>
              <a:rPr lang="en-US" dirty="0"/>
              <a:t> </a:t>
            </a:r>
          </a:p>
          <a:p>
            <a:r>
              <a:rPr lang="en-US" dirty="0"/>
              <a:t>First Experimental school of </a:t>
            </a:r>
            <a:r>
              <a:rPr lang="en-US" dirty="0" err="1"/>
              <a:t>Thesalloniki</a:t>
            </a:r>
            <a:endParaRPr lang="en-US" dirty="0"/>
          </a:p>
          <a:p>
            <a:r>
              <a:rPr lang="en-US" dirty="0"/>
              <a:t>2020-2021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38031874"/>
      </p:ext>
    </p:extLst>
  </p:cSld>
  <p:clrMapOvr>
    <a:masterClrMapping/>
  </p:clrMapOvr>
</p:sld>
</file>

<file path=ppt/theme/theme1.xml><?xml version="1.0" encoding="utf-8"?>
<a:theme xmlns:a="http://schemas.openxmlformats.org/drawingml/2006/main" name="Κομμάτι">
  <a:themeElements>
    <a:clrScheme name="Κομμάτι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Κομμάτι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Κομμάτ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61</TotalTime>
  <Words>122</Words>
  <Application>Microsoft Office PowerPoint</Application>
  <PresentationFormat>Ευρεία οθόνη</PresentationFormat>
  <Paragraphs>20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1" baseType="lpstr">
      <vt:lpstr>Century Gothic</vt:lpstr>
      <vt:lpstr>Wingdings 3</vt:lpstr>
      <vt:lpstr>Κομμάτι</vt:lpstr>
      <vt:lpstr>THIS IS ME</vt:lpstr>
      <vt:lpstr>Who am I ???</vt:lpstr>
      <vt:lpstr>MY FAMILY!!!</vt:lpstr>
      <vt:lpstr>Where I live??</vt:lpstr>
      <vt:lpstr>MY HOBBIES</vt:lpstr>
      <vt:lpstr>Παρουσίαση του PowerPoint</vt:lpstr>
      <vt:lpstr>THANKS FOR WATCHING</vt:lpstr>
      <vt:lpstr>THIS IS 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ME</dc:title>
  <dc:creator>leonidas sdoukos</dc:creator>
  <cp:lastModifiedBy>perko perko</cp:lastModifiedBy>
  <cp:revision>8</cp:revision>
  <dcterms:created xsi:type="dcterms:W3CDTF">2020-11-09T13:00:57Z</dcterms:created>
  <dcterms:modified xsi:type="dcterms:W3CDTF">2020-11-09T17:42:20Z</dcterms:modified>
</cp:coreProperties>
</file>