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2" r:id="rId3"/>
    <p:sldId id="260" r:id="rId4"/>
    <p:sldId id="258" r:id="rId5"/>
    <p:sldId id="259" r:id="rId6"/>
    <p:sldId id="264" r:id="rId7"/>
    <p:sldId id="261" r:id="rId8"/>
    <p:sldId id="263" r:id="rId9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7440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DD40BE5-F188-4B90-8D25-FBCE85B41EF8}" type="datetime1">
              <a:rPr lang="el-GR" smtClean="0"/>
              <a:t>9/11/2020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87A8100-2D96-4CBC-9A09-B5A1A3AE53A6}" type="datetime1">
              <a:rPr lang="el-GR" smtClean="0"/>
              <a:t>9/11/2020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  <a:endParaRPr lang="en-US"/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0" name="Ορθογώνιο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Ορθογώνιο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Ορθογώνιο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Θέση ημερομηνίας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71C264D-C0A2-4845-B03C-DEB4FF68BDB8}" type="datetime1">
              <a:rPr lang="el-GR" smtClean="0"/>
              <a:t>9/11/2020</a:t>
            </a:fld>
            <a:endParaRPr lang="en-US" dirty="0"/>
          </a:p>
        </p:txBody>
      </p:sp>
      <p:sp>
        <p:nvSpPr>
          <p:cNvPr id="21" name="Σύμβολο κράτησης θέσης υποσέλιδου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Σύμβολο κράτησης θέσης αριθμού διαφάνειας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5598D92-8F34-4B63-81A0-6F258440B286}" type="datetime1">
              <a:rPr lang="el-GR" smtClean="0"/>
              <a:t>9/11/2020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C0DA57F-A696-4650-BF26-36BD05691E9F}" type="datetime1">
              <a:rPr lang="el-GR" smtClean="0"/>
              <a:t>9/11/2020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D179434-7293-40E0-98A7-69F3C10321FD}" type="datetime1">
              <a:rPr lang="el-GR" smtClean="0"/>
              <a:t>9/11/2020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23" name="Ορθογώνιο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Ορθογώνιο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Ορθογώνιο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59D29F7-5CBA-4408-9DA4-0BE9487C52BA}" type="datetime1">
              <a:rPr lang="el-GR" smtClean="0"/>
              <a:t>9/11/2020</a:t>
            </a:fld>
            <a:endParaRPr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0C962E-969A-49B6-9474-121940DF033D}" type="datetime1">
              <a:rPr lang="el-GR" smtClean="0"/>
              <a:t>9/11/2020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C5CC67F-1D3F-482B-B40D-B9513136EE0E}" type="datetime1">
              <a:rPr lang="el-GR" smtClean="0"/>
              <a:t>9/11/2020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F16B12-7CBF-4CDF-89FA-F8A36048EF63}" type="datetime1">
              <a:rPr lang="el-GR" smtClean="0"/>
              <a:t>9/11/2020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919D905-D926-4C7C-8880-7B55EA2B77E6}" type="datetime1">
              <a:rPr lang="el-GR" smtClean="0"/>
              <a:t>9/11/2020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0E49723-07F5-4196-B746-D4577DEF9F35}" type="datetime1">
              <a:rPr lang="el-GR" smtClean="0"/>
              <a:t>9/11/2020</a:t>
            </a:fld>
            <a:endParaRPr lang="en-US"/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Θέση εικόνας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" dirty="0"/>
              <a:t>Κάντε κλικ στο εικονίδιο για</a:t>
            </a:r>
            <a:r>
              <a:rPr lang="en-US" dirty="0"/>
              <a:t> </a:t>
            </a:r>
            <a:r>
              <a:rPr lang="el" dirty="0"/>
              <a:t>να</a:t>
            </a:r>
            <a:r>
              <a:rPr lang="en-US" dirty="0"/>
              <a:t> </a:t>
            </a:r>
            <a:r>
              <a:rPr lang="el" dirty="0"/>
              <a:t>προσθέσετε μια εικόνα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DBC2A1D-E707-49C4-802A-804FFACFEA1A}" type="datetime1">
              <a:rPr lang="el-GR" smtClean="0"/>
              <a:t>9/11/2020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600" b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Ορθογώνιο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Ορθογώνιο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10BF56E-831B-45E4-8E39-FD5C7E7805B5}" type="datetime1">
              <a:rPr lang="el-GR" smtClean="0"/>
              <a:t>9/11/2020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Ένα κοντινό πλάνο σε λογότυπο&#10;&#10;Αυτόματη δημιουργία περιγραφής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Ορθογώνιο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Ορθογώνιο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170093"/>
            <a:ext cx="4775075" cy="1258907"/>
          </a:xfrm>
        </p:spPr>
        <p:txBody>
          <a:bodyPr rtlCol="0">
            <a:normAutofit/>
          </a:bodyPr>
          <a:lstStyle/>
          <a:p>
            <a:pPr rtl="0"/>
            <a:r>
              <a:rPr lang="en-GB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This is me!</a:t>
            </a:r>
            <a:endParaRPr lang="el" sz="4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326296"/>
            <a:ext cx="4775075" cy="1444487"/>
          </a:xfrm>
        </p:spPr>
        <p:txBody>
          <a:bodyPr rtlCol="0">
            <a:normAutofit/>
          </a:bodyPr>
          <a:lstStyle/>
          <a:p>
            <a:pPr algn="l" rtl="0">
              <a:spcAft>
                <a:spcPts val="600"/>
              </a:spcAft>
            </a:pPr>
            <a:r>
              <a:rPr lang="en-GB" sz="32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Fania</a:t>
            </a:r>
            <a:r>
              <a:rPr lang="en-GB" sz="32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GB" sz="32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Papapaschali</a:t>
            </a:r>
            <a:r>
              <a:rPr lang="en-GB" sz="32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l" sz="32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B41FE7DC-4AEF-4C84-AE85-49897188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812592"/>
          </a:xfrm>
        </p:spPr>
        <p:txBody>
          <a:bodyPr/>
          <a:lstStyle/>
          <a:p>
            <a:r>
              <a:rPr lang="en-GB" sz="4800" dirty="0">
                <a:latin typeface="Bookman Old Style" panose="02050604050505020204" pitchFamily="18" charset="0"/>
              </a:rPr>
              <a:t>identity</a:t>
            </a:r>
            <a:endParaRPr lang="el-GR" sz="4800" dirty="0">
              <a:latin typeface="Bookman Old Style" panose="02050604050505020204" pitchFamily="18" charset="0"/>
            </a:endParaRPr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0DE87AD9-9ADD-40AB-AAD7-D0121688B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9156" y="3260035"/>
            <a:ext cx="8939784" cy="1879227"/>
          </a:xfrm>
        </p:spPr>
        <p:txBody>
          <a:bodyPr>
            <a:normAutofit/>
          </a:bodyPr>
          <a:lstStyle/>
          <a:p>
            <a:pPr algn="l"/>
            <a:r>
              <a:rPr lang="en-GB" sz="2800" i="1" dirty="0">
                <a:solidFill>
                  <a:srgbClr val="00B0F0"/>
                </a:solidFill>
                <a:latin typeface="Comic Sans MS" panose="030F0702030302020204" pitchFamily="66" charset="0"/>
              </a:rPr>
              <a:t>My name is </a:t>
            </a:r>
            <a:r>
              <a:rPr lang="en-GB" sz="28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Fania</a:t>
            </a:r>
            <a:r>
              <a:rPr lang="en-GB" sz="2800" i="1" dirty="0">
                <a:solidFill>
                  <a:srgbClr val="00B0F0"/>
                </a:solidFill>
                <a:latin typeface="Comic Sans MS" panose="030F0702030302020204" pitchFamily="66" charset="0"/>
              </a:rPr>
              <a:t>. I go to First Experimental School of Thessaloniki. I live with my mother, my father and my 15 years old brother.</a:t>
            </a:r>
            <a:endParaRPr lang="el-GR" sz="28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770C75-E6A9-43BA-8645-44578415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9/11/2020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5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6C9F804E-A411-4D34-B64D-9926E9FD3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1015205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ookman Old Style" panose="02050604050505020204" pitchFamily="18" charset="0"/>
              </a:rPr>
              <a:t>my hobbies</a:t>
            </a:r>
            <a:endParaRPr lang="el-GR" sz="5400" dirty="0">
              <a:latin typeface="Bookman Old Style" panose="02050604050505020204" pitchFamily="18" charset="0"/>
            </a:endParaRPr>
          </a:p>
        </p:txBody>
      </p:sp>
      <p:sp>
        <p:nvSpPr>
          <p:cNvPr id="6" name="Υπότιτλος 5">
            <a:extLst>
              <a:ext uri="{FF2B5EF4-FFF2-40B4-BE49-F238E27FC236}">
                <a16:creationId xmlns:a16="http://schemas.microsoft.com/office/drawing/2014/main" id="{790794C3-E891-45F1-AE5F-7826105A6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101" y="3260035"/>
            <a:ext cx="8936846" cy="1879229"/>
          </a:xfrm>
        </p:spPr>
        <p:txBody>
          <a:bodyPr>
            <a:normAutofit/>
          </a:bodyPr>
          <a:lstStyle/>
          <a:p>
            <a:pPr algn="l"/>
            <a:r>
              <a:rPr lang="en-GB" sz="2800" i="1" dirty="0">
                <a:solidFill>
                  <a:srgbClr val="00B0F0"/>
                </a:solidFill>
                <a:latin typeface="Comic Sans MS" panose="030F0702030302020204" pitchFamily="66" charset="0"/>
              </a:rPr>
              <a:t>I like playing the flute because I like classical music. Also I like dancing because I feel that I fly. I like acting too because it is interesting. </a:t>
            </a:r>
            <a:endParaRPr lang="el-GR" sz="28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E7E588-7BB3-4378-9E27-B6D343C17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29F7-5CBA-4408-9DA4-0BE9487C52BA}" type="datetime1">
              <a:rPr lang="el-GR" smtClean="0"/>
              <a:t>9/11/2020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170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4053BC32-B599-4EB3-8D35-C16CF7D0A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>
                <a:latin typeface="Bookman Old Style" panose="02050604050505020204" pitchFamily="18" charset="0"/>
              </a:rPr>
              <a:t>Where do you live</a:t>
            </a:r>
            <a:endParaRPr lang="el-GR" sz="4400" dirty="0">
              <a:latin typeface="Bookman Old Style" panose="02050604050505020204" pitchFamily="18" charset="0"/>
            </a:endParaRPr>
          </a:p>
        </p:txBody>
      </p:sp>
      <p:sp>
        <p:nvSpPr>
          <p:cNvPr id="6" name="Υπότιτλος 5">
            <a:extLst>
              <a:ext uri="{FF2B5EF4-FFF2-40B4-BE49-F238E27FC236}">
                <a16:creationId xmlns:a16="http://schemas.microsoft.com/office/drawing/2014/main" id="{D208E5E7-C84E-4B50-BE9F-DAADB550B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GB" sz="2800" b="0" i="1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I live in central Thessaloniki, near </a:t>
            </a:r>
            <a:r>
              <a:rPr lang="en-GB" sz="2800" b="0" i="1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Ippokratio</a:t>
            </a:r>
            <a:r>
              <a:rPr lang="en-GB" sz="2800" b="0" i="1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hospital.</a:t>
            </a:r>
            <a:endParaRPr lang="el-GR" sz="28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0CFAC8-B9A8-4C69-8C24-3418E4C33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9/11/2020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3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09C5478F-BA46-47D0-8B2F-7F82709208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latin typeface="Bookman Old Style" panose="02050604050505020204" pitchFamily="18" charset="0"/>
              </a:rPr>
              <a:t>What I look like</a:t>
            </a:r>
            <a:endParaRPr lang="el-GR" sz="4800" dirty="0">
              <a:latin typeface="Bookman Old Style" panose="02050604050505020204" pitchFamily="18" charset="0"/>
            </a:endParaRPr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285EC986-3681-4A79-8186-D30776DA6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101" y="3776870"/>
            <a:ext cx="8936846" cy="1362393"/>
          </a:xfrm>
        </p:spPr>
        <p:txBody>
          <a:bodyPr>
            <a:normAutofit/>
          </a:bodyPr>
          <a:lstStyle/>
          <a:p>
            <a:pPr algn="l"/>
            <a:r>
              <a:rPr lang="en-GB" sz="2800" b="0" i="1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I am 10 years old. I have long brown hair and brown eyes. I am thin and </a:t>
            </a:r>
            <a:r>
              <a:rPr lang="en-GB" sz="2800" i="1" dirty="0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n-GB" sz="2800" b="0" i="1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am not short.</a:t>
            </a:r>
            <a:endParaRPr lang="el-GR" sz="28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8D6411F-C769-46B4-85E6-964CD6A5A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9/11/2020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6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97C829EF-5EEA-4669-8957-DF1E91E70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1153835"/>
          </a:xfrm>
        </p:spPr>
        <p:txBody>
          <a:bodyPr/>
          <a:lstStyle/>
          <a:p>
            <a:r>
              <a:rPr lang="en-GB" sz="4800" b="0" i="0" dirty="0">
                <a:solidFill>
                  <a:srgbClr val="424242"/>
                </a:solidFill>
                <a:effectLst/>
                <a:latin typeface="Bookman Old Style" panose="02050604050505020204" pitchFamily="18" charset="0"/>
              </a:rPr>
              <a:t>What kind of clothes you usually wear</a:t>
            </a:r>
            <a:endParaRPr lang="el-GR" sz="4800" dirty="0">
              <a:latin typeface="Bookman Old Style" panose="02050604050505020204" pitchFamily="18" charset="0"/>
            </a:endParaRPr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4B5483D7-0F7D-43A8-B0B3-5EA447A3A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9156" y="3617843"/>
            <a:ext cx="8939784" cy="1521419"/>
          </a:xfrm>
        </p:spPr>
        <p:txBody>
          <a:bodyPr>
            <a:normAutofit/>
          </a:bodyPr>
          <a:lstStyle/>
          <a:p>
            <a:pPr algn="l"/>
            <a:r>
              <a:rPr lang="en-GB" sz="2400" i="1" dirty="0">
                <a:solidFill>
                  <a:srgbClr val="00B0F0"/>
                </a:solidFill>
                <a:latin typeface="Comic Sans MS" panose="030F0702030302020204" pitchFamily="66" charset="0"/>
              </a:rPr>
              <a:t>I  usually wear casual clothes, such as jumper and </a:t>
            </a:r>
            <a:r>
              <a:rPr lang="en-GB" sz="2400" b="0" i="0" dirty="0">
                <a:solidFill>
                  <a:srgbClr val="666666"/>
                </a:solidFill>
                <a:effectLst/>
                <a:latin typeface="Roboto"/>
              </a:rPr>
              <a:t> </a:t>
            </a:r>
            <a:r>
              <a:rPr lang="en-GB" sz="2400" b="0" i="1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tights.</a:t>
            </a:r>
            <a:endParaRPr lang="el-GR" sz="24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7A0F93-6B2B-441E-982D-9DECA942A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9/11/2020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08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Ένα κοντινό πλάνο σε λογότυπο&#10;&#10;Αυτόματη δημιουργία περιγραφής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Ορθογώνιο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Ορθογώνιο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170093"/>
            <a:ext cx="4775075" cy="1258907"/>
          </a:xfrm>
        </p:spPr>
        <p:txBody>
          <a:bodyPr rtlCol="0">
            <a:normAutofit/>
          </a:bodyPr>
          <a:lstStyle/>
          <a:p>
            <a:pPr rtl="0"/>
            <a:r>
              <a:rPr lang="en-GB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This is me!</a:t>
            </a:r>
            <a:endParaRPr lang="el" sz="4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326296"/>
            <a:ext cx="4775075" cy="1444487"/>
          </a:xfrm>
        </p:spPr>
        <p:txBody>
          <a:bodyPr rtlCol="0">
            <a:normAutofit/>
          </a:bodyPr>
          <a:lstStyle/>
          <a:p>
            <a:pPr algn="l" rtl="0">
              <a:spcAft>
                <a:spcPts val="600"/>
              </a:spcAft>
            </a:pPr>
            <a:r>
              <a:rPr lang="en-GB" sz="32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Fania</a:t>
            </a:r>
            <a:r>
              <a:rPr lang="en-GB" sz="32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GB" sz="32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Papapaschali</a:t>
            </a:r>
            <a:r>
              <a:rPr lang="en-GB" sz="32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l" sz="32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160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>
            <a:extLst>
              <a:ext uri="{FF2B5EF4-FFF2-40B4-BE49-F238E27FC236}">
                <a16:creationId xmlns:a16="http://schemas.microsoft.com/office/drawing/2014/main" id="{4A90FE24-1272-45CF-9D75-D0D2B408B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52192"/>
            <a:ext cx="10058400" cy="2153615"/>
          </a:xfrm>
        </p:spPr>
        <p:txBody>
          <a:bodyPr>
            <a:normAutofit/>
          </a:bodyPr>
          <a:lstStyle/>
          <a:p>
            <a:pPr algn="ctr"/>
            <a:r>
              <a:rPr lang="en-GB" sz="4800" b="1" i="1" dirty="0">
                <a:solidFill>
                  <a:srgbClr val="00B0F0"/>
                </a:solidFill>
                <a:latin typeface="Comic Sans MS" panose="030F0702030302020204" pitchFamily="66" charset="0"/>
              </a:rPr>
              <a:t>Thank you for your attention!!!</a:t>
            </a:r>
            <a:endParaRPr lang="el-GR" sz="4800" b="1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9F76ABA-1F6E-48AD-9494-262E22702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9/11/2020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6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94_TF78438558" id="{4C793B3E-94FC-460F-8DB6-81BAA90A6624}" vid="{0DBEB6CE-59DB-4D4E-8602-FA1B0F1F623C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{D5CFECD5-BA69-4A7C-B63D-F8E759CA30EB}tf78438558_win32</Template>
  <TotalTime>114</TotalTime>
  <Words>146</Words>
  <Application>Microsoft Office PowerPoint</Application>
  <PresentationFormat>Ευρεία οθόνη</PresentationFormat>
  <Paragraphs>21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5" baseType="lpstr">
      <vt:lpstr>Bookman Old Style</vt:lpstr>
      <vt:lpstr>Calibri</vt:lpstr>
      <vt:lpstr>Comic Sans MS</vt:lpstr>
      <vt:lpstr>Garamond</vt:lpstr>
      <vt:lpstr>Roboto</vt:lpstr>
      <vt:lpstr>Tahoma</vt:lpstr>
      <vt:lpstr>SavonVTI</vt:lpstr>
      <vt:lpstr>This is me!</vt:lpstr>
      <vt:lpstr>identity</vt:lpstr>
      <vt:lpstr>my hobbies</vt:lpstr>
      <vt:lpstr>Where do you live</vt:lpstr>
      <vt:lpstr>What I look like</vt:lpstr>
      <vt:lpstr>What kind of clothes you usually wear</vt:lpstr>
      <vt:lpstr>This is me!</vt:lpstr>
      <vt:lpstr>Thank you for your attention!!!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me!</dc:title>
  <dc:creator>George</dc:creator>
  <cp:lastModifiedBy>perko perko</cp:lastModifiedBy>
  <cp:revision>11</cp:revision>
  <dcterms:created xsi:type="dcterms:W3CDTF">2020-11-03T20:02:14Z</dcterms:created>
  <dcterms:modified xsi:type="dcterms:W3CDTF">2020-11-09T17:56:49Z</dcterms:modified>
</cp:coreProperties>
</file>