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60" r:id="rId4"/>
    <p:sldId id="261" r:id="rId5"/>
    <p:sldId id="265" r:id="rId6"/>
    <p:sldId id="264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00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49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00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2582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657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333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1294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784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589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054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06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27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37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847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68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658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7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76C49-F2F1-41BE-A4B6-8C748C871240}" type="datetimeFigureOut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089D1-5E82-45A2-9629-735B2E8485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2088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9EEC5-F561-4AF7-9402-95990A3D00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26415A-C58F-4A1A-AC7B-E159470644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    </a:t>
            </a:r>
            <a:r>
              <a:rPr lang="en-US" sz="3200" dirty="0"/>
              <a:t>   John </a:t>
            </a:r>
            <a:r>
              <a:rPr lang="en-US" sz="3200" dirty="0" err="1"/>
              <a:t>Trantos</a:t>
            </a:r>
            <a:endParaRPr lang="en-US" sz="3200" dirty="0"/>
          </a:p>
          <a:p>
            <a:r>
              <a:rPr lang="en-US" sz="3200" dirty="0"/>
              <a:t>2020 -2021</a:t>
            </a:r>
          </a:p>
        </p:txBody>
      </p:sp>
    </p:spTree>
    <p:extLst>
      <p:ext uri="{BB962C8B-B14F-4D97-AF65-F5344CB8AC3E}">
        <p14:creationId xmlns:p14="http://schemas.microsoft.com/office/powerpoint/2010/main" val="5042797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6AA09-EF51-45CE-BD62-4599F6E50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</a:t>
            </a:r>
            <a:r>
              <a:rPr lang="en-US" dirty="0" err="1"/>
              <a:t>famyly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27808-0A6A-4E90-B67C-8C4333EEE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381173"/>
            <a:ext cx="10820400" cy="4024125"/>
          </a:xfrm>
        </p:spPr>
        <p:txBody>
          <a:bodyPr/>
          <a:lstStyle/>
          <a:p>
            <a:r>
              <a:rPr lang="en-US" dirty="0"/>
              <a:t>I am  john and I go to the 1</a:t>
            </a:r>
            <a:r>
              <a:rPr lang="en-US" baseline="30000" dirty="0"/>
              <a:t>st  </a:t>
            </a:r>
            <a:r>
              <a:rPr lang="en-US" dirty="0"/>
              <a:t>Experimental school of Thessaloniki.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0BC5FD-F2FA-4A8B-9E35-40E3E6B694DF}"/>
              </a:ext>
            </a:extLst>
          </p:cNvPr>
          <p:cNvSpPr txBox="1"/>
          <p:nvPr/>
        </p:nvSpPr>
        <p:spPr>
          <a:xfrm>
            <a:off x="685800" y="2925786"/>
            <a:ext cx="8458200" cy="1744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There are 4 people in my family: my mum, my dad, my twin brother and m</a:t>
            </a:r>
            <a:r>
              <a:rPr lang="en-US" sz="2200" dirty="0">
                <a:solidFill>
                  <a:prstClr val="white"/>
                </a:solidFill>
                <a:latin typeface="Century Gothic" panose="020B0502020202020204"/>
              </a:rPr>
              <a:t>e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Also I have one grandpa</a:t>
            </a:r>
            <a:r>
              <a:rPr lang="en-US" sz="2200" dirty="0">
                <a:solidFill>
                  <a:prstClr val="white"/>
                </a:solidFill>
                <a:latin typeface="Century Gothic" panose="020B0502020202020204"/>
              </a:rPr>
              <a:t> and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two grandmas. I have seven first cousins ​​and four second cousins</a:t>
            </a:r>
            <a:r>
              <a:rPr lang="el-GR" sz="2200" dirty="0">
                <a:solidFill>
                  <a:prstClr val="white"/>
                </a:solidFill>
                <a:latin typeface="Century Gothic" panose="020B0502020202020204"/>
              </a:rPr>
              <a:t> </a:t>
            </a:r>
            <a:r>
              <a:rPr lang="en-US" sz="2200" dirty="0">
                <a:solidFill>
                  <a:prstClr val="white"/>
                </a:solidFill>
                <a:latin typeface="Century Gothic" panose="020B0502020202020204"/>
              </a:rPr>
              <a:t>and many uncles and</a:t>
            </a:r>
            <a:r>
              <a:rPr lang="el-GR" sz="2200" dirty="0">
                <a:solidFill>
                  <a:prstClr val="white"/>
                </a:solidFill>
                <a:latin typeface="Century Gothic" panose="020B0502020202020204"/>
              </a:rPr>
              <a:t> </a:t>
            </a:r>
            <a:r>
              <a:rPr lang="en-US" sz="2200" dirty="0">
                <a:solidFill>
                  <a:prstClr val="white"/>
                </a:solidFill>
                <a:latin typeface="Century Gothic" panose="020B0502020202020204"/>
              </a:rPr>
              <a:t>aunts.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818C9ABE-7CBD-422B-811D-7101EFFD9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100" b="0" i="0" u="none" strike="noStrike" cap="none" normalizeH="0" baseline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I have seven first cousins ​​and four second cousins</a:t>
            </a: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67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D41AD-EE58-4FBB-85CD-35021BEC2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974" y="764373"/>
            <a:ext cx="5610225" cy="1293028"/>
          </a:xfrm>
        </p:spPr>
        <p:txBody>
          <a:bodyPr/>
          <a:lstStyle/>
          <a:p>
            <a:r>
              <a:rPr lang="en-US" dirty="0"/>
              <a:t>Where I live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9162A-BA5D-4BC5-A3F3-8A70E5534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live in </a:t>
            </a:r>
            <a:r>
              <a:rPr lang="en-US" dirty="0" err="1"/>
              <a:t>Asklipiou</a:t>
            </a:r>
            <a:r>
              <a:rPr lang="en-US" dirty="0"/>
              <a:t> 7A near </a:t>
            </a:r>
            <a:r>
              <a:rPr lang="en-US" dirty="0" err="1"/>
              <a:t>Ippokratio</a:t>
            </a:r>
            <a:r>
              <a:rPr lang="en-US" dirty="0"/>
              <a:t> Hospital in Thessaloniki.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903F6F-9FBC-4545-BD6B-B8DD86CF918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0" y="2934465"/>
            <a:ext cx="6224221" cy="3236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6482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BA52F-EF83-4C01-A280-9B7236614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599714" cy="1293028"/>
          </a:xfrm>
        </p:spPr>
        <p:txBody>
          <a:bodyPr/>
          <a:lstStyle/>
          <a:p>
            <a:r>
              <a:rPr lang="en-US" dirty="0"/>
              <a:t>hobbies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ED3C9-70C5-4901-B3A2-D8464CCEB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hobby  is swimming because  I swim for 7 years and I swim in YMCA. First, I swam in Star swimming pool, then with the team of PAOK and now in YMCA . I swim with Chris and Alex.</a:t>
            </a:r>
            <a:r>
              <a:rPr lang="el-GR" dirty="0"/>
              <a:t> </a:t>
            </a:r>
            <a:r>
              <a:rPr lang="en-US" dirty="0"/>
              <a:t>Another hobby is cycling because </a:t>
            </a:r>
            <a:r>
              <a:rPr lang="el-GR" dirty="0"/>
              <a:t>Ι</a:t>
            </a:r>
            <a:r>
              <a:rPr lang="en-US" dirty="0"/>
              <a:t> like bikes</a:t>
            </a:r>
            <a:r>
              <a:rPr lang="el-GR" dirty="0"/>
              <a:t> </a:t>
            </a:r>
            <a:r>
              <a:rPr lang="en-US" dirty="0"/>
              <a:t>and the last one is hiking because I like mountains.</a:t>
            </a:r>
          </a:p>
        </p:txBody>
      </p:sp>
    </p:spTree>
    <p:extLst>
      <p:ext uri="{BB962C8B-B14F-4D97-AF65-F5344CB8AC3E}">
        <p14:creationId xmlns:p14="http://schemas.microsoft.com/office/powerpoint/2010/main" val="337592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8C6BC-0C8B-4662-BA07-0ED8C5E08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what </a:t>
            </a:r>
            <a:r>
              <a:rPr lang="en-US" dirty="0" err="1"/>
              <a:t>i</a:t>
            </a:r>
            <a:r>
              <a:rPr lang="en-US" dirty="0"/>
              <a:t> like to do in my free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A6897-7958-4F81-B890-C4E0CC10C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I like playing games, watching TV and doing various sports outside the home.</a:t>
            </a:r>
          </a:p>
          <a:p>
            <a:pPr marL="0" indent="0" algn="r">
              <a:buNone/>
            </a:pPr>
            <a:r>
              <a:rPr lang="en-US" dirty="0"/>
              <a:t> I do not like traveling by car because once we were stuck in the sand</a:t>
            </a:r>
            <a:r>
              <a:rPr lang="el-GR" dirty="0"/>
              <a:t>. </a:t>
            </a:r>
            <a:r>
              <a:rPr lang="en-US" dirty="0"/>
              <a:t>We pushed the car, but the car did not move. In the end, when we called the police, they told us to get a phone call, to the roadside assistance and when we got it they told us that there was someone with a tractor nearby, so he pulled us with the tractor and took the car off the sand and we went home.</a:t>
            </a:r>
          </a:p>
        </p:txBody>
      </p:sp>
    </p:spTree>
    <p:extLst>
      <p:ext uri="{BB962C8B-B14F-4D97-AF65-F5344CB8AC3E}">
        <p14:creationId xmlns:p14="http://schemas.microsoft.com/office/powerpoint/2010/main" val="2629866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30154-3518-4773-9140-CE7DA0038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favorite season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EA177A-7569-47C6-9950-FEA9661DD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favorite season is winter because I like playing with the snow and making a snowman. </a:t>
            </a:r>
          </a:p>
        </p:txBody>
      </p:sp>
    </p:spTree>
    <p:extLst>
      <p:ext uri="{BB962C8B-B14F-4D97-AF65-F5344CB8AC3E}">
        <p14:creationId xmlns:p14="http://schemas.microsoft.com/office/powerpoint/2010/main" val="3956224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9EEC5-F561-4AF7-9402-95990A3D00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26415A-C58F-4A1A-AC7B-E159470644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    </a:t>
            </a:r>
            <a:r>
              <a:rPr lang="en-US" sz="3200" dirty="0"/>
              <a:t>   John</a:t>
            </a:r>
          </a:p>
          <a:p>
            <a:r>
              <a:rPr lang="en-US" sz="3200" dirty="0"/>
              <a:t>2020 -2021</a:t>
            </a:r>
          </a:p>
        </p:txBody>
      </p:sp>
    </p:spTree>
    <p:extLst>
      <p:ext uri="{BB962C8B-B14F-4D97-AF65-F5344CB8AC3E}">
        <p14:creationId xmlns:p14="http://schemas.microsoft.com/office/powerpoint/2010/main" val="38901218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581</TotalTime>
  <Words>288</Words>
  <Application>Microsoft Office PowerPoint</Application>
  <PresentationFormat>Ευρεία οθόνη</PresentationFormat>
  <Paragraphs>21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inherit</vt:lpstr>
      <vt:lpstr>Vapor Trail</vt:lpstr>
      <vt:lpstr>This is me</vt:lpstr>
      <vt:lpstr>My famyly</vt:lpstr>
      <vt:lpstr>Where I live</vt:lpstr>
      <vt:lpstr>hobbies</vt:lpstr>
      <vt:lpstr> what i like to do in my free time</vt:lpstr>
      <vt:lpstr>My favorite season</vt:lpstr>
      <vt:lpstr>This is 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</dc:title>
  <dc:creator>Vostro</dc:creator>
  <cp:lastModifiedBy>perko perko</cp:lastModifiedBy>
  <cp:revision>15</cp:revision>
  <dcterms:created xsi:type="dcterms:W3CDTF">2020-10-26T15:08:50Z</dcterms:created>
  <dcterms:modified xsi:type="dcterms:W3CDTF">2020-11-09T18:01:39Z</dcterms:modified>
</cp:coreProperties>
</file>