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C9606-994A-4AB8-831E-F11C0EAC0BF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2230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85251-5EAE-494C-9701-64675697D82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9880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CC2DF-7154-4C66-8C1D-410DF14D27F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48347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88BA3C0-4CBA-4FE8-B0F2-C485D738054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7128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D2825-B331-4FAE-9AEC-A07FDC8DCE0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8599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DBC05-50F1-4610-85A3-1DE055E50CD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831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E7A1A-B7BF-4903-89F6-E5D1085292F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2182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8B72B-4E25-4A4C-B247-1FE56BB4F4E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7309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D915C-C623-4FC4-9D95-2A623A70D54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2019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E63F6-1DA1-49CD-94D0-2F3D5C96966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8577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D675A-91A9-4F43-879D-2BDEE12BC44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2386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11597-F37F-43BE-A8E6-51D503BD222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3425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 alt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DCDD28-A4F9-4AAB-B2BD-B9CED6356143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l-GR" altLang="el-GR" sz="4400" b="1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Who am 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357563"/>
            <a:ext cx="2263775" cy="334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z="1800">
                <a:solidFill>
                  <a:srgbClr val="660066"/>
                </a:solidFill>
              </a:rPr>
              <a:t>Nefeli Palaiopoulou</a:t>
            </a:r>
            <a:endParaRPr lang="el-GR" altLang="el-GR" sz="1800">
              <a:solidFill>
                <a:srgbClr val="660066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Who am I</a:t>
            </a:r>
          </a:p>
        </p:txBody>
      </p:sp>
      <p:sp>
        <p:nvSpPr>
          <p:cNvPr id="3077" name="AutoShape 5" descr="40 εκπληκτικές φωτογραφίες που αποδεικνύουν ότι τα φλαμίνγκο είναι από τα  πιο μαγικά ζώα | Τι λες τώρα;"/>
          <p:cNvSpPr>
            <a:spLocks noChangeAspect="1" noChangeArrowheads="1"/>
          </p:cNvSpPr>
          <p:nvPr/>
        </p:nvSpPr>
        <p:spPr bwMode="auto">
          <a:xfrm>
            <a:off x="179388" y="0"/>
            <a:ext cx="326707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/>
              <a:t>I am Nefeli ,I’m 10 years old and I live in thessaloniki.</a:t>
            </a:r>
            <a:endParaRPr lang="el-GR" altLang="el-GR"/>
          </a:p>
          <a:p>
            <a:pPr>
              <a:buFontTx/>
              <a:buNone/>
            </a:pPr>
            <a:endParaRPr lang="el-GR" altLang="el-GR"/>
          </a:p>
        </p:txBody>
      </p:sp>
      <p:pic>
        <p:nvPicPr>
          <p:cNvPr id="3079" name="Picture 7" descr="Thessaloniki, Greece | Azama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7313" y="2997200"/>
            <a:ext cx="5113337" cy="285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My school</a:t>
            </a:r>
            <a:endParaRPr lang="el-GR" altLang="el-G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/>
              <a:t>My school is the first experimental primary school in Thessaloniki.</a:t>
            </a:r>
            <a:endParaRPr lang="el-GR" altLang="el-GR"/>
          </a:p>
        </p:txBody>
      </p:sp>
      <p:sp>
        <p:nvSpPr>
          <p:cNvPr id="13317" name="AutoShape 5" descr="Θεσσαλονίκη: Μεταστέγαση του Κέντρου Δια Βίου Μάθησης ζητούν γονείς του  Πειραματικού | Typosthes"/>
          <p:cNvSpPr>
            <a:spLocks noChangeAspect="1" noChangeArrowheads="1"/>
          </p:cNvSpPr>
          <p:nvPr/>
        </p:nvSpPr>
        <p:spPr bwMode="auto">
          <a:xfrm>
            <a:off x="3305175" y="2638425"/>
            <a:ext cx="25336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19" name="AutoShape 7" descr="Στην παλιά Οικοκυρική Σχολή μετακομίζει το 1ο Πειραματικό Δημοτικό Σχολείο"/>
          <p:cNvSpPr>
            <a:spLocks noChangeAspect="1" noChangeArrowheads="1"/>
          </p:cNvSpPr>
          <p:nvPr/>
        </p:nvSpPr>
        <p:spPr bwMode="auto">
          <a:xfrm>
            <a:off x="3033713" y="2681288"/>
            <a:ext cx="30765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3321" name="AutoShape 9" descr="Στην παλιά Οικοκυρική Σχολή μετακομίζει το 1ο Πειραματικό Δημοτικό Σχολείο"/>
          <p:cNvSpPr>
            <a:spLocks noChangeAspect="1" noChangeArrowheads="1"/>
          </p:cNvSpPr>
          <p:nvPr/>
        </p:nvSpPr>
        <p:spPr bwMode="auto">
          <a:xfrm>
            <a:off x="155575" y="46038"/>
            <a:ext cx="30765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3323" name="Picture 11" descr="Θεσσαλονίκη: Μεταστέγαση του Κέντρου Δια Βίου Μάθησης ζητούν γονείς του  Πειραματικού | Typosthe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213" y="2924175"/>
            <a:ext cx="5111750" cy="319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I like…</a:t>
            </a:r>
            <a:endParaRPr lang="el-GR" altLang="el-G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/>
              <a:t>Singing </a:t>
            </a:r>
            <a:r>
              <a:rPr lang="el-GR" altLang="el-GR"/>
              <a:t>because I love it</a:t>
            </a:r>
          </a:p>
          <a:p>
            <a:r>
              <a:rPr lang="el-GR" altLang="el-GR"/>
              <a:t>To serf in the net because it makes me</a:t>
            </a:r>
            <a:r>
              <a:rPr lang="el-GR" altLang="el-GR" u="sng"/>
              <a:t> </a:t>
            </a:r>
            <a:r>
              <a:rPr lang="el-GR" altLang="el-GR"/>
              <a:t>relax </a:t>
            </a:r>
          </a:p>
          <a:p>
            <a:r>
              <a:rPr lang="el-GR" altLang="el-GR"/>
              <a:t>Dancing because I feel free</a:t>
            </a:r>
          </a:p>
          <a:p>
            <a:r>
              <a:rPr lang="el-GR" altLang="el-GR"/>
              <a:t>Making crafts  because it is relaxing</a:t>
            </a:r>
          </a:p>
          <a:p>
            <a:r>
              <a:rPr lang="el-GR" altLang="el-GR"/>
              <a:t>Sports because I feel cool </a:t>
            </a:r>
          </a:p>
          <a:p>
            <a:endParaRPr lang="el-GR" altLang="el-GR"/>
          </a:p>
        </p:txBody>
      </p:sp>
      <p:sp>
        <p:nvSpPr>
          <p:cNvPr id="4100" name="Music"/>
          <p:cNvSpPr>
            <a:spLocks noEditPoints="1" noChangeArrowheads="1"/>
          </p:cNvSpPr>
          <p:nvPr/>
        </p:nvSpPr>
        <p:spPr bwMode="auto">
          <a:xfrm>
            <a:off x="6084888" y="981075"/>
            <a:ext cx="720725" cy="792163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102" name="laptop"/>
          <p:cNvSpPr>
            <a:spLocks noEditPoints="1" noChangeArrowheads="1"/>
          </p:cNvSpPr>
          <p:nvPr/>
        </p:nvSpPr>
        <p:spPr bwMode="auto">
          <a:xfrm>
            <a:off x="6732588" y="5013325"/>
            <a:ext cx="1657350" cy="1223963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4104" name="Picture 8" descr="j028569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40200" y="5013325"/>
            <a:ext cx="14827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j029770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19925" y="2852738"/>
            <a:ext cx="1479550" cy="18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0" name="AutoShape 14" descr="Φωτογραφίες Νερού | Υ.ΠΕ.ΘΕ."/>
          <p:cNvSpPr>
            <a:spLocks noChangeAspect="1" noChangeArrowheads="1"/>
          </p:cNvSpPr>
          <p:nvPr/>
        </p:nvSpPr>
        <p:spPr bwMode="auto">
          <a:xfrm>
            <a:off x="155575" y="46038"/>
            <a:ext cx="24669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2" name="AutoShape 16" descr="Φωτογραφίες Νερού | Υ.ΠΕ.ΘΕ."/>
          <p:cNvSpPr>
            <a:spLocks noChangeAspect="1" noChangeArrowheads="1"/>
          </p:cNvSpPr>
          <p:nvPr/>
        </p:nvSpPr>
        <p:spPr bwMode="auto">
          <a:xfrm>
            <a:off x="3338513" y="2500313"/>
            <a:ext cx="24669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4" name="AutoShape 18" descr="Παρουσιάστρια του Alpha «κολάζει» το Instagram με τις φωτογραφίες της ( photos) - Dokari.gr"/>
          <p:cNvSpPr>
            <a:spLocks noChangeAspect="1" noChangeArrowheads="1"/>
          </p:cNvSpPr>
          <p:nvPr/>
        </p:nvSpPr>
        <p:spPr bwMode="auto">
          <a:xfrm>
            <a:off x="3209925" y="2586038"/>
            <a:ext cx="272415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6" name="AutoShape 20" descr="40 εκπληκτικές φωτογραφίες που αποδεικνύουν ότι τα φλαμίνγκο είναι από τα  πιο μαγικά ζώα | Τι λες τώρα;"/>
          <p:cNvSpPr>
            <a:spLocks noChangeAspect="1" noChangeArrowheads="1"/>
          </p:cNvSpPr>
          <p:nvPr/>
        </p:nvSpPr>
        <p:spPr bwMode="auto">
          <a:xfrm>
            <a:off x="2938463" y="2728913"/>
            <a:ext cx="326707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4118" name="Picture 22" descr="Μαγευτικές εικόνες από τα πρώτα φλαμίνγκο στην Κύπρο (Εικόνες)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19925" y="5084763"/>
            <a:ext cx="1081088" cy="64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l-GR" altLang="el-GR"/>
              <a:t>My favorite singer is</a:t>
            </a:r>
          </a:p>
          <a:p>
            <a:pPr>
              <a:buFontTx/>
              <a:buNone/>
            </a:pPr>
            <a:r>
              <a:rPr lang="el-GR" altLang="el-GR"/>
              <a:t> Camila Cabello </a:t>
            </a:r>
          </a:p>
          <a:p>
            <a:pPr>
              <a:buFontTx/>
              <a:buNone/>
            </a:pPr>
            <a:r>
              <a:rPr lang="el-GR" altLang="el-GR"/>
              <a:t>because I like her voice</a:t>
            </a:r>
          </a:p>
          <a:p>
            <a:pPr>
              <a:buFontTx/>
              <a:buNone/>
            </a:pPr>
            <a:r>
              <a:rPr lang="el-GR" altLang="el-GR"/>
              <a:t> and ALL her songs.</a:t>
            </a:r>
          </a:p>
        </p:txBody>
      </p:sp>
      <p:pic>
        <p:nvPicPr>
          <p:cNvPr id="5124" name="Picture 4" descr="Nonam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363" y="0"/>
            <a:ext cx="4211637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Documents"/>
          <p:cNvSpPr>
            <a:spLocks noEditPoints="1" noChangeArrowheads="1"/>
          </p:cNvSpPr>
          <p:nvPr/>
        </p:nvSpPr>
        <p:spPr bwMode="auto">
          <a:xfrm>
            <a:off x="6732588" y="3933825"/>
            <a:ext cx="1423987" cy="2016125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 altLang="el-GR" sz="900"/>
          </a:p>
          <a:p>
            <a:endParaRPr lang="en-US" altLang="el-GR" sz="900"/>
          </a:p>
          <a:p>
            <a:r>
              <a:rPr lang="en-US" altLang="el-GR" sz="1000"/>
              <a:t>Senorita</a:t>
            </a:r>
          </a:p>
          <a:p>
            <a:r>
              <a:rPr lang="en-US" altLang="el-GR" sz="1000"/>
              <a:t>Havana </a:t>
            </a:r>
          </a:p>
          <a:p>
            <a:r>
              <a:rPr lang="en-US" altLang="el-GR" sz="1000"/>
              <a:t>My oh my …</a:t>
            </a:r>
            <a:endParaRPr lang="el-GR" altLang="el-GR" sz="1000"/>
          </a:p>
        </p:txBody>
      </p:sp>
      <p:sp>
        <p:nvSpPr>
          <p:cNvPr id="5129" name="AutoShape 9" descr="Παρουσιάστρια του Alpha «κολάζει» το Instagram με τις φωτογραφίες της ( photos) - Dokari.gr"/>
          <p:cNvSpPr>
            <a:spLocks noChangeAspect="1" noChangeArrowheads="1"/>
          </p:cNvSpPr>
          <p:nvPr/>
        </p:nvSpPr>
        <p:spPr bwMode="auto">
          <a:xfrm>
            <a:off x="3209925" y="2586038"/>
            <a:ext cx="272415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What I look like</a:t>
            </a:r>
            <a:endParaRPr lang="el-GR" altLang="el-G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l-GR" sz="2800"/>
              <a:t>I have long </a:t>
            </a:r>
            <a:r>
              <a:rPr lang="el-GR" altLang="el-GR" sz="2800"/>
              <a:t>brown hair,blue eyes,big ears.</a:t>
            </a:r>
            <a:r>
              <a:rPr lang="en-US" altLang="el-GR" sz="2800"/>
              <a:t> </a:t>
            </a:r>
            <a:r>
              <a:rPr lang="el-GR" altLang="el-GR" sz="2800"/>
              <a:t>I usually wear casual clothes but I like wear and strange clothes too.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el-GR" altLang="el-GR" sz="2800"/>
          </a:p>
        </p:txBody>
      </p:sp>
      <p:pic>
        <p:nvPicPr>
          <p:cNvPr id="6148" name="Picture 4" descr="38a92a99cc2149e70a2f8b42af725dc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1500" y="1557338"/>
            <a:ext cx="249237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Favorite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l-GR"/>
              <a:t>My </a:t>
            </a:r>
            <a:r>
              <a:rPr lang="el-GR" altLang="el-GR"/>
              <a:t>favorite season is spring becayse it is  my birthday and I like the flowers…</a:t>
            </a:r>
          </a:p>
          <a:p>
            <a:r>
              <a:rPr lang="en-US" altLang="el-GR"/>
              <a:t>My </a:t>
            </a:r>
            <a:r>
              <a:rPr lang="el-GR" altLang="el-GR"/>
              <a:t>favorite day is Friday for various reasons</a:t>
            </a:r>
            <a:r>
              <a:rPr lang="en-US" altLang="el-GR"/>
              <a:t>.</a:t>
            </a:r>
            <a:endParaRPr lang="el-GR" altLang="el-GR"/>
          </a:p>
        </p:txBody>
      </p:sp>
      <p:sp>
        <p:nvSpPr>
          <p:cNvPr id="11269" name="AutoShape 5" descr="Παρασκευή: «οδηγός επιβίωσης» για την καλύτερη μέρα της εβδομάδας |  clickatlife"/>
          <p:cNvSpPr>
            <a:spLocks noChangeAspect="1" noChangeArrowheads="1"/>
          </p:cNvSpPr>
          <p:nvPr/>
        </p:nvSpPr>
        <p:spPr bwMode="auto">
          <a:xfrm>
            <a:off x="3219450" y="2581275"/>
            <a:ext cx="27051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1" name="AutoShape 7" descr="Παρασκευή: «οδηγός επιβίωσης» για την καλύτερη μέρα της εβδομάδας |  clickatlife"/>
          <p:cNvSpPr>
            <a:spLocks noChangeAspect="1" noChangeArrowheads="1"/>
          </p:cNvSpPr>
          <p:nvPr/>
        </p:nvSpPr>
        <p:spPr bwMode="auto">
          <a:xfrm>
            <a:off x="3219450" y="2581275"/>
            <a:ext cx="27051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1273" name="Picture 9" descr="JOY Day 30/1: Το καλύτερο τραγούδι που γράφτηκε ποτέ για την Παρασκευή! -  JoyTV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2138" y="3429000"/>
            <a:ext cx="1727200" cy="141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7" name="AutoShape 13" descr="Happy birthday - May 17th - Newbury Weekly News"/>
          <p:cNvSpPr>
            <a:spLocks noChangeAspect="1" noChangeArrowheads="1"/>
          </p:cNvSpPr>
          <p:nvPr/>
        </p:nvSpPr>
        <p:spPr bwMode="auto">
          <a:xfrm>
            <a:off x="3286125" y="2571750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9" name="AutoShape 15" descr="How to Say “Happy Birthday” in Korean"/>
          <p:cNvSpPr>
            <a:spLocks noChangeAspect="1" noChangeArrowheads="1"/>
          </p:cNvSpPr>
          <p:nvPr/>
        </p:nvSpPr>
        <p:spPr bwMode="auto">
          <a:xfrm>
            <a:off x="3286125" y="2571750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81" name="AutoShape 17" descr="How to Say “Happy Birthday” in Korean"/>
          <p:cNvSpPr>
            <a:spLocks noChangeAspect="1" noChangeArrowheads="1"/>
          </p:cNvSpPr>
          <p:nvPr/>
        </p:nvSpPr>
        <p:spPr bwMode="auto">
          <a:xfrm>
            <a:off x="155575" y="46038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83" name="AutoShape 19" descr="Happy Birthday | Camin Hotel"/>
          <p:cNvSpPr>
            <a:spLocks noChangeAspect="1" noChangeArrowheads="1"/>
          </p:cNvSpPr>
          <p:nvPr/>
        </p:nvSpPr>
        <p:spPr bwMode="auto">
          <a:xfrm>
            <a:off x="3548063" y="2571750"/>
            <a:ext cx="20478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85" name="AutoShape 21" descr="60 Best Birthday Instagram Captions - Cute and Funny Birthday Captions"/>
          <p:cNvSpPr>
            <a:spLocks noChangeAspect="1" noChangeArrowheads="1"/>
          </p:cNvSpPr>
          <p:nvPr/>
        </p:nvSpPr>
        <p:spPr bwMode="auto">
          <a:xfrm>
            <a:off x="3286125" y="2571750"/>
            <a:ext cx="2571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87" name="AutoShape 23" descr="Happy birthday - May 17th - Newbury Weekly News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89" name="AutoShape 25" descr="Mindful Birthday | Contemplative Studies"/>
          <p:cNvSpPr>
            <a:spLocks noChangeAspect="1" noChangeArrowheads="1"/>
          </p:cNvSpPr>
          <p:nvPr/>
        </p:nvSpPr>
        <p:spPr bwMode="auto">
          <a:xfrm>
            <a:off x="155575" y="46038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1291" name="Picture 27" descr="What are the odds? Mom, dad, son all share a birthday | Trending News,The  Indian Expres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5600" y="4797425"/>
            <a:ext cx="2592388" cy="157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93" name="AutoShape 29" descr="Classical Music for Spring - YouTube"/>
          <p:cNvSpPr>
            <a:spLocks noChangeAspect="1" noChangeArrowheads="1"/>
          </p:cNvSpPr>
          <p:nvPr/>
        </p:nvSpPr>
        <p:spPr bwMode="auto">
          <a:xfrm>
            <a:off x="155575" y="46038"/>
            <a:ext cx="285750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1295" name="Picture 31" descr="Birds, buds and bright days: how spring can make us healthier and happier |  Life and style | The Guardian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188" y="4652963"/>
            <a:ext cx="3384550" cy="203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l-GR" altLang="el-GR" sz="4400" b="1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Who am 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357563"/>
            <a:ext cx="2263775" cy="334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z="1800">
                <a:solidFill>
                  <a:srgbClr val="660066"/>
                </a:solidFill>
              </a:rPr>
              <a:t>Nefeli Palaiopoulou</a:t>
            </a:r>
            <a:endParaRPr lang="el-GR" altLang="el-GR" sz="1800">
              <a:solidFill>
                <a:srgbClr val="660066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Προεπιλεγμένη σχεδίαση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Προεπιλεγμένη σχεδίαση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2.xml><?xml version="1.0" encoding="utf-8"?>
<a:themeOverride xmlns:a="http://schemas.openxmlformats.org/drawingml/2006/main">
  <a:clrScheme name="Προεπιλεγμένη σχεδίαση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150</Words>
  <Application>Microsoft Office PowerPoint</Application>
  <PresentationFormat>Προβολή στην οθόνη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0" baseType="lpstr">
      <vt:lpstr>Arial</vt:lpstr>
      <vt:lpstr>Προεπιλεγμένη σχεδίαση</vt:lpstr>
      <vt:lpstr>Who am I</vt:lpstr>
      <vt:lpstr>Who am I</vt:lpstr>
      <vt:lpstr>My school</vt:lpstr>
      <vt:lpstr>I like…</vt:lpstr>
      <vt:lpstr>Παρουσίαση του PowerPoint</vt:lpstr>
      <vt:lpstr>What I look like</vt:lpstr>
      <vt:lpstr>Favorite</vt:lpstr>
      <vt:lpstr>Who am I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fotis</dc:creator>
  <cp:lastModifiedBy>perko perko</cp:lastModifiedBy>
  <cp:revision>5</cp:revision>
  <dcterms:created xsi:type="dcterms:W3CDTF">2020-11-03T16:27:57Z</dcterms:created>
  <dcterms:modified xsi:type="dcterms:W3CDTF">2020-11-09T18:19:55Z</dcterms:modified>
</cp:coreProperties>
</file>