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F90ACB-6CD3-9E4D-90E2-3EBC7E61E0A0}" v="878" dt="2020-10-22T16:20:48.123"/>
    <p1510:client id="{F5688402-97A6-A5DE-FF73-6E0982EA40E0}" v="1" dt="2020-11-02T16:05:08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57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0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25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5054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06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27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719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39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5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2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3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83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8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48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3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8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22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English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Panagiotis </a:t>
            </a:r>
            <a:r>
              <a:rPr lang="en-US" dirty="0" err="1">
                <a:cs typeface="Calibri"/>
              </a:rPr>
              <a:t>Takianos</a:t>
            </a:r>
          </a:p>
          <a:p>
            <a:r>
              <a:rPr lang="en-US" dirty="0">
                <a:cs typeface="Calibri"/>
              </a:rPr>
              <a:t>E2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A4FBF-7164-490E-96AA-645DC289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My favorite season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60D8-0800-4476-8436-E4EB3E28D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My favorite season is summer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32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62ED5-DD48-4D2E-AD91-A3177FFB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My favorite music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91DE1-E248-49A5-8A29-E667E4597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My favorite music is trap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48D6-C506-485A-9122-C5BA8715F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 like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F1410-60E3-45A4-B7C2-74B8B2297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 like watching basketball matches and I like going to the museum</a:t>
            </a:r>
          </a:p>
        </p:txBody>
      </p:sp>
      <p:pic>
        <p:nvPicPr>
          <p:cNvPr id="4" name="Picture 4" descr="A person holding a football ball in front of a crowd&#10;&#10;Description automatically generated">
            <a:extLst>
              <a:ext uri="{FF2B5EF4-FFF2-40B4-BE49-F238E27FC236}">
                <a16:creationId xmlns:a16="http://schemas.microsoft.com/office/drawing/2014/main" id="{C4623A36-643E-479B-9491-D0FEA96A96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894" y="3183147"/>
            <a:ext cx="2509117" cy="309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0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1E521-B13E-4257-B13A-E425C5BB4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 like wearing at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0FFB6-D3E7-41C5-9D2E-3457AC520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 like wearing a T-Shirt and a pair of trousers at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0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2B3BC-7E2C-424A-AD44-B4833F83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Where I live?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D2696-0E21-43A4-854A-90BC3EDF8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 live in Thessaloniki, at </a:t>
            </a:r>
            <a:r>
              <a:rPr lang="en-US" dirty="0" err="1">
                <a:cs typeface="Calibri"/>
              </a:rPr>
              <a:t>Sikies</a:t>
            </a:r>
            <a:endParaRPr lang="en-US" dirty="0" err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AEDDB3A-81E7-4D91-A448-E34AFDE8EA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841271"/>
            <a:ext cx="2743200" cy="261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4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3701B-CC72-4120-9A50-F8CF5942E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Where I have travelled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17A64-04B5-442A-B8C5-A0D07F413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 have travelled to Italy</a:t>
            </a:r>
            <a:endParaRPr lang="en-US" dirty="0"/>
          </a:p>
        </p:txBody>
      </p:sp>
      <p:pic>
        <p:nvPicPr>
          <p:cNvPr id="4" name="Picture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6FA8BE69-D376-479A-A955-A64471A006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419" y="3433541"/>
            <a:ext cx="2743200" cy="219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8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CE425-A72E-4D18-ADE2-13F300865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How my day goes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DF491-ACC9-4C34-A0F4-F6331F1BE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I'm eating breakfast, reading, relaxing and playing basketball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4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0150D-B747-4C33-BEB9-E71D23615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 dislike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C7E2-DB1D-45C0-816C-D30D62C52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 dislike singing and dancing</a:t>
            </a:r>
            <a:endParaRPr lang="en-US" dirty="0"/>
          </a:p>
        </p:txBody>
      </p:sp>
      <p:pic>
        <p:nvPicPr>
          <p:cNvPr id="4" name="Picture 4" descr="A close up of a microphone&#10;&#10;Description automatically generated">
            <a:extLst>
              <a:ext uri="{FF2B5EF4-FFF2-40B4-BE49-F238E27FC236}">
                <a16:creationId xmlns:a16="http://schemas.microsoft.com/office/drawing/2014/main" id="{030B930C-3566-45DE-A1C1-E965AE723E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909" y="3431654"/>
            <a:ext cx="2743200" cy="22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4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C78E4-50A9-4492-9F18-24F47612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Where I'm going for holidays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79975-2E6D-4ACF-B5B1-15869FDBC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I'm going to my cottage at </a:t>
            </a:r>
            <a:r>
              <a:rPr lang="en-US" dirty="0" err="1">
                <a:cs typeface="Calibri"/>
              </a:rPr>
              <a:t>Chalkidiki</a:t>
            </a:r>
            <a:endParaRPr lang="en-US" dirty="0" err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375388-CDA3-41F2-B003-1C1D8907DA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042" y="3432594"/>
            <a:ext cx="3821501" cy="222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4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17C71-9FE9-4FBB-AC6F-35AF8991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Where I prefer to go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928F3-4485-4538-A922-61E0B41F6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 prefer going at the sea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2720FDC-FE6C-4FD0-AD51-60DE9AA23C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192" y="3224266"/>
            <a:ext cx="4123426" cy="26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4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118</Words>
  <Application>Microsoft Office PowerPoint</Application>
  <PresentationFormat>Ευρεία οθόνη</PresentationFormat>
  <Paragraphs>23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 3</vt:lpstr>
      <vt:lpstr>Ion</vt:lpstr>
      <vt:lpstr>English</vt:lpstr>
      <vt:lpstr>What I like</vt:lpstr>
      <vt:lpstr>What I like wearing at school</vt:lpstr>
      <vt:lpstr>Where I live?</vt:lpstr>
      <vt:lpstr>Where I have travelled</vt:lpstr>
      <vt:lpstr>How my day goes</vt:lpstr>
      <vt:lpstr>What I dislike</vt:lpstr>
      <vt:lpstr>Where I'm going for holidays</vt:lpstr>
      <vt:lpstr>Where I prefer to go</vt:lpstr>
      <vt:lpstr>My favorite season</vt:lpstr>
      <vt:lpstr>My favorite music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perko perko</cp:lastModifiedBy>
  <cp:revision>141</cp:revision>
  <dcterms:created xsi:type="dcterms:W3CDTF">2020-10-22T16:01:11Z</dcterms:created>
  <dcterms:modified xsi:type="dcterms:W3CDTF">2020-11-09T18:13:29Z</dcterms:modified>
</cp:coreProperties>
</file>