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1EE13-CB75-4BE3-959B-DA6C9AA98058}" v="238" dt="2020-11-02T14:26:51.123"/>
    <p1510:client id="{29269A72-EC08-4B81-B95E-13C73893C2DA}" v="49" dt="2020-10-31T10:40:47.992"/>
    <p1510:client id="{60802711-B73D-4174-81D2-1F769EC0B3E6}" v="42" dt="2020-10-31T10:44:19.976"/>
    <p1510:client id="{7A7C7E57-A381-46A5-BD71-41D4DFAA679B}" v="72" dt="2020-10-31T10:43:19.414"/>
    <p1510:client id="{C36DF6BD-FF88-4AF1-A585-4B660DFF6F18}" v="252" dt="2020-10-31T11:21:23.574"/>
    <p1510:client id="{E30C199B-A5B0-45E4-9724-AC425711DC76}" v="1600" dt="2020-10-31T13:11:46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69" d="100"/>
          <a:sy n="69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67B1FA-F24A-4947-9821-E89243469D0B}" type="datetime1">
              <a:rPr lang="el-GR" smtClean="0"/>
              <a:t>5/11/2020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EF27E8-CC73-4BD4-BE7E-584FE3DD710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51DC80-E023-4DCA-94A3-7A84DDEFCCBA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085B5E6-9E00-4F32-96FF-298B8A177D37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85B5E6-9E00-4F32-96FF-298B8A177D37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313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 dirty="0"/>
              <a:t>Κάντε κλικ για να επεξεργαστείτε το 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D827E0CF-F2A1-4E08-9E5C-1F42DCBC9365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E7D2D-80C1-4C6C-81AA-D82E71CD6CEC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68B0C-861F-48C9-89B4-3A9647DBB618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Απόσπασμ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Πλαίσιο κειμένου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l-G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Πλαίσιο κειμένου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l-G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Τίτλος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C1DAC-7A9C-4DD6-95D6-57FDBAD275C7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E9A8F-102D-4114-9970-72DB66B9D101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αποσπάσ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Πλαίσιο κειμένου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l-G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Πλαίσιο κειμένου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l-G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Τίτλος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FAA67-D4F1-4A20-8E65-129549EF9B43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Ψευδές ή Αληθέ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10F6D1-0CDD-4598-BD79-DC7EE35662DF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A3E1AA-F92C-4BC2-8FDD-0C51A6809288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ED0AC-0DEF-4C0D-BDB1-19F18FC0BFDE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6EEA35-AFD0-463E-893B-EF02041382FB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AADA09-4D11-43C5-BEEC-96D51F82B0BF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30A54-870D-4895-A765-1CD1ED33C91D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66304D-E73D-4527-A1A1-F992BA875054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CBFA6C-757C-48E1-81C7-9E2648C5EF21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79CDC-291A-46C9-93FB-E9E37D806333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53EB0C-D0A1-455C-B64A-C31D8149AABB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14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l-GR" noProof="0" dirty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 dirty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48D673-F2E6-454C-AD4A-13FE23FAA648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53369A2-7984-467D-A9A2-EE743BE8F504}" type="datetime1">
              <a:rPr lang="el-GR" noProof="0" smtClean="0"/>
              <a:t>5/11/2020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νυχτερινός ουρανός με βουνά μακριά στον ορίζοντα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r>
              <a:rPr lang="el-GR" b="1" dirty="0" err="1">
                <a:cs typeface="Calibri Light"/>
              </a:rPr>
              <a:t>My</a:t>
            </a:r>
            <a:r>
              <a:rPr lang="el-GR" b="1" dirty="0">
                <a:cs typeface="Calibri Light"/>
              </a:rPr>
              <a:t> </a:t>
            </a:r>
            <a:r>
              <a:rPr lang="el-GR" b="1" dirty="0" err="1">
                <a:cs typeface="Calibri Light"/>
              </a:rPr>
              <a:t>presentation</a:t>
            </a:r>
            <a:r>
              <a:rPr lang="el-GR" b="1" dirty="0">
                <a:cs typeface="Calibri Light"/>
              </a:rPr>
              <a:t>         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Sofia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markopoulou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                                                                    </a:t>
            </a:r>
          </a:p>
          <a:p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1ST  </a:t>
            </a:r>
            <a:r>
              <a:rPr lang="el-GR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experimental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l-GR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school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l-GR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of   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thessaloniki                                                            </a:t>
            </a:r>
          </a:p>
          <a:p>
            <a:endParaRPr lang="el-GR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DB188-DC37-469F-BE3D-6B44BB52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cs typeface="Calibri Light"/>
              </a:rPr>
              <a:t>This is me </a:t>
            </a:r>
            <a:endParaRPr lang="el-GR"/>
          </a:p>
        </p:txBody>
      </p:sp>
      <p:pic>
        <p:nvPicPr>
          <p:cNvPr id="5" name="Εικόνα 5" descr="Εικόνα που περιέχει παιχνίδι, κούκλα,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id="{7422C41F-9773-49C6-B564-66B82F23C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039" y="2329957"/>
            <a:ext cx="3649134" cy="3649134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AD8DEA9-DDAC-422A-988C-4DCAA6B65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1430199"/>
            <a:ext cx="5005358" cy="4361001"/>
          </a:xfrm>
        </p:spPr>
        <p:txBody>
          <a:bodyPr/>
          <a:lstStyle/>
          <a:p>
            <a:r>
              <a:rPr lang="el-GR" sz="3600">
                <a:latin typeface="Garamond"/>
                <a:cs typeface="Calibri"/>
              </a:rPr>
              <a:t>I am a student in the 1st Experimental school in  Thessaloniki.</a:t>
            </a:r>
            <a:endParaRPr lang="el-GR" sz="3600" dirty="0">
              <a:latin typeface="Garamond"/>
              <a:cs typeface="Calibri"/>
            </a:endParaRPr>
          </a:p>
          <a:p>
            <a:pPr>
              <a:buClr>
                <a:srgbClr val="FFFFFF"/>
              </a:buClr>
            </a:pPr>
            <a:endParaRPr lang="el-GR" sz="3600" dirty="0">
              <a:latin typeface="Garamond"/>
              <a:cs typeface="Calibri"/>
            </a:endParaRPr>
          </a:p>
          <a:p>
            <a:pPr>
              <a:buClr>
                <a:srgbClr val="FFFFFF"/>
              </a:buClr>
            </a:pPr>
            <a:endParaRPr lang="el-GR" dirty="0">
              <a:latin typeface="Garamond"/>
              <a:cs typeface="Calibri"/>
            </a:endParaRPr>
          </a:p>
          <a:p>
            <a:pPr>
              <a:buClr>
                <a:srgbClr val="FFFFFF"/>
              </a:buClr>
            </a:pPr>
            <a:endParaRPr lang="el-GR" dirty="0">
              <a:latin typeface="Garamond"/>
              <a:cs typeface="Calibri"/>
            </a:endParaRPr>
          </a:p>
          <a:p>
            <a:pPr>
              <a:buClr>
                <a:srgbClr val="FFFFFF"/>
              </a:buClr>
            </a:pPr>
            <a:endParaRPr lang="el-GR" dirty="0">
              <a:latin typeface="Garamond"/>
              <a:cs typeface="Calibri"/>
            </a:endParaRPr>
          </a:p>
          <a:p>
            <a:pPr>
              <a:buClr>
                <a:srgbClr val="FFFFFF"/>
              </a:buClr>
            </a:pPr>
            <a:endParaRPr lang="el-GR" dirty="0">
              <a:latin typeface="Garamond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22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95748D-F8EE-4535-8FF5-201DA782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cs typeface="Calibri Light"/>
              </a:rPr>
              <a:t>What</a:t>
            </a:r>
            <a:r>
              <a:rPr lang="el-GR" dirty="0">
                <a:cs typeface="Calibri Light"/>
              </a:rPr>
              <a:t> i </a:t>
            </a:r>
            <a:r>
              <a:rPr lang="el-GR" dirty="0" err="1">
                <a:cs typeface="Calibri Light"/>
              </a:rPr>
              <a:t>look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like</a:t>
            </a:r>
            <a:r>
              <a:rPr lang="el-GR" dirty="0">
                <a:cs typeface="Calibri Light"/>
              </a:rPr>
              <a:t>....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3FF755-FEBE-4C84-99E6-7A78467B14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3200" dirty="0">
                <a:latin typeface="Garamond"/>
                <a:cs typeface="Calibri"/>
              </a:rPr>
              <a:t>I </a:t>
            </a:r>
            <a:r>
              <a:rPr lang="el-GR" sz="3200" dirty="0" err="1">
                <a:latin typeface="Garamond"/>
                <a:cs typeface="Calibri"/>
              </a:rPr>
              <a:t>have</a:t>
            </a:r>
            <a:r>
              <a:rPr lang="el-GR" sz="3200" dirty="0">
                <a:latin typeface="Garamond"/>
                <a:cs typeface="Calibri"/>
              </a:rPr>
              <a:t> </a:t>
            </a:r>
            <a:r>
              <a:rPr lang="el-GR" sz="3200" dirty="0" err="1">
                <a:latin typeface="Garamond"/>
                <a:cs typeface="Calibri"/>
              </a:rPr>
              <a:t>got</a:t>
            </a:r>
            <a:r>
              <a:rPr lang="el-GR" sz="3200" dirty="0">
                <a:latin typeface="Garamond"/>
                <a:cs typeface="Calibri"/>
              </a:rPr>
              <a:t> </a:t>
            </a:r>
            <a:r>
              <a:rPr lang="el-GR" sz="3200" dirty="0" err="1">
                <a:latin typeface="Garamond"/>
                <a:cs typeface="Calibri"/>
              </a:rPr>
              <a:t>curly</a:t>
            </a:r>
            <a:r>
              <a:rPr lang="el-GR" sz="3200" dirty="0">
                <a:latin typeface="Garamond"/>
                <a:cs typeface="Calibri"/>
              </a:rPr>
              <a:t> </a:t>
            </a:r>
            <a:r>
              <a:rPr lang="el-GR" sz="3200" dirty="0" err="1">
                <a:latin typeface="Garamond"/>
                <a:cs typeface="Calibri"/>
              </a:rPr>
              <a:t>hair</a:t>
            </a:r>
            <a:r>
              <a:rPr lang="el-GR" sz="3200" dirty="0">
                <a:latin typeface="Garamond"/>
                <a:cs typeface="Calibri"/>
              </a:rPr>
              <a:t> and </a:t>
            </a:r>
            <a:r>
              <a:rPr lang="el-GR" sz="3200" dirty="0" err="1">
                <a:latin typeface="Garamond"/>
                <a:cs typeface="Calibri"/>
              </a:rPr>
              <a:t>brown</a:t>
            </a:r>
            <a:r>
              <a:rPr lang="el-GR" sz="3200" dirty="0">
                <a:latin typeface="Garamond"/>
                <a:cs typeface="Calibri"/>
              </a:rPr>
              <a:t> </a:t>
            </a:r>
            <a:r>
              <a:rPr lang="el-GR" sz="3200" dirty="0" err="1">
                <a:latin typeface="Garamond"/>
                <a:cs typeface="Calibri"/>
              </a:rPr>
              <a:t>eyes</a:t>
            </a:r>
            <a:r>
              <a:rPr lang="el-GR" sz="3200" dirty="0">
                <a:latin typeface="Garamond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l-GR" sz="3200" dirty="0">
                <a:latin typeface="Garamond"/>
                <a:cs typeface="Calibri"/>
              </a:rPr>
              <a:t>I </a:t>
            </a:r>
            <a:r>
              <a:rPr lang="el-GR" sz="3200" dirty="0" err="1">
                <a:latin typeface="Garamond"/>
                <a:cs typeface="Calibri"/>
              </a:rPr>
              <a:t>am</a:t>
            </a:r>
            <a:r>
              <a:rPr lang="el-GR" sz="3200" dirty="0">
                <a:latin typeface="Garamond"/>
                <a:cs typeface="Calibri"/>
              </a:rPr>
              <a:t> </a:t>
            </a:r>
            <a:r>
              <a:rPr lang="el-GR" sz="3200" dirty="0" err="1">
                <a:latin typeface="Garamond"/>
                <a:cs typeface="Calibri"/>
              </a:rPr>
              <a:t>not</a:t>
            </a:r>
            <a:r>
              <a:rPr lang="el-GR" sz="3200" dirty="0">
                <a:latin typeface="Garamond"/>
                <a:cs typeface="Calibri"/>
              </a:rPr>
              <a:t> </a:t>
            </a:r>
            <a:r>
              <a:rPr lang="el-GR" sz="3200" dirty="0" err="1">
                <a:latin typeface="Garamond"/>
                <a:cs typeface="Calibri"/>
              </a:rPr>
              <a:t>delicate</a:t>
            </a:r>
            <a:r>
              <a:rPr lang="el-GR" sz="3200" dirty="0">
                <a:latin typeface="Garamond"/>
                <a:cs typeface="Calibri"/>
              </a:rPr>
              <a:t> i </a:t>
            </a:r>
            <a:r>
              <a:rPr lang="el-GR" sz="3200" dirty="0" err="1">
                <a:latin typeface="Garamond"/>
                <a:cs typeface="Calibri"/>
              </a:rPr>
              <a:t>am</a:t>
            </a:r>
            <a:r>
              <a:rPr lang="el-GR" sz="3200" dirty="0">
                <a:latin typeface="Garamond"/>
                <a:cs typeface="Calibri"/>
              </a:rPr>
              <a:t> </a:t>
            </a:r>
            <a:r>
              <a:rPr lang="el-GR" sz="3200" dirty="0" err="1">
                <a:latin typeface="Garamond"/>
                <a:cs typeface="Calibri"/>
              </a:rPr>
              <a:t>normal</a:t>
            </a:r>
            <a:r>
              <a:rPr lang="el-GR" sz="3200" dirty="0">
                <a:latin typeface="Garamond"/>
                <a:cs typeface="Calibri"/>
              </a:rPr>
              <a:t> and i </a:t>
            </a:r>
            <a:r>
              <a:rPr lang="el-GR" sz="3200" dirty="0" err="1">
                <a:latin typeface="Garamond"/>
                <a:cs typeface="Calibri"/>
              </a:rPr>
              <a:t>am</a:t>
            </a:r>
            <a:r>
              <a:rPr lang="el-GR" sz="3200" dirty="0">
                <a:latin typeface="Garamond"/>
                <a:cs typeface="Calibri"/>
              </a:rPr>
              <a:t> </a:t>
            </a:r>
            <a:r>
              <a:rPr lang="el-GR" sz="3200" dirty="0" err="1">
                <a:latin typeface="Garamond"/>
                <a:cs typeface="Calibri"/>
              </a:rPr>
              <a:t>tall</a:t>
            </a:r>
            <a:r>
              <a:rPr lang="el-GR" sz="3200" dirty="0">
                <a:latin typeface="Garamond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el-GR" sz="3200" dirty="0">
              <a:latin typeface="Garamond"/>
              <a:cs typeface="Calibri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19BAC9C-60C0-4A9E-B5D0-67C289E97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72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3CD6E863-5AFE-4FD6-B744-99F9ED99E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5D8DAEB-E0C4-4D31-AB7F-C8AD02B1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30289"/>
            <a:ext cx="6814749" cy="1035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i wear?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3FB2F4A-5598-4A52-A8D1-2053D138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142067"/>
            <a:ext cx="681474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latin typeface="Constantia"/>
              </a:rPr>
              <a:t>I </a:t>
            </a:r>
            <a:r>
              <a:rPr lang="en-US" sz="3600" dirty="0" err="1">
                <a:latin typeface="Constantia"/>
              </a:rPr>
              <a:t>usally</a:t>
            </a:r>
            <a:r>
              <a:rPr lang="en-US" sz="3600" dirty="0">
                <a:latin typeface="Constantia"/>
              </a:rPr>
              <a:t> wear casual clothes.</a:t>
            </a:r>
            <a:endParaRPr lang="en-US" sz="3600">
              <a:latin typeface="Constantia"/>
              <a:cs typeface="Calibri"/>
            </a:endParaRPr>
          </a:p>
          <a:p>
            <a:r>
              <a:rPr lang="en-US" sz="3600" dirty="0">
                <a:latin typeface="Constantia"/>
              </a:rPr>
              <a:t>Such as </a:t>
            </a:r>
            <a:r>
              <a:rPr lang="en-US" sz="3600" dirty="0" err="1">
                <a:latin typeface="Constantia"/>
              </a:rPr>
              <a:t>trackuits</a:t>
            </a:r>
            <a:r>
              <a:rPr lang="en-US" sz="3600" dirty="0">
                <a:latin typeface="Constantia"/>
              </a:rPr>
              <a:t> with T-shirts.</a:t>
            </a:r>
            <a:endParaRPr lang="en-US" sz="3600">
              <a:latin typeface="Constantia"/>
              <a:cs typeface="Calibri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33AE94CB-B639-4EF7-A95D-A78E5606C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6172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6" descr="Εικόνα που περιέχει ρούχα, πουκάμισο, πουλόβερ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70E9D80C-1096-4B12-94C6-997227272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989" y="733077"/>
            <a:ext cx="2056540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5" name="Εικόνα 5" descr="Εικόνα που περιέχει ρούχα, άνδρ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5BC7D7F-DBB5-4325-B8CF-0DF6753ACD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812988" y="3483966"/>
            <a:ext cx="2056540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1892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79">
            <a:extLst>
              <a:ext uri="{FF2B5EF4-FFF2-40B4-BE49-F238E27FC236}">
                <a16:creationId xmlns:a16="http://schemas.microsoft.com/office/drawing/2014/main" id="{E82C549D-5B59-4903-BC6D-259029A65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58335E4-180F-49D9-9370-0EAC0C0A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Some more informations about me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D51D799-E631-4481-B572-9E1F29FE9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183" name="Freeform 267">
              <a:extLst>
                <a:ext uri="{FF2B5EF4-FFF2-40B4-BE49-F238E27FC236}">
                  <a16:creationId xmlns:a16="http://schemas.microsoft.com/office/drawing/2014/main" id="{1D951C53-F41B-4E32-A95B-35A099AC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243A5C03-46BC-4712-BF13-E70733E95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3AD2B1E8-490A-4BE5-AB9D-91A676DC33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BC59848-8161-481A-9ECA-ADA6391FE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013CBF0C-5C1C-4AF7-BBFB-744E7E5678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A32DD8C4-DE07-4BEA-9E4D-9C375B1AD9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46DAF877-BE28-46DF-973C-8F0A766590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E0DE9E4-12BF-4ACD-914B-5E43CF0F16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8828160-FA31-4062-9A16-73B6D4D608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55AC02C0-FBB0-4FEE-B490-7FCE66158F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91F8319-9E19-4B31-AF5E-46C6BEA432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8FA894A-5D46-4FCD-92EA-77EF0989E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32C3B2CF-9D9D-4AD1-A056-19E3471F1F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AFEB79E-5E11-4659-BFDD-CCBE48A504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3027829F-EA20-4359-B2E8-C9E98CE9F5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F75EA66-4451-42F5-80A6-F55CE3581E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F64D9482-F690-4786-9BF2-647BCE6C28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566C339-1C0A-451E-8114-F8A2ADCEE6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481BF0B-E9E8-483B-9623-6B98B0ADD4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5D6DE4E-BDB5-4BF8-A772-7C5CA96A9C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5A16F4E6-9E60-4478-9E87-024685A7CB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F229C654-022D-46C7-8478-75F107B526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2D22C2A-CE35-4692-8273-7007EF005C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0A7B74D8-2069-41E0-9D08-26B4F1E9EE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490345A-A617-47D3-9E2F-BCAB776ACC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BF8DA88-5361-4EA3-8442-1E655604EF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4DE033C-E75A-4728-AC53-F094360095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C0C6393B-276D-4ACD-BD43-3497C00FBA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BD9BD984-9125-4805-AD02-EF32BAC8E6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68FB6735-260A-4DB3-8658-DA372ADC93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8DAFBA6E-9A42-4006-BD85-E77E9C13F6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8DEEB6B-A8E6-4D85-9A6E-7321423FDA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D06ED6B3-2E80-4E08-B137-6A879D3FD3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5562AB67-3D1F-411B-B36F-EA11A63492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DE03963-5A06-46DC-9E7A-804512FE3F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B65D3D8-D36B-4788-BABC-70D2BCBCBB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CFC4F0AC-A083-4390-924F-1BC5C07EF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434C575-2524-4938-9313-584F32C556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DD7D9FE2-E4C5-4D36-B67D-87D6C07508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E5FA0AAC-AA87-47F1-8369-42DD141F39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9EEAA438-B18E-4B98-B5FC-CCDEFCF1E1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4ED2F93-8019-46D4-BCEC-F263841E7A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0089418A-F2B4-461B-8ABE-BB60381268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77EE4F9B-9C82-4A61-B076-1976669373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636F7571-2049-484C-9A8D-D521BA4EC3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91CE8BD-1FD7-44EB-B597-8C21CD565C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D1BCEA78-5FFC-4647-8AC1-05FFFB220B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68258C5-07E9-4AEB-A038-CEE8974671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495A6B27-C729-41F7-8D1E-5E8D06F7DB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D3E94238-D620-4E9C-B691-37A63E74BB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FCC73E2C-AF60-451B-A609-79508B6484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4404A9F-D922-4208-A45B-AA32BC6982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F4C2E7B4-F8E3-4D0A-A51C-0EB6825F19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B8D328F9-ED17-41A7-9BBA-2F6FE6063A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D55222B7-0B67-40E0-89EB-38DB666A01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6A7409DC-2D31-47BD-BBEC-989081F342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71C39BD-9099-4E99-BC91-F62D450B1C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0C74911B-3743-4EFB-B1D9-5E2F00CAC8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3D80C54F-7698-469F-A1EE-A78311E45B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DF5A9967-DBE6-4896-9C22-5C56B2FB10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A0FE65FB-5A8E-4F6F-A583-77EA7C8624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27018131-1EE0-4829-941E-21A7110802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8145402E-EF14-4180-808F-E257DDFFB6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8B7067F-D9D3-4A84-A371-C23329288D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AAD637AC-8104-45DF-B6D0-BEBDDDACB5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F3E8AE54-B1B5-4CFD-9506-19DD276EC4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8F5A3D28-230F-49DC-8954-0B9933A92D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4BF9A2C5-2194-4BAE-BF3D-6EBD3B5637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19904A01-E9E6-4D45-A87E-B604708CF1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641E663B-265D-4719-AD8D-005DB02A85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06B3AE3-7146-49A0-B4A0-A3B8E67631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275AC44A-539C-4E25-B3D4-E17E45AC03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94C5C6B4-62DB-4F8E-A396-6CD585F95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F410C050-18E0-4BBD-A510-576F028DBF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8D9EC619-E427-4446-9997-E7CBD7F719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2769FC8-A27F-4367-BDE3-82296E175C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1303EA35-5D50-4BCA-ABAE-520B598A16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FFBF0FB7-D941-41C8-9C37-CB2A61691C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C3010122-F508-47B7-8160-3694775932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27A72ECB-3B28-4B95-AFC1-67723BA5C1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306DA2-8312-4B28-97FB-2AB911572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4681873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●I live in Ano Poli  in the Historical Centre of Thessaloniki.</a:t>
            </a:r>
            <a:endParaRPr lang="en-US" dirty="0">
              <a:cs typeface="Calibri"/>
            </a:endParaRPr>
          </a:p>
          <a:p>
            <a:r>
              <a:rPr lang="en-US" dirty="0"/>
              <a:t>My favorite place is </a:t>
            </a:r>
            <a:r>
              <a:rPr lang="en-US" dirty="0" err="1"/>
              <a:t>Armenistis</a:t>
            </a:r>
            <a:r>
              <a:rPr lang="en-US" dirty="0"/>
              <a:t> camp </a:t>
            </a:r>
            <a:r>
              <a:rPr lang="en-US" dirty="0" err="1"/>
              <a:t>sight</a:t>
            </a:r>
            <a:r>
              <a:rPr lang="en-US" dirty="0"/>
              <a:t> because there I have a lot of friends and always I  have a great time. </a:t>
            </a:r>
            <a:endParaRPr lang="en-US" dirty="0">
              <a:cs typeface="Calibri"/>
            </a:endParaRPr>
          </a:p>
          <a:p>
            <a:r>
              <a:rPr lang="en-US" dirty="0"/>
              <a:t>I have one brother and two goldfish.</a:t>
            </a:r>
            <a:endParaRPr lang="en-US" dirty="0">
              <a:cs typeface="Calibri"/>
            </a:endParaRPr>
          </a:p>
          <a:p>
            <a:pPr marL="0" indent="0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FF76668-7E3F-4258-8489-3F0988EB9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265" name="Freeform 98">
              <a:extLst>
                <a:ext uri="{FF2B5EF4-FFF2-40B4-BE49-F238E27FC236}">
                  <a16:creationId xmlns:a16="http://schemas.microsoft.com/office/drawing/2014/main" id="{9CA5C6B9-5D75-47E9-BE02-B6FDED75CC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026CD8D-1A18-4FFC-A9F3-8A3DB8CF9F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316C5929-AEB7-4DDF-868A-7656F26664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2ECE5837-442F-4227-92E0-D7DF4237FC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8BA5EBE3-39D1-4596-A07F-F303B960BE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8B7D477-1C30-4795-A6C9-F9AF1970B1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FEEAE4FC-24F4-48DA-AAE7-EB29926CFE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8C4D4781-537D-429B-9434-E03EF3DEE4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B89F6DBC-8D1E-45EA-96F6-64AEADC9332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F93DA1E0-950C-4D7B-B04B-9653D0B850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BA53F8E3-F2EE-477A-B602-6EC54C3830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1A88D615-8E49-42F5-A9E7-A9F3FD8B8E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CCBB5652-16DF-4D1F-A21B-6E30154836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904BDE2-6E01-4591-81BA-5D5F9AAA55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ADAC4780-CD57-4FC4-A2DC-928BF30670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3ED9FE34-29F5-498F-B6BF-1BCA4C06DB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9FB18F7-E30A-43AB-804E-616C071A11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EC39EEF8-6542-42CE-8FC0-1CF15AC3F3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DACBCF36-378A-49FB-B23A-249E4D90CB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90D2AF2-0149-4433-9F91-D32DC78FFF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4DA97DE-1BDC-498B-854A-4EFB36B360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183689E4-1D03-4DDF-9C90-690EC9FA987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69E33BB-41F9-4D3A-A69E-B21F815599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06CDBD80-9040-4556-835C-FB706F19CB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18199FB4-AA57-48CD-BEDA-6ED156D7CC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B2816091-87A2-4642-803B-9C576C625A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751BB886-1C36-4111-98E9-152F615A40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1ED12D43-EF1F-49CE-AE48-89A2E1DDF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1C9B743E-9D6B-4B34-AF7B-C06A263BAE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CA613C5A-FD4B-4BA6-8E43-7813BEB057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D3D41A1A-0872-4D4E-99EA-49595FED7E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C528ADA5-603B-4747-90A2-EECEAE24B0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7CCC5FF1-1ED7-4B8D-8291-34CD8EADA2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0E107EC5-4300-4FC3-A849-FDDFBC8575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E94C0D7F-C062-4F54-BBF3-0A9EFA7BFA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1BB21BCA-91BE-417D-A753-6C5CF14608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AC96879E-77AC-45AB-8CCC-465F88697D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0A9D1C5A-6733-4731-89E8-1E6F41B7FA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769BD125-E45E-4E45-9F39-235496ADB9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08CC02B7-B069-4954-9E69-8F850CD118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34D680F1-DAC7-4E13-8CC1-56EEDF7EDD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088AA039-E82C-4604-81BA-EA4F633E06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459C5238-F67A-4E1D-9169-6198305864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4999B2F-5AFC-4B40-8EFD-4F9C3D17E3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6EAA19E8-785B-4A79-BF11-92B7610E1D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2878A518-372D-494C-993A-B9FAEC910F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53908A64-707A-4DF4-A64C-5D08972414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335459C1-4D34-412C-A575-412899C1F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6C348E23-1359-4BB4-A136-B41585415F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67453A1F-20D6-4CFB-B3D5-4DE8E424054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2E962176-E91A-4A8C-9B1B-0402BD8B39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D211F9E0-E63B-4362-AA0E-AE846F87DA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3B06FC09-6257-45CE-A357-87B1D59FAC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33C71C4C-1ABC-4547-B8CE-82377628F01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6322320-23FC-4E9A-8E50-E6913DFD2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6775622E-F83A-4E40-9184-84CF8EECB1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35FDC056-8A55-490A-8EA3-A0521FBF7A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47C11FBC-70E1-49E2-94CB-A9DFA6568C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53292D94-9CF7-4350-8CD7-E8CA29DD16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3D113C94-2078-47D8-84D0-9C68A4D267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257D325C-3F76-4C4B-B52D-FE3C0A0A83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03CFD5B-8086-4650-A4B8-92E068810A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5101BB24-DD99-4DAD-9FD2-17B6FE82C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9FED35D1-EBCD-488F-9A3C-2B0471A2C6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1B250864-1420-45C2-89B3-9DA5256C73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3A10B763-F9EF-4985-A6AE-A67175818C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98334F66-F16D-4434-88D1-AED9B8FE99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B98711CA-0457-43CD-9CA7-41E95F7234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D0C7D06C-9797-4C9E-8E17-DACA09BD3E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950287CF-3A24-4603-8EA3-5B2A53E966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F6CF449E-5BEA-4A0C-BCA6-DA042B956B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C491FC77-0640-4435-BEA6-1DEB884D7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2DE60DDF-EEAE-4C45-9E89-637D5F46FFC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EA612B2B-216C-4337-B32D-FAC603C3FF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5C5C06AD-469B-4F57-9B10-FF03A644D6F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85B3E821-9CB8-449C-8DFD-AF1D81701A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DEAFE306-3DE1-48C5-98DC-8AB59AB601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A7C4FD08-EB90-4878-B0A9-F24FFC697D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FB185D88-6E86-44BB-9C98-2BC877D378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63E84648-3620-47AB-B86D-22A94EAA2D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E94EE447-E11C-408D-A581-CACA19667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347" name="Freeform 183">
              <a:extLst>
                <a:ext uri="{FF2B5EF4-FFF2-40B4-BE49-F238E27FC236}">
                  <a16:creationId xmlns:a16="http://schemas.microsoft.com/office/drawing/2014/main" id="{BFD24638-158F-46D7-9618-8651243BE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38E76507-1045-4509-992F-F42419CF2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4C013263-3BB6-4382-B608-9751A5346B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5FE98A48-4E5E-4EBF-8F65-1C2E4678D6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60FC12DC-D018-4FEF-86AB-DD0DC4A408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7855D0AC-D55F-40D8-9E10-EFEF2CAFD6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B493C0DE-B012-419D-81AE-88B1837E00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D9553702-31E3-4C15-85D1-02F99D7D0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57B21577-5078-4751-B6DB-E12A1098B0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B439FB4D-6265-43DD-ADAD-212D30772F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7720934C-8EFD-46C2-87A0-8498E43F20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D5D74C57-DAB6-469C-BD15-E8C1A69AFD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FBA99BB9-22FB-478B-B6DB-0876E81D00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02D0951-BD99-4421-8F4E-FCF46BAADD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3D9882DB-2394-4511-8F2F-25EA4F3F2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C63941A4-AE2C-4767-9E8E-6EDDCC55C5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B673EBA8-5495-4FCD-A741-F0E854803A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BFF755DE-3A27-4D49-A5A4-8C96F710E0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A18E7A74-9B2D-432E-B1C9-0BBFEE1A29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32CBCF3A-B4A9-4072-A538-7085F27979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ED5A639A-8B60-4B5D-84D8-B30EBDCB94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1410FEEE-E60B-4669-B2B1-0E821459CD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C23F1991-CFC2-417D-A2F1-5168BFDB62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6816B13B-F771-4AF5-87B3-3193172699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9A3836F9-A15C-4209-90C8-1801655E08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35A48293-E4BE-4AE5-B260-3DFC68D8424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6C45E346-65AF-410A-A7C1-0C7543343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9F7903CA-07E6-4DC3-82AF-520AD9F1F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4BFB2D3F-8CE4-4DD9-BB89-BF7F25D523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34E9EA0A-030E-47FE-B6E2-41B2162542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C98A6AF8-B37A-4B64-8545-726C875FA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34D74091-A4FA-4BD8-8C6F-BCDBB933E0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1390E485-ECC7-44EF-9C21-3766FF9C0C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D26049A3-8F52-41E5-A8AD-7140456062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BE3E1E08-B809-4CC7-A82C-2555D2F586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D3B35AD4-404F-4707-9E07-0B33628639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145159EA-8EC8-465F-A73D-EA95EA17EE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1E37C74E-938F-49E4-8A9C-F1246D5BAD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01F0370E-2E82-4181-BF05-A9225E681B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0F3A2E36-AE08-4330-8512-F77ACCF0F9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18E8AA11-D502-4585-A884-CFCD9FFAA7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50A6FD37-62C4-47AF-8988-63369CFE51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F1F9558D-7B47-403F-A0C5-755B95AAB6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540DEB60-3B80-4A93-BB57-966E7B9FFD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6D0AA9A9-99C6-49D9-B067-D6BAAA5341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2B940281-D168-4C59-A02F-1C461FD507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E5584D3B-CD9F-4657-A021-8A8FFE3B83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1E768E69-D654-4923-A900-DE8D9F6A8A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351F1DF3-F178-4044-A227-8FA9A2FB67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B7C1A730-B9E8-4150-B46B-59A5AB2ED8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4126152F-1129-472B-81D2-04F6EA5B71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E0B61574-0EF7-444A-91B0-43C6768227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CC60CBFD-AB5D-478D-A3F2-D529DD8CFB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AF978C3A-3B51-449A-B1F2-F965A04334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3CE2E042-968F-4621-B980-18FECEBACA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269DCD75-B994-4CCF-91EF-D72D48F311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4B0B5E2E-DDB0-4E02-8977-DA0644F214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B14E750C-24D4-4C67-A64D-CF4AB0AD8F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C767FABF-3008-43AB-A17F-3FFB5A52E5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1449DFC2-F4E7-4818-99A4-1C9E0BD5A8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9935C085-D3FF-49DC-A57C-DD49BA37BF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B5659289-FE21-4A1A-9632-A3A0E49072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AB07BABD-67A7-44A2-8F83-0677036CA9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16B254A1-C723-4239-A4F6-85277A3EE7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61B6DFAC-34D1-4EE4-80C6-245C7C4625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DC0970C7-BC64-4689-A25A-3914CACCB6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F009346C-A4E4-4CD7-A74A-F350C964BE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22B255FC-6E51-49BF-870D-5D6DEC4A5EB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D2DB3FDD-68AE-4003-B43A-4413998ED3D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3775045B-95E4-4D05-9688-D812522F0B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810897F1-9FD3-4711-8C20-FF0EF442A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77E9B027-5624-47E7-AB89-CDA95CD0AA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0CD4B233-B119-42DE-8AA8-8AE07CE8F9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61AF8EFD-616F-4E2B-8C56-A8C2F082AC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5003091A-4C8B-4BC6-A1F7-4B97BDF43D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BB9B9EBD-7588-4748-B03B-F9992AB44A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9A4E33EE-6DBF-4F59-9E14-65F5FE2DBA0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FF0C0CA8-B6EC-4F3C-8E41-51548785C5C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5E9B49BC-C100-48F3-8534-F60CF2071A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3D69D2CD-BD04-42D3-8910-22C9B5C853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33B76BA4-78D9-4223-9C65-E7555F733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429" name="Freeform 17">
              <a:extLst>
                <a:ext uri="{FF2B5EF4-FFF2-40B4-BE49-F238E27FC236}">
                  <a16:creationId xmlns:a16="http://schemas.microsoft.com/office/drawing/2014/main" id="{4D3DB000-2EEC-4E92-A5CD-65D60AACE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C6FE366B-C8A3-4979-B9D3-F0570C77D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911CF956-741D-442C-9654-874FF97326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0457D084-7590-443C-B814-DE9E4BD162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A0F964C0-876B-4AB9-B9FC-32BDE4D1D3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00D4C83C-127C-495C-93D6-9BA27AC1C2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694170D3-5286-4C76-B144-99E6F82FB2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6132F174-D744-4A79-880C-7B552FD25B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4E0BD698-16B2-4374-B2DB-BF1D769A26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2E19F24C-03BE-464F-8E3D-4870015423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474BE629-50E7-47E4-95D5-CC5EADA28C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E6F53D91-686A-4520-8DCA-ECAD214592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4DF5FB29-0FC4-41D0-B82C-9893A1EF7A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B76D5B9C-802E-4197-A77E-A223B28E0E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FF78B79A-9AAA-49CA-9922-4BD2054E7F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02F6DD38-5B52-4F31-88AA-D492A2159B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E4A7ED82-5847-41BD-9E52-DCF2112AD0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5115EE39-54FC-4668-B3CA-4A5EE3C8D0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CAFD30E2-2109-45DE-AC5A-C93E9E318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FB5B4027-7215-4F7A-B6CA-21308CF47A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B31FD143-30B3-4183-BC32-F3468456A7E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FAB625BD-474B-42AF-AC63-19F0E4F251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3E0F6BF7-4AE2-4860-AD7D-15BA8887E1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F7287426-9F3A-432B-840E-5E2906655C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F1BF7B5A-DC48-40CF-9F22-72E503FCDE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4E035082-80CB-429F-A1A1-AE8565D0A7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DB203DA0-8737-4E33-A674-3375A2ADBC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439AE101-1085-433E-BD2B-2CD4C6E82D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9C0E598E-CDE9-46B0-A29E-EB39EA660D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6B6BE78F-9920-41FF-9BE5-11DC1D8D5E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C943B185-4934-4B6C-B0C8-0A18CBC95D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7851528F-5D34-487D-870F-5F12774AAF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0A79FE29-7F94-4CF7-9AA6-843FB70D85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3F123F5F-6496-4A0B-8BE7-92A9E40C85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95FA70BA-C5AE-4733-899E-540BE40DBA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197FF54C-D85E-4325-A7E4-20865F822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171B2273-83DF-453C-98DF-3A4BC26F6D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A7C866F8-3402-449A-B448-7A4B943A00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56D7CEFF-9C7B-4C58-8881-3EAD44421E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3078692F-FA0B-44EC-9EA0-2E1F2CC2CF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8052C741-6048-45B5-8CD0-C5707E3F37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CEA25830-5413-4216-98D5-A16077B45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A57E2460-90B1-44D0-AF83-C888B95F3B1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DC21F0CA-91A1-4668-90CF-100D06B4B6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8E82210A-BA2C-4948-97EA-A3F23A3FE6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8CAC46B5-A5F0-40A5-B8AB-3198EB2139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C4E3276A-1985-4FB8-B161-778C69C9E2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7275A2FA-3D2F-4098-844A-21B9E09E9E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FA521426-EC3F-43DD-A89E-19B5F2FCD4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AFF9B0AF-1602-4A04-A78D-03D0E9E58F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08DB05C2-AFB7-4407-82A6-0683FFA542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335D2B1F-1A6E-4282-BF22-CB4038C725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78766C46-6CD9-4BC1-92D6-025AF6A4A5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3EA82826-6F14-40EC-9C4C-A60E1831A2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6DC99C4F-2334-489B-A5D4-D2E0617D46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EC6928C5-A11C-40F8-A430-73E48FE0ED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0CF2DB34-1F92-4D8A-B76C-6BC5BF1DF0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6D06B439-4860-4D9D-B120-DBD9AFC981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328D3AD1-610F-4283-A3AC-D531EC7BAA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075DA902-C8B5-4F72-8D7D-58C9D85DF4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18B08194-903F-4FCD-8135-06E09AFFC3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A1B01AB6-8AD5-4A93-B23C-68072A332F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49A0B1A1-84F4-48FE-BFFD-5662ACD9B3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401679F1-C996-42DC-BEE2-222AFCE13F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A453EC91-04CD-4432-BA1E-E86222D58B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BD95716A-4167-4EE9-ACC0-5FD7B55F25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6CD2E842-A1A2-4613-9B97-2910509DAE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0D4154CC-C998-4CB8-95CC-7EF9E2A381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85E3936C-E9A5-4F8C-B4CC-AD82C452D7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4C7F2D92-02C7-4A5D-9A2A-6A51AF235F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4131AD7C-0644-4BF5-BBB9-A3F982D688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C697A644-D8CC-4A73-BA5C-E91AC339F3D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E26037BE-2540-4638-8427-89573F2E5C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19543477-5CD9-4888-8143-43DC24E6D6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A7320E45-4318-4429-9256-6711DC0C6C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005DAAF6-1D08-4140-B9D2-A01DEA461E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0AD74251-31EE-4FAF-9A8D-CDA6F85A77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55C4F5E2-4C84-48C2-B9F8-67F95C3D93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A2207E79-90DB-419B-945A-706812177B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C30FFC0B-788A-4F25-BE19-974619A998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Εικόνα 7" descr="Εικόνα που περιέχει πουλί, ψάρι, πολύχρωμος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4EFA70FD-4C65-423D-A8A8-4D96CB1A8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0" r="1" b="1"/>
          <a:stretch/>
        </p:blipFill>
        <p:spPr>
          <a:xfrm>
            <a:off x="5675741" y="485876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5" name="Εικόνα 5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3A9C3CA-8891-4EB1-87AD-FD8F58A09C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14799" r="5" b="2205"/>
          <a:stretch/>
        </p:blipFill>
        <p:spPr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6" name="Εικόνα 6" descr="Εικόνα που περιέχει κτίριο, υπαίθριος, δρόμος, οδός&#10;&#10;Περιγραφή που δημιουργήθηκε αυτόματα">
            <a:extLst>
              <a:ext uri="{FF2B5EF4-FFF2-40B4-BE49-F238E27FC236}">
                <a16:creationId xmlns:a16="http://schemas.microsoft.com/office/drawing/2014/main" id="{AE79875E-5B41-4E42-9B35-B1A0731D6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26" r="31507" b="-3"/>
          <a:stretch/>
        </p:blipFill>
        <p:spPr>
          <a:xfrm>
            <a:off x="8267683" y="2490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8" name="Εικόνα 8" descr="Εικόνα που περιέχει νερό, υπαίθριος, παραλία, φύ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93C7458-BD00-4708-B59E-86B1A2323B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6" r="17118" b="-4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605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99A5765E-218F-4442-B909-EAD708B26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88E8272-21D3-4AB5-9B6C-4676E0CB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783" y="990599"/>
            <a:ext cx="4791336" cy="10752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i like </a:t>
            </a:r>
          </a:p>
        </p:txBody>
      </p:sp>
      <p:sp>
        <p:nvSpPr>
          <p:cNvPr id="10" name="Freeform 32">
            <a:extLst>
              <a:ext uri="{FF2B5EF4-FFF2-40B4-BE49-F238E27FC236}">
                <a16:creationId xmlns:a16="http://schemas.microsoft.com/office/drawing/2014/main" id="{744570F9-5EAE-4185-AC08-6EE3A6A49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805" y="990599"/>
            <a:ext cx="4965113" cy="4800599"/>
          </a:xfrm>
          <a:custGeom>
            <a:avLst/>
            <a:gdLst>
              <a:gd name="connsiteX0" fmla="*/ 2555085 w 4965113"/>
              <a:gd name="connsiteY0" fmla="*/ 2479677 h 4800599"/>
              <a:gd name="connsiteX1" fmla="*/ 4965113 w 4965113"/>
              <a:gd name="connsiteY1" fmla="*/ 2479677 h 4800599"/>
              <a:gd name="connsiteX2" fmla="*/ 4965113 w 4965113"/>
              <a:gd name="connsiteY2" fmla="*/ 4545255 h 4800599"/>
              <a:gd name="connsiteX3" fmla="*/ 4709769 w 4965113"/>
              <a:gd name="connsiteY3" fmla="*/ 4800599 h 4800599"/>
              <a:gd name="connsiteX4" fmla="*/ 2555085 w 4965113"/>
              <a:gd name="connsiteY4" fmla="*/ 4800599 h 4800599"/>
              <a:gd name="connsiteX5" fmla="*/ 0 w 4965113"/>
              <a:gd name="connsiteY5" fmla="*/ 2479677 h 4800599"/>
              <a:gd name="connsiteX6" fmla="*/ 2404209 w 4965113"/>
              <a:gd name="connsiteY6" fmla="*/ 2479677 h 4800599"/>
              <a:gd name="connsiteX7" fmla="*/ 2404209 w 4965113"/>
              <a:gd name="connsiteY7" fmla="*/ 4800599 h 4800599"/>
              <a:gd name="connsiteX8" fmla="*/ 255344 w 4965113"/>
              <a:gd name="connsiteY8" fmla="*/ 4800599 h 4800599"/>
              <a:gd name="connsiteX9" fmla="*/ 0 w 4965113"/>
              <a:gd name="connsiteY9" fmla="*/ 4545255 h 4800599"/>
              <a:gd name="connsiteX10" fmla="*/ 255344 w 4965113"/>
              <a:gd name="connsiteY10" fmla="*/ 0 h 4800599"/>
              <a:gd name="connsiteX11" fmla="*/ 4709769 w 4965113"/>
              <a:gd name="connsiteY11" fmla="*/ 0 h 4800599"/>
              <a:gd name="connsiteX12" fmla="*/ 4965113 w 4965113"/>
              <a:gd name="connsiteY12" fmla="*/ 255344 h 4800599"/>
              <a:gd name="connsiteX13" fmla="*/ 4965113 w 4965113"/>
              <a:gd name="connsiteY13" fmla="*/ 2328801 h 4800599"/>
              <a:gd name="connsiteX14" fmla="*/ 0 w 4965113"/>
              <a:gd name="connsiteY14" fmla="*/ 2328801 h 4800599"/>
              <a:gd name="connsiteX15" fmla="*/ 0 w 4965113"/>
              <a:gd name="connsiteY15" fmla="*/ 255344 h 4800599"/>
              <a:gd name="connsiteX16" fmla="*/ 255344 w 4965113"/>
              <a:gd name="connsiteY16" fmla="*/ 0 h 48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5113" h="4800599">
                <a:moveTo>
                  <a:pt x="2555085" y="2479677"/>
                </a:moveTo>
                <a:lnTo>
                  <a:pt x="4965113" y="2479677"/>
                </a:lnTo>
                <a:lnTo>
                  <a:pt x="4965113" y="4545255"/>
                </a:lnTo>
                <a:cubicBezTo>
                  <a:pt x="4965113" y="4686278"/>
                  <a:pt x="4850792" y="4800599"/>
                  <a:pt x="4709769" y="4800599"/>
                </a:cubicBezTo>
                <a:lnTo>
                  <a:pt x="2555085" y="4800599"/>
                </a:lnTo>
                <a:close/>
                <a:moveTo>
                  <a:pt x="0" y="2479677"/>
                </a:moveTo>
                <a:lnTo>
                  <a:pt x="2404209" y="2479677"/>
                </a:lnTo>
                <a:lnTo>
                  <a:pt x="2404209" y="4800599"/>
                </a:lnTo>
                <a:lnTo>
                  <a:pt x="255344" y="4800599"/>
                </a:lnTo>
                <a:cubicBezTo>
                  <a:pt x="114321" y="4800599"/>
                  <a:pt x="0" y="4686278"/>
                  <a:pt x="0" y="4545255"/>
                </a:cubicBezTo>
                <a:close/>
                <a:moveTo>
                  <a:pt x="255344" y="0"/>
                </a:moveTo>
                <a:lnTo>
                  <a:pt x="4709769" y="0"/>
                </a:lnTo>
                <a:cubicBezTo>
                  <a:pt x="4850792" y="0"/>
                  <a:pt x="4965113" y="114321"/>
                  <a:pt x="4965113" y="255344"/>
                </a:cubicBezTo>
                <a:lnTo>
                  <a:pt x="4965113" y="2328801"/>
                </a:lnTo>
                <a:lnTo>
                  <a:pt x="0" y="2328801"/>
                </a:lnTo>
                <a:lnTo>
                  <a:pt x="0" y="255344"/>
                </a:lnTo>
                <a:cubicBezTo>
                  <a:pt x="0" y="114321"/>
                  <a:pt x="114321" y="0"/>
                  <a:pt x="255344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Εικόνα 5" descr="Εικόνα που περιέχει υπαίθριος, βάρκα, νερό, μεγά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B64C971-3B9C-4DDA-91CA-FEB10234B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6401" r="1" b="1"/>
          <a:stretch/>
        </p:blipFill>
        <p:spPr>
          <a:xfrm>
            <a:off x="689805" y="990600"/>
            <a:ext cx="4936645" cy="2328800"/>
          </a:xfrm>
          <a:custGeom>
            <a:avLst/>
            <a:gdLst/>
            <a:ahLst/>
            <a:cxnLst/>
            <a:rect l="l" t="t" r="r" b="b"/>
            <a:pathLst>
              <a:path w="4936645" h="2328800">
                <a:moveTo>
                  <a:pt x="210266" y="0"/>
                </a:moveTo>
                <a:lnTo>
                  <a:pt x="4726379" y="0"/>
                </a:lnTo>
                <a:cubicBezTo>
                  <a:pt x="4842506" y="0"/>
                  <a:pt x="4936645" y="94139"/>
                  <a:pt x="4936645" y="210266"/>
                </a:cubicBezTo>
                <a:lnTo>
                  <a:pt x="4936645" y="2328800"/>
                </a:lnTo>
                <a:lnTo>
                  <a:pt x="0" y="2328800"/>
                </a:lnTo>
                <a:lnTo>
                  <a:pt x="0" y="210266"/>
                </a:lnTo>
                <a:cubicBezTo>
                  <a:pt x="0" y="94139"/>
                  <a:pt x="94139" y="0"/>
                  <a:pt x="210266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7" name="Εικόνα 7" descr="Εικόνα που περιέχει μπάσκετ, παιχνίδι, πίνακας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91C4E0D-3BE1-40AC-9CA0-69868D6CBF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03" r="13292"/>
          <a:stretch/>
        </p:blipFill>
        <p:spPr>
          <a:xfrm>
            <a:off x="689806" y="3470276"/>
            <a:ext cx="2404209" cy="2320923"/>
          </a:xfrm>
          <a:custGeom>
            <a:avLst/>
            <a:gdLst/>
            <a:ahLst/>
            <a:cxnLst/>
            <a:rect l="l" t="t" r="r" b="b"/>
            <a:pathLst>
              <a:path w="2404209" h="2320923">
                <a:moveTo>
                  <a:pt x="0" y="0"/>
                </a:moveTo>
                <a:lnTo>
                  <a:pt x="2404209" y="0"/>
                </a:lnTo>
                <a:lnTo>
                  <a:pt x="2404209" y="2320923"/>
                </a:lnTo>
                <a:lnTo>
                  <a:pt x="210266" y="2320923"/>
                </a:lnTo>
                <a:cubicBezTo>
                  <a:pt x="94139" y="2320923"/>
                  <a:pt x="0" y="2226784"/>
                  <a:pt x="0" y="211065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6" name="Εικόνα 6" descr="Εικόνα που περιέχει μουσική, εσωτερικό, πιάνο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5BD382B-EE19-4598-BEE8-D3649C649A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796" r="16484" b="-2"/>
          <a:stretch/>
        </p:blipFill>
        <p:spPr>
          <a:xfrm>
            <a:off x="3244890" y="3470276"/>
            <a:ext cx="2381560" cy="2320923"/>
          </a:xfrm>
          <a:custGeom>
            <a:avLst/>
            <a:gdLst/>
            <a:ahLst/>
            <a:cxnLst/>
            <a:rect l="l" t="t" r="r" b="b"/>
            <a:pathLst>
              <a:path w="2381560" h="2320923">
                <a:moveTo>
                  <a:pt x="0" y="0"/>
                </a:moveTo>
                <a:lnTo>
                  <a:pt x="2381560" y="0"/>
                </a:lnTo>
                <a:lnTo>
                  <a:pt x="2381560" y="2110657"/>
                </a:lnTo>
                <a:cubicBezTo>
                  <a:pt x="2381560" y="2226784"/>
                  <a:pt x="2287421" y="2320923"/>
                  <a:pt x="2171294" y="2320923"/>
                </a:cubicBezTo>
                <a:lnTo>
                  <a:pt x="0" y="2320923"/>
                </a:ln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C560C0-1394-475F-839D-6C38C0A37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3783" y="2142067"/>
            <a:ext cx="4791336" cy="364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 like travelling. I have  been to the Berlin. Because it is interesting.</a:t>
            </a:r>
            <a:endParaRPr lang="en-US" dirty="0">
              <a:cs typeface="Calibri"/>
            </a:endParaRPr>
          </a:p>
          <a:p>
            <a:r>
              <a:rPr lang="en-US" dirty="0"/>
              <a:t>I love play the piano. I playing piano every   day. Because it is relaxing.</a:t>
            </a:r>
            <a:endParaRPr lang="en-US" dirty="0">
              <a:cs typeface="Calibri"/>
            </a:endParaRPr>
          </a:p>
          <a:p>
            <a:r>
              <a:rPr lang="en-US" dirty="0"/>
              <a:t>I enjoy basketball.</a:t>
            </a:r>
            <a:endParaRPr lang="en-US" dirty="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A5CA4548-4CA7-4A6E-B8CF-811ED8792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6D54A6D-EF38-45E1-AEBD-375DF75D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What i like {συνεχια}</a:t>
            </a:r>
          </a:p>
        </p:txBody>
      </p:sp>
      <p:pic>
        <p:nvPicPr>
          <p:cNvPr id="6" name="Εικόνα 6" descr="Εικόνα που περιέχει εσωτερικό, παιχνίδι, μικρό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7B5CC5D-2CB6-4EFC-A6A5-5F2B93A72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6" b="6131"/>
          <a:stretch/>
        </p:blipFill>
        <p:spPr>
          <a:xfrm>
            <a:off x="20" y="1"/>
            <a:ext cx="4635988" cy="2611818"/>
          </a:xfrm>
          <a:prstGeom prst="rect">
            <a:avLst/>
          </a:prstGeom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1124A61B-A903-4440-BFE0-BA120E34CB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5974" r="22626" b="-1"/>
          <a:stretch/>
        </p:blipFill>
        <p:spPr>
          <a:xfrm>
            <a:off x="20" y="2611819"/>
            <a:ext cx="4635988" cy="4247156"/>
          </a:xfrm>
          <a:prstGeom prst="rect">
            <a:avLst/>
          </a:prstGeom>
        </p:spPr>
      </p:pic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3F389AB7-B347-4FCA-BE35-56E47E9BA7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2620286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D75D61-F9F9-43BF-9FC7-AE8D149BD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6892" y="2142067"/>
            <a:ext cx="5550334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Constantia"/>
              </a:rPr>
              <a:t>I like </a:t>
            </a:r>
            <a:r>
              <a:rPr lang="en-US" sz="2800" dirty="0" err="1">
                <a:latin typeface="Constantia"/>
              </a:rPr>
              <a:t>movies.I</a:t>
            </a:r>
            <a:r>
              <a:rPr lang="en-US" sz="2800" dirty="0">
                <a:latin typeface="Constantia"/>
              </a:rPr>
              <a:t> don't have  favorite movie.</a:t>
            </a:r>
            <a:endParaRPr lang="en-US" sz="2800">
              <a:latin typeface="Constantia"/>
              <a:cs typeface="Calibri"/>
            </a:endParaRPr>
          </a:p>
          <a:p>
            <a:r>
              <a:rPr lang="en-US" sz="2800" dirty="0">
                <a:latin typeface="Constantia"/>
              </a:rPr>
              <a:t>And </a:t>
            </a:r>
            <a:r>
              <a:rPr lang="en-US" sz="2800" dirty="0" err="1">
                <a:latin typeface="Constantia"/>
              </a:rPr>
              <a:t>i</a:t>
            </a:r>
            <a:r>
              <a:rPr lang="en-US" sz="2800" dirty="0">
                <a:latin typeface="Constantia"/>
              </a:rPr>
              <a:t> enjoy playing board games.</a:t>
            </a:r>
            <a:endParaRPr lang="en-US" sz="2800">
              <a:latin typeface="Constantia"/>
              <a:cs typeface="Calibri"/>
            </a:endParaRPr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06215166-64A3-4C61-9A8E-DF4235FE2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27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F86212-C73C-4E80-A98E-049A9AEA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cs typeface="Calibri Light"/>
              </a:rPr>
              <a:t>My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daily</a:t>
            </a:r>
            <a:r>
              <a:rPr lang="el-GR" dirty="0">
                <a:cs typeface="Calibri Light"/>
              </a:rPr>
              <a:t> </a:t>
            </a:r>
            <a:r>
              <a:rPr lang="el-GR" dirty="0" err="1">
                <a:cs typeface="Calibri Light"/>
              </a:rPr>
              <a:t>routine</a:t>
            </a:r>
            <a:r>
              <a:rPr lang="el-GR" dirty="0">
                <a:cs typeface="Calibri Light"/>
              </a:rPr>
              <a:t> 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234304-4945-4CDE-AA79-1DC2C60044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err="1">
                <a:latin typeface="Constantia"/>
                <a:cs typeface="Calibri"/>
              </a:rPr>
              <a:t>Every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morning</a:t>
            </a:r>
            <a:r>
              <a:rPr lang="el-GR" sz="2800" dirty="0">
                <a:latin typeface="Constantia"/>
                <a:cs typeface="Calibri"/>
              </a:rPr>
              <a:t> i </a:t>
            </a:r>
            <a:r>
              <a:rPr lang="el-GR" sz="2800" dirty="0" err="1">
                <a:latin typeface="Constantia"/>
                <a:cs typeface="Calibri"/>
              </a:rPr>
              <a:t>get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up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at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seven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o'clock</a:t>
            </a:r>
            <a:r>
              <a:rPr lang="el-GR" sz="2800" dirty="0">
                <a:latin typeface="Constantia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l-GR" sz="2800" dirty="0">
                <a:latin typeface="Constantia"/>
                <a:cs typeface="Calibri"/>
              </a:rPr>
              <a:t>I </a:t>
            </a:r>
            <a:r>
              <a:rPr lang="el-GR" sz="2800" dirty="0" err="1">
                <a:latin typeface="Constantia"/>
                <a:cs typeface="Calibri"/>
              </a:rPr>
              <a:t>eat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my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breakfast</a:t>
            </a:r>
            <a:r>
              <a:rPr lang="el-GR" sz="2800" dirty="0">
                <a:latin typeface="Constantia"/>
                <a:cs typeface="Calibri"/>
              </a:rPr>
              <a:t> and </a:t>
            </a:r>
            <a:r>
              <a:rPr lang="el-GR" sz="2800" dirty="0" err="1">
                <a:latin typeface="Constantia"/>
                <a:cs typeface="Calibri"/>
              </a:rPr>
              <a:t>then</a:t>
            </a:r>
            <a:r>
              <a:rPr lang="el-GR" sz="2800" dirty="0">
                <a:latin typeface="Constantia"/>
                <a:cs typeface="Calibri"/>
              </a:rPr>
              <a:t> i </a:t>
            </a:r>
            <a:r>
              <a:rPr lang="el-GR" sz="2800" dirty="0" err="1">
                <a:latin typeface="Constantia"/>
                <a:cs typeface="Calibri"/>
              </a:rPr>
              <a:t>brush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my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teeth</a:t>
            </a:r>
            <a:r>
              <a:rPr lang="el-GR" sz="2800" dirty="0">
                <a:latin typeface="Constantia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l-GR" sz="2800" dirty="0">
                <a:latin typeface="Constantia"/>
                <a:cs typeface="Calibri"/>
              </a:rPr>
              <a:t>I </a:t>
            </a:r>
            <a:r>
              <a:rPr lang="el-GR" sz="2800" dirty="0" err="1">
                <a:latin typeface="Constantia"/>
                <a:cs typeface="Calibri"/>
              </a:rPr>
              <a:t>put</a:t>
            </a:r>
            <a:r>
              <a:rPr lang="el-GR" sz="2800" dirty="0">
                <a:latin typeface="Constantia"/>
                <a:cs typeface="Calibri"/>
              </a:rPr>
              <a:t>  on </a:t>
            </a:r>
            <a:r>
              <a:rPr lang="el-GR" sz="2800" dirty="0" err="1">
                <a:latin typeface="Constantia"/>
                <a:cs typeface="Calibri"/>
              </a:rPr>
              <a:t>my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clothes</a:t>
            </a:r>
            <a:r>
              <a:rPr lang="el-GR" sz="2800" dirty="0">
                <a:latin typeface="Constantia"/>
                <a:cs typeface="Calibri"/>
              </a:rPr>
              <a:t> and i </a:t>
            </a:r>
            <a:r>
              <a:rPr lang="el-GR" sz="2800" dirty="0" err="1">
                <a:latin typeface="Constantia"/>
                <a:cs typeface="Calibri"/>
              </a:rPr>
              <a:t>go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to</a:t>
            </a:r>
            <a:r>
              <a:rPr lang="el-GR" sz="2800" dirty="0">
                <a:latin typeface="Constantia"/>
                <a:cs typeface="Calibri"/>
              </a:rPr>
              <a:t> </a:t>
            </a:r>
            <a:r>
              <a:rPr lang="el-GR" sz="2800" dirty="0" err="1">
                <a:latin typeface="Constantia"/>
                <a:cs typeface="Calibri"/>
              </a:rPr>
              <a:t>school</a:t>
            </a:r>
            <a:r>
              <a:rPr lang="el-GR" sz="2800" dirty="0">
                <a:latin typeface="Constantia"/>
                <a:cs typeface="Calibri"/>
              </a:rPr>
              <a:t>.</a:t>
            </a:r>
          </a:p>
        </p:txBody>
      </p:sp>
      <p:pic>
        <p:nvPicPr>
          <p:cNvPr id="8" name="Εικόνα 8" descr="Εικόνα που περιέχει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3C404088-8773-4775-8A6D-0A1F11502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5061" y="727201"/>
            <a:ext cx="3792705" cy="2096014"/>
          </a:xfrm>
        </p:spPr>
      </p:pic>
      <p:pic>
        <p:nvPicPr>
          <p:cNvPr id="9" name="Εικόνα 9" descr="Εικόνα που περιέχει πιάτο, φαγητό, πίνακας, φρούτο&#10;&#10;Περιγραφή που δημιουργήθηκε αυτόματα">
            <a:extLst>
              <a:ext uri="{FF2B5EF4-FFF2-40B4-BE49-F238E27FC236}">
                <a16:creationId xmlns:a16="http://schemas.microsoft.com/office/drawing/2014/main" id="{394AA22E-BEA9-4205-AFD6-AF3A906E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589" y="3662316"/>
            <a:ext cx="2743199" cy="20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νυχτερινός ουρανός με βουνά μακριά στον ορίζοντα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r>
              <a:rPr lang="el-GR" b="1" dirty="0" err="1">
                <a:cs typeface="Calibri Light"/>
              </a:rPr>
              <a:t>My</a:t>
            </a:r>
            <a:r>
              <a:rPr lang="el-GR" b="1" dirty="0">
                <a:cs typeface="Calibri Light"/>
              </a:rPr>
              <a:t> </a:t>
            </a:r>
            <a:r>
              <a:rPr lang="el-GR" b="1" dirty="0" err="1">
                <a:cs typeface="Calibri Light"/>
              </a:rPr>
              <a:t>presentation</a:t>
            </a:r>
            <a:r>
              <a:rPr lang="el-GR" b="1" dirty="0">
                <a:cs typeface="Calibri Light"/>
              </a:rPr>
              <a:t>         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Sofia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l-GR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markopoulou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                                                                    </a:t>
            </a:r>
          </a:p>
          <a:p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1ST  </a:t>
            </a:r>
            <a:r>
              <a:rPr lang="el-GR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experimental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l-GR" err="1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school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l-GR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of   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thessaloniki                                                            </a:t>
            </a:r>
          </a:p>
          <a:p>
            <a:endParaRPr lang="el-GR" dirty="0">
              <a:solidFill>
                <a:schemeClr val="accent1">
                  <a:lumMod val="40000"/>
                  <a:lumOff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50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Ευρεία οθόνη</PresentationFormat>
  <Paragraphs>34</Paragraphs>
  <Slides>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Garamond</vt:lpstr>
      <vt:lpstr>Ουράνιο</vt:lpstr>
      <vt:lpstr>My presentation         </vt:lpstr>
      <vt:lpstr>This is me </vt:lpstr>
      <vt:lpstr>What i look like....</vt:lpstr>
      <vt:lpstr>What i wear?</vt:lpstr>
      <vt:lpstr>Some more informations about me</vt:lpstr>
      <vt:lpstr>What i like </vt:lpstr>
      <vt:lpstr>What i like {συνεχια}</vt:lpstr>
      <vt:lpstr>My daily routine </vt:lpstr>
      <vt:lpstr>My presentation       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2020-11-05T18:26:45Z</dcterms:created>
  <dcterms:modified xsi:type="dcterms:W3CDTF">2020-11-05T18:27:24Z</dcterms:modified>
</cp:coreProperties>
</file>