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Marykate" charset="1" panose="00000000000000000000"/>
      <p:regular r:id="rId27"/>
    </p:embeddedFont>
    <p:embeddedFont>
      <p:font typeface="Halimum" charset="1" panose="00000000000000000000"/>
      <p:regular r:id="rId28"/>
    </p:embeddedFont>
    <p:embeddedFont>
      <p:font typeface="Cloud" charset="1" panose="020000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8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13.jpeg" Type="http://schemas.openxmlformats.org/officeDocument/2006/relationships/image"/><Relationship Id="rId12" Target="../media/VAGyACeX2BU.mp4" Type="http://schemas.openxmlformats.org/officeDocument/2006/relationships/video"/><Relationship Id="rId13" Target="../media/VAGyACeX2BU.mp4" Type="http://schemas.microsoft.com/office/2007/relationships/media"/><Relationship Id="rId14" Target="../media/image8.png" Type="http://schemas.openxmlformats.org/officeDocument/2006/relationships/image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8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jpeg" Type="http://schemas.openxmlformats.org/officeDocument/2006/relationships/image"/><Relationship Id="rId11" Target="../media/VAGyACeX2BU.mp4" Type="http://schemas.openxmlformats.org/officeDocument/2006/relationships/video"/><Relationship Id="rId12" Target="../media/VAGyACeX2BU.mp4" Type="http://schemas.microsoft.com/office/2007/relationships/media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8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13.jpeg" Type="http://schemas.openxmlformats.org/officeDocument/2006/relationships/image"/><Relationship Id="rId12" Target="../media/VAGyACeX2BU.mp4" Type="http://schemas.openxmlformats.org/officeDocument/2006/relationships/video"/><Relationship Id="rId13" Target="../media/VAGyACeX2BU.mp4" Type="http://schemas.microsoft.com/office/2007/relationships/media"/><Relationship Id="rId14" Target="../media/image8.png" Type="http://schemas.openxmlformats.org/officeDocument/2006/relationships/image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8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jpeg" Type="http://schemas.openxmlformats.org/officeDocument/2006/relationships/image"/><Relationship Id="rId11" Target="../media/VAGyACeX2BU.mp4" Type="http://schemas.openxmlformats.org/officeDocument/2006/relationships/video"/><Relationship Id="rId12" Target="../media/VAGyACeX2BU.mp4" Type="http://schemas.microsoft.com/office/2007/relationships/media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8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jpeg" Type="http://schemas.openxmlformats.org/officeDocument/2006/relationships/image"/><Relationship Id="rId11" Target="../media/VAGyACeX2BU.mp4" Type="http://schemas.openxmlformats.org/officeDocument/2006/relationships/video"/><Relationship Id="rId12" Target="../media/VAGyACeX2BU.mp4" Type="http://schemas.microsoft.com/office/2007/relationships/media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VAGyACeX2BU.mp4" Type="http://schemas.microsoft.com/office/2007/relationships/media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8.png" Type="http://schemas.openxmlformats.org/officeDocument/2006/relationships/image"/><Relationship Id="rId8" Target="../media/image13.jpeg" Type="http://schemas.openxmlformats.org/officeDocument/2006/relationships/image"/><Relationship Id="rId9" Target="../media/VAGyACeX2BU.mp4" Type="http://schemas.openxmlformats.org/officeDocument/2006/relationships/video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8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jpeg" Type="http://schemas.openxmlformats.org/officeDocument/2006/relationships/image"/><Relationship Id="rId8" Target="../media/VAGyACeX2BU.mp4" Type="http://schemas.openxmlformats.org/officeDocument/2006/relationships/video"/><Relationship Id="rId9" Target="../media/VAGyACeX2BU.mp4" Type="http://schemas.microsoft.com/office/2007/relationships/media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8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jpeg" Type="http://schemas.openxmlformats.org/officeDocument/2006/relationships/image"/><Relationship Id="rId11" Target="../media/VAGyACeX2BU.mp4" Type="http://schemas.openxmlformats.org/officeDocument/2006/relationships/video"/><Relationship Id="rId12" Target="../media/VAGyACeX2BU.mp4" Type="http://schemas.microsoft.com/office/2007/relationships/media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8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VAGyACeX2BU.mp4" Type="http://schemas.microsoft.com/office/2007/relationships/media"/><Relationship Id="rId2" Target="../media/image1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8.png" Type="http://schemas.openxmlformats.org/officeDocument/2006/relationships/image"/><Relationship Id="rId8" Target="../media/image13.jpeg" Type="http://schemas.openxmlformats.org/officeDocument/2006/relationships/image"/><Relationship Id="rId9" Target="../media/VAGyACeX2BU.mp4" Type="http://schemas.openxmlformats.org/officeDocument/2006/relationships/video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8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jpeg" Type="http://schemas.openxmlformats.org/officeDocument/2006/relationships/image"/><Relationship Id="rId11" Target="../media/VAGyACeX2BU.mp4" Type="http://schemas.openxmlformats.org/officeDocument/2006/relationships/video"/><Relationship Id="rId12" Target="../media/VAGyACeX2BU.mp4" Type="http://schemas.microsoft.com/office/2007/relationships/media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01714" y="5821957"/>
            <a:ext cx="4684572" cy="3033261"/>
          </a:xfrm>
          <a:custGeom>
            <a:avLst/>
            <a:gdLst/>
            <a:ahLst/>
            <a:cxnLst/>
            <a:rect r="r" b="b" t="t" l="l"/>
            <a:pathLst>
              <a:path h="3033261" w="4684572">
                <a:moveTo>
                  <a:pt x="0" y="0"/>
                </a:moveTo>
                <a:lnTo>
                  <a:pt x="4684572" y="0"/>
                </a:lnTo>
                <a:lnTo>
                  <a:pt x="4684572" y="3033261"/>
                </a:lnTo>
                <a:lnTo>
                  <a:pt x="0" y="3033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074290" y="6054090"/>
            <a:ext cx="644843" cy="1121092"/>
            <a:chOff x="0" y="0"/>
            <a:chExt cx="859790" cy="14947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2290107" y="6054090"/>
            <a:ext cx="421005" cy="854393"/>
            <a:chOff x="0" y="0"/>
            <a:chExt cx="561340" cy="11391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1534775" y="7462838"/>
            <a:ext cx="433388" cy="552450"/>
            <a:chOff x="0" y="0"/>
            <a:chExt cx="577850" cy="736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6435090" y="7379970"/>
            <a:ext cx="182880" cy="620078"/>
            <a:chOff x="0" y="0"/>
            <a:chExt cx="243840" cy="8267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12" id="12"/>
          <p:cNvSpPr/>
          <p:nvPr/>
        </p:nvSpPr>
        <p:spPr>
          <a:xfrm flipH="false" flipV="false" rot="5400000">
            <a:off x="-3069248" y="6409944"/>
            <a:ext cx="7315200" cy="438912"/>
          </a:xfrm>
          <a:custGeom>
            <a:avLst/>
            <a:gdLst/>
            <a:ahLst/>
            <a:cxnLst/>
            <a:rect r="r" b="b" t="t" l="l"/>
            <a:pathLst>
              <a:path h="438912" w="7315200">
                <a:moveTo>
                  <a:pt x="0" y="0"/>
                </a:moveTo>
                <a:lnTo>
                  <a:pt x="7315200" y="0"/>
                </a:lnTo>
                <a:lnTo>
                  <a:pt x="7315200" y="438912"/>
                </a:lnTo>
                <a:lnTo>
                  <a:pt x="0" y="4389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2628900" y="3031427"/>
            <a:ext cx="7315200" cy="438912"/>
          </a:xfrm>
          <a:custGeom>
            <a:avLst/>
            <a:gdLst/>
            <a:ahLst/>
            <a:cxnLst/>
            <a:rect r="r" b="b" t="t" l="l"/>
            <a:pathLst>
              <a:path h="438912" w="7315200">
                <a:moveTo>
                  <a:pt x="0" y="0"/>
                </a:moveTo>
                <a:lnTo>
                  <a:pt x="7315200" y="0"/>
                </a:lnTo>
                <a:lnTo>
                  <a:pt x="7315200" y="438912"/>
                </a:lnTo>
                <a:lnTo>
                  <a:pt x="0" y="4389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540169" y="6816662"/>
            <a:ext cx="7315200" cy="438912"/>
          </a:xfrm>
          <a:custGeom>
            <a:avLst/>
            <a:gdLst/>
            <a:ahLst/>
            <a:cxnLst/>
            <a:rect r="r" b="b" t="t" l="l"/>
            <a:pathLst>
              <a:path h="438912" w="7315200">
                <a:moveTo>
                  <a:pt x="0" y="0"/>
                </a:moveTo>
                <a:lnTo>
                  <a:pt x="7315200" y="0"/>
                </a:lnTo>
                <a:lnTo>
                  <a:pt x="7315200" y="438912"/>
                </a:lnTo>
                <a:lnTo>
                  <a:pt x="0" y="4389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13980517" y="3438144"/>
            <a:ext cx="7315200" cy="438912"/>
          </a:xfrm>
          <a:custGeom>
            <a:avLst/>
            <a:gdLst/>
            <a:ahLst/>
            <a:cxnLst/>
            <a:rect r="r" b="b" t="t" l="l"/>
            <a:pathLst>
              <a:path h="438912" w="7315200">
                <a:moveTo>
                  <a:pt x="0" y="0"/>
                </a:moveTo>
                <a:lnTo>
                  <a:pt x="7315200" y="0"/>
                </a:lnTo>
                <a:lnTo>
                  <a:pt x="7315200" y="438912"/>
                </a:lnTo>
                <a:lnTo>
                  <a:pt x="0" y="4389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74126" y="4014099"/>
            <a:ext cx="5793449" cy="5201075"/>
          </a:xfrm>
          <a:custGeom>
            <a:avLst/>
            <a:gdLst/>
            <a:ahLst/>
            <a:cxnLst/>
            <a:rect r="r" b="b" t="t" l="l"/>
            <a:pathLst>
              <a:path h="5201075" w="5793449">
                <a:moveTo>
                  <a:pt x="0" y="0"/>
                </a:moveTo>
                <a:lnTo>
                  <a:pt x="5793449" y="0"/>
                </a:lnTo>
                <a:lnTo>
                  <a:pt x="5793449" y="5201075"/>
                </a:lnTo>
                <a:lnTo>
                  <a:pt x="0" y="52010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28207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011491" y="2997389"/>
            <a:ext cx="6265018" cy="3056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65"/>
              </a:lnSpc>
            </a:pPr>
            <a:r>
              <a:rPr lang="en-US" sz="17832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QUIZ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60471" y="1286249"/>
            <a:ext cx="14790545" cy="2147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E53E5F"/>
                </a:solidFill>
                <a:latin typeface="Halimum"/>
                <a:ea typeface="Halimum"/>
                <a:cs typeface="Halimum"/>
                <a:sym typeface="Halimum"/>
              </a:rPr>
              <a:t>Burglar Bill’s stolen words!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215619" y="693706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207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45585" y="2986476"/>
            <a:ext cx="6768728" cy="6768728"/>
          </a:xfrm>
          <a:custGeom>
            <a:avLst/>
            <a:gdLst/>
            <a:ahLst/>
            <a:cxnLst/>
            <a:rect r="r" b="b" t="t" l="l"/>
            <a:pathLst>
              <a:path h="6768728" w="6768728">
                <a:moveTo>
                  <a:pt x="0" y="0"/>
                </a:moveTo>
                <a:lnTo>
                  <a:pt x="6768728" y="0"/>
                </a:lnTo>
                <a:lnTo>
                  <a:pt x="6768728" y="6768728"/>
                </a:lnTo>
                <a:lnTo>
                  <a:pt x="0" y="67687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rd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811368" y="6119658"/>
            <a:ext cx="5742939" cy="1122892"/>
            <a:chOff x="0" y="0"/>
            <a:chExt cx="1512544" cy="2957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12544" cy="295741"/>
            </a:xfrm>
            <a:custGeom>
              <a:avLst/>
              <a:gdLst/>
              <a:ahLst/>
              <a:cxnLst/>
              <a:rect r="r" b="b" t="t" l="l"/>
              <a:pathLst>
                <a:path h="295741" w="1512544">
                  <a:moveTo>
                    <a:pt x="134808" y="0"/>
                  </a:moveTo>
                  <a:lnTo>
                    <a:pt x="1377736" y="0"/>
                  </a:lnTo>
                  <a:cubicBezTo>
                    <a:pt x="1413489" y="0"/>
                    <a:pt x="1447778" y="14203"/>
                    <a:pt x="1473059" y="39484"/>
                  </a:cubicBezTo>
                  <a:cubicBezTo>
                    <a:pt x="1498341" y="64766"/>
                    <a:pt x="1512544" y="99054"/>
                    <a:pt x="1512544" y="134808"/>
                  </a:cubicBezTo>
                  <a:lnTo>
                    <a:pt x="1512544" y="160933"/>
                  </a:lnTo>
                  <a:cubicBezTo>
                    <a:pt x="1512544" y="196687"/>
                    <a:pt x="1498341" y="230975"/>
                    <a:pt x="1473059" y="256257"/>
                  </a:cubicBezTo>
                  <a:cubicBezTo>
                    <a:pt x="1447778" y="281538"/>
                    <a:pt x="1413489" y="295741"/>
                    <a:pt x="1377736" y="295741"/>
                  </a:cubicBezTo>
                  <a:lnTo>
                    <a:pt x="134808" y="295741"/>
                  </a:lnTo>
                  <a:cubicBezTo>
                    <a:pt x="60355" y="295741"/>
                    <a:pt x="0" y="235386"/>
                    <a:pt x="0" y="160933"/>
                  </a:cubicBezTo>
                  <a:lnTo>
                    <a:pt x="0" y="134808"/>
                  </a:lnTo>
                  <a:cubicBezTo>
                    <a:pt x="0" y="99054"/>
                    <a:pt x="14203" y="64766"/>
                    <a:pt x="39484" y="39484"/>
                  </a:cubicBezTo>
                  <a:cubicBezTo>
                    <a:pt x="64766" y="14203"/>
                    <a:pt x="99054" y="0"/>
                    <a:pt x="134808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512544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246257" y="1225998"/>
            <a:ext cx="1958889" cy="1158193"/>
          </a:xfrm>
          <a:custGeom>
            <a:avLst/>
            <a:gdLst/>
            <a:ahLst/>
            <a:cxnLst/>
            <a:rect r="r" b="b" t="t" l="l"/>
            <a:pathLst>
              <a:path h="1158193" w="1958889">
                <a:moveTo>
                  <a:pt x="0" y="0"/>
                </a:moveTo>
                <a:lnTo>
                  <a:pt x="1958889" y="0"/>
                </a:lnTo>
                <a:lnTo>
                  <a:pt x="1958889" y="1158193"/>
                </a:lnTo>
                <a:lnTo>
                  <a:pt x="0" y="11581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198046" y="1109824"/>
            <a:ext cx="1916341" cy="1274367"/>
          </a:xfrm>
          <a:custGeom>
            <a:avLst/>
            <a:gdLst/>
            <a:ahLst/>
            <a:cxnLst/>
            <a:rect r="r" b="b" t="t" l="l"/>
            <a:pathLst>
              <a:path h="1274367" w="1916341">
                <a:moveTo>
                  <a:pt x="0" y="0"/>
                </a:moveTo>
                <a:lnTo>
                  <a:pt x="1916341" y="0"/>
                </a:lnTo>
                <a:lnTo>
                  <a:pt x="1916341" y="1274367"/>
                </a:lnTo>
                <a:lnTo>
                  <a:pt x="0" y="1274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921821" y="4937745"/>
            <a:ext cx="1446549" cy="1303702"/>
          </a:xfrm>
          <a:custGeom>
            <a:avLst/>
            <a:gdLst/>
            <a:ahLst/>
            <a:cxnLst/>
            <a:rect r="r" b="b" t="t" l="l"/>
            <a:pathLst>
              <a:path h="1303702" w="1446549">
                <a:moveTo>
                  <a:pt x="0" y="0"/>
                </a:moveTo>
                <a:lnTo>
                  <a:pt x="1446549" y="0"/>
                </a:lnTo>
                <a:lnTo>
                  <a:pt x="1446549" y="1303703"/>
                </a:lnTo>
                <a:lnTo>
                  <a:pt x="0" y="13037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526279" y="4928220"/>
            <a:ext cx="1678867" cy="1278737"/>
          </a:xfrm>
          <a:custGeom>
            <a:avLst/>
            <a:gdLst/>
            <a:ahLst/>
            <a:cxnLst/>
            <a:rect r="r" b="b" t="t" l="l"/>
            <a:pathLst>
              <a:path h="1278737" w="1678867">
                <a:moveTo>
                  <a:pt x="0" y="0"/>
                </a:moveTo>
                <a:lnTo>
                  <a:pt x="1678867" y="0"/>
                </a:lnTo>
                <a:lnTo>
                  <a:pt x="1678867" y="1278738"/>
                </a:lnTo>
                <a:lnTo>
                  <a:pt x="0" y="12787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834666" y="4067828"/>
            <a:ext cx="182880" cy="620078"/>
            <a:chOff x="0" y="0"/>
            <a:chExt cx="243840" cy="8267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7042610" y="950702"/>
            <a:ext cx="421005" cy="854393"/>
            <a:chOff x="0" y="0"/>
            <a:chExt cx="561340" cy="11391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834666" y="8130174"/>
            <a:ext cx="421005" cy="854393"/>
            <a:chOff x="0" y="0"/>
            <a:chExt cx="561340" cy="11391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6507389" y="8948261"/>
            <a:ext cx="182880" cy="620078"/>
            <a:chOff x="0" y="0"/>
            <a:chExt cx="243840" cy="82677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1553204" y="684002"/>
            <a:ext cx="644843" cy="1121092"/>
            <a:chOff x="0" y="0"/>
            <a:chExt cx="859790" cy="149479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-10279079">
            <a:off x="14843022" y="7996824"/>
            <a:ext cx="644843" cy="1121092"/>
            <a:chOff x="0" y="0"/>
            <a:chExt cx="859790" cy="149479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17101198" y="3848307"/>
            <a:ext cx="182880" cy="620078"/>
            <a:chOff x="0" y="0"/>
            <a:chExt cx="243840" cy="82677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24" id="24"/>
          <p:cNvSpPr txBox="true"/>
          <p:nvPr/>
        </p:nvSpPr>
        <p:spPr>
          <a:xfrm rot="0">
            <a:off x="1526586" y="5794731"/>
            <a:ext cx="4665798" cy="1680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599">
                <a:solidFill>
                  <a:srgbClr val="1D1D55"/>
                </a:solidFill>
                <a:latin typeface="Cloud"/>
                <a:ea typeface="Cloud"/>
                <a:cs typeface="Cloud"/>
                <a:sym typeface="Cloud"/>
              </a:rPr>
              <a:t>tin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2941685"/>
            <a:ext cx="5661569" cy="27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05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1043762"/>
            <a:ext cx="5661569" cy="274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ED882F"/>
                </a:solidFill>
                <a:latin typeface="Marykate"/>
                <a:ea typeface="Marykate"/>
                <a:cs typeface="Marykate"/>
                <a:sym typeface="Marykate"/>
              </a:rPr>
              <a:t>ROUND</a:t>
            </a:r>
          </a:p>
        </p:txBody>
      </p:sp>
      <p:pic>
        <p:nvPicPr>
          <p:cNvPr name="Picture 27" id="27">
            <a:hlinkClick action="ppaction://media"/>
          </p:cNvPr>
          <p:cNvPicPr>
            <a:picLocks noChangeAspect="true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13008034" y="6206958"/>
            <a:ext cx="1518245" cy="865399"/>
          </a:xfrm>
          <a:prstGeom prst="rect">
            <a:avLst/>
          </a:prstGeom>
        </p:spPr>
      </p:pic>
      <p:sp>
        <p:nvSpPr>
          <p:cNvPr name="Freeform 28" id="28"/>
          <p:cNvSpPr/>
          <p:nvPr/>
        </p:nvSpPr>
        <p:spPr>
          <a:xfrm flipH="false" flipV="false" rot="0">
            <a:off x="6992146" y="1434986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28207" r="0" b="0"/>
            </a:stretch>
          </a:blipFill>
        </p:spPr>
      </p:sp>
    </p:spTree>
  </p:cSld>
  <p:clrMapOvr>
    <a:masterClrMapping/>
  </p:clrMapOvr>
  <p:transition spd="fast">
    <p:cover dir="rd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215619" y="693706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207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45585" y="2986476"/>
            <a:ext cx="6768728" cy="6768728"/>
          </a:xfrm>
          <a:custGeom>
            <a:avLst/>
            <a:gdLst/>
            <a:ahLst/>
            <a:cxnLst/>
            <a:rect r="r" b="b" t="t" l="l"/>
            <a:pathLst>
              <a:path h="6768728" w="6768728">
                <a:moveTo>
                  <a:pt x="0" y="0"/>
                </a:moveTo>
                <a:lnTo>
                  <a:pt x="6768728" y="0"/>
                </a:lnTo>
                <a:lnTo>
                  <a:pt x="6768728" y="6768728"/>
                </a:lnTo>
                <a:lnTo>
                  <a:pt x="0" y="67687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rd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512217" y="2912796"/>
            <a:ext cx="2196235" cy="1397354"/>
          </a:xfrm>
          <a:custGeom>
            <a:avLst/>
            <a:gdLst/>
            <a:ahLst/>
            <a:cxnLst/>
            <a:rect r="r" b="b" t="t" l="l"/>
            <a:pathLst>
              <a:path h="1397354" w="2196235">
                <a:moveTo>
                  <a:pt x="0" y="0"/>
                </a:moveTo>
                <a:lnTo>
                  <a:pt x="2196235" y="0"/>
                </a:lnTo>
                <a:lnTo>
                  <a:pt x="2196235" y="1397355"/>
                </a:lnTo>
                <a:lnTo>
                  <a:pt x="0" y="13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21" id="21"/>
          <p:cNvSpPr txBox="true"/>
          <p:nvPr/>
        </p:nvSpPr>
        <p:spPr>
          <a:xfrm rot="0">
            <a:off x="6313215" y="4703339"/>
            <a:ext cx="5661569" cy="27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06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313215" y="2805415"/>
            <a:ext cx="5661569" cy="274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E53E5F"/>
                </a:solidFill>
                <a:latin typeface="Marykate"/>
                <a:ea typeface="Marykate"/>
                <a:cs typeface="Marykate"/>
                <a:sym typeface="Marykate"/>
              </a:rPr>
              <a:t>ROUND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56213" y="7719485"/>
            <a:ext cx="4175575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ED882F"/>
                </a:solidFill>
                <a:latin typeface="Marykate"/>
                <a:ea typeface="Marykate"/>
                <a:cs typeface="Marykate"/>
                <a:sym typeface="Marykate"/>
              </a:rPr>
              <a:t>DISTANCE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296435" y="5143500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28207" r="0" b="0"/>
            </a:stretch>
          </a:blipFill>
        </p:spPr>
      </p:sp>
      <p:pic>
        <p:nvPicPr>
          <p:cNvPr name="Picture 25" id="25">
            <a:hlinkClick action="ppaction://media"/>
          </p:cNvPr>
          <p:cNvPicPr>
            <a:picLocks noChangeAspect="true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3955934" y="4438897"/>
            <a:ext cx="1518245" cy="865399"/>
          </a:xfrm>
          <a:prstGeom prst="rect">
            <a:avLst/>
          </a:prstGeom>
        </p:spPr>
      </p:pic>
    </p:spTree>
  </p:cSld>
  <p:clrMapOvr>
    <a:masterClrMapping/>
  </p:clrMapOvr>
  <p:transition spd="fast">
    <p:cover dir="rd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215619" y="693706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207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45585" y="2986476"/>
            <a:ext cx="6768728" cy="6768728"/>
          </a:xfrm>
          <a:custGeom>
            <a:avLst/>
            <a:gdLst/>
            <a:ahLst/>
            <a:cxnLst/>
            <a:rect r="r" b="b" t="t" l="l"/>
            <a:pathLst>
              <a:path h="6768728" w="6768728">
                <a:moveTo>
                  <a:pt x="0" y="0"/>
                </a:moveTo>
                <a:lnTo>
                  <a:pt x="6768728" y="0"/>
                </a:lnTo>
                <a:lnTo>
                  <a:pt x="6768728" y="6768728"/>
                </a:lnTo>
                <a:lnTo>
                  <a:pt x="0" y="67687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rd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811368" y="6119658"/>
            <a:ext cx="5742939" cy="1122892"/>
            <a:chOff x="0" y="0"/>
            <a:chExt cx="1512544" cy="2957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12544" cy="295741"/>
            </a:xfrm>
            <a:custGeom>
              <a:avLst/>
              <a:gdLst/>
              <a:ahLst/>
              <a:cxnLst/>
              <a:rect r="r" b="b" t="t" l="l"/>
              <a:pathLst>
                <a:path h="295741" w="1512544">
                  <a:moveTo>
                    <a:pt x="134808" y="0"/>
                  </a:moveTo>
                  <a:lnTo>
                    <a:pt x="1377736" y="0"/>
                  </a:lnTo>
                  <a:cubicBezTo>
                    <a:pt x="1413489" y="0"/>
                    <a:pt x="1447778" y="14203"/>
                    <a:pt x="1473059" y="39484"/>
                  </a:cubicBezTo>
                  <a:cubicBezTo>
                    <a:pt x="1498341" y="64766"/>
                    <a:pt x="1512544" y="99054"/>
                    <a:pt x="1512544" y="134808"/>
                  </a:cubicBezTo>
                  <a:lnTo>
                    <a:pt x="1512544" y="160933"/>
                  </a:lnTo>
                  <a:cubicBezTo>
                    <a:pt x="1512544" y="196687"/>
                    <a:pt x="1498341" y="230975"/>
                    <a:pt x="1473059" y="256257"/>
                  </a:cubicBezTo>
                  <a:cubicBezTo>
                    <a:pt x="1447778" y="281538"/>
                    <a:pt x="1413489" y="295741"/>
                    <a:pt x="1377736" y="295741"/>
                  </a:cubicBezTo>
                  <a:lnTo>
                    <a:pt x="134808" y="295741"/>
                  </a:lnTo>
                  <a:cubicBezTo>
                    <a:pt x="60355" y="295741"/>
                    <a:pt x="0" y="235386"/>
                    <a:pt x="0" y="160933"/>
                  </a:cubicBezTo>
                  <a:lnTo>
                    <a:pt x="0" y="134808"/>
                  </a:lnTo>
                  <a:cubicBezTo>
                    <a:pt x="0" y="99054"/>
                    <a:pt x="14203" y="64766"/>
                    <a:pt x="39484" y="39484"/>
                  </a:cubicBezTo>
                  <a:cubicBezTo>
                    <a:pt x="64766" y="14203"/>
                    <a:pt x="99054" y="0"/>
                    <a:pt x="134808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512544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246257" y="1225998"/>
            <a:ext cx="1958889" cy="1158193"/>
          </a:xfrm>
          <a:custGeom>
            <a:avLst/>
            <a:gdLst/>
            <a:ahLst/>
            <a:cxnLst/>
            <a:rect r="r" b="b" t="t" l="l"/>
            <a:pathLst>
              <a:path h="1158193" w="1958889">
                <a:moveTo>
                  <a:pt x="0" y="0"/>
                </a:moveTo>
                <a:lnTo>
                  <a:pt x="1958889" y="0"/>
                </a:lnTo>
                <a:lnTo>
                  <a:pt x="1958889" y="1158193"/>
                </a:lnTo>
                <a:lnTo>
                  <a:pt x="0" y="11581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198046" y="1109824"/>
            <a:ext cx="1916341" cy="1274367"/>
          </a:xfrm>
          <a:custGeom>
            <a:avLst/>
            <a:gdLst/>
            <a:ahLst/>
            <a:cxnLst/>
            <a:rect r="r" b="b" t="t" l="l"/>
            <a:pathLst>
              <a:path h="1274367" w="1916341">
                <a:moveTo>
                  <a:pt x="0" y="0"/>
                </a:moveTo>
                <a:lnTo>
                  <a:pt x="1916341" y="0"/>
                </a:lnTo>
                <a:lnTo>
                  <a:pt x="1916341" y="1274367"/>
                </a:lnTo>
                <a:lnTo>
                  <a:pt x="0" y="1274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921821" y="4937745"/>
            <a:ext cx="1446549" cy="1303702"/>
          </a:xfrm>
          <a:custGeom>
            <a:avLst/>
            <a:gdLst/>
            <a:ahLst/>
            <a:cxnLst/>
            <a:rect r="r" b="b" t="t" l="l"/>
            <a:pathLst>
              <a:path h="1303702" w="1446549">
                <a:moveTo>
                  <a:pt x="0" y="0"/>
                </a:moveTo>
                <a:lnTo>
                  <a:pt x="1446549" y="0"/>
                </a:lnTo>
                <a:lnTo>
                  <a:pt x="1446549" y="1303703"/>
                </a:lnTo>
                <a:lnTo>
                  <a:pt x="0" y="13037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526279" y="4928220"/>
            <a:ext cx="1678867" cy="1278737"/>
          </a:xfrm>
          <a:custGeom>
            <a:avLst/>
            <a:gdLst/>
            <a:ahLst/>
            <a:cxnLst/>
            <a:rect r="r" b="b" t="t" l="l"/>
            <a:pathLst>
              <a:path h="1278737" w="1678867">
                <a:moveTo>
                  <a:pt x="0" y="0"/>
                </a:moveTo>
                <a:lnTo>
                  <a:pt x="1678867" y="0"/>
                </a:lnTo>
                <a:lnTo>
                  <a:pt x="1678867" y="1278738"/>
                </a:lnTo>
                <a:lnTo>
                  <a:pt x="0" y="12787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834666" y="4067828"/>
            <a:ext cx="182880" cy="620078"/>
            <a:chOff x="0" y="0"/>
            <a:chExt cx="243840" cy="8267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7042610" y="950702"/>
            <a:ext cx="421005" cy="854393"/>
            <a:chOff x="0" y="0"/>
            <a:chExt cx="561340" cy="11391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834666" y="8130174"/>
            <a:ext cx="421005" cy="854393"/>
            <a:chOff x="0" y="0"/>
            <a:chExt cx="561340" cy="11391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6507389" y="8948261"/>
            <a:ext cx="182880" cy="620078"/>
            <a:chOff x="0" y="0"/>
            <a:chExt cx="243840" cy="82677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1553204" y="684002"/>
            <a:ext cx="644843" cy="1121092"/>
            <a:chOff x="0" y="0"/>
            <a:chExt cx="859790" cy="149479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-10279079">
            <a:off x="14843022" y="7996824"/>
            <a:ext cx="644843" cy="1121092"/>
            <a:chOff x="0" y="0"/>
            <a:chExt cx="859790" cy="149479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17101198" y="3848307"/>
            <a:ext cx="182880" cy="620078"/>
            <a:chOff x="0" y="0"/>
            <a:chExt cx="243840" cy="82677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24" id="24"/>
          <p:cNvSpPr txBox="true"/>
          <p:nvPr/>
        </p:nvSpPr>
        <p:spPr>
          <a:xfrm rot="0">
            <a:off x="1526586" y="5823306"/>
            <a:ext cx="4665798" cy="1406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1D1D55"/>
                </a:solidFill>
                <a:latin typeface="Cloud"/>
                <a:ea typeface="Cloud"/>
                <a:cs typeface="Cloud"/>
                <a:sym typeface="Cloud"/>
              </a:rPr>
              <a:t>slice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2941685"/>
            <a:ext cx="5661569" cy="27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07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1043762"/>
            <a:ext cx="5661569" cy="274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ED882F"/>
                </a:solidFill>
                <a:latin typeface="Marykate"/>
                <a:ea typeface="Marykate"/>
                <a:cs typeface="Marykate"/>
                <a:sym typeface="Marykate"/>
              </a:rPr>
              <a:t>ROUND</a:t>
            </a:r>
          </a:p>
        </p:txBody>
      </p:sp>
      <p:pic>
        <p:nvPicPr>
          <p:cNvPr name="Picture 27" id="27">
            <a:hlinkClick action="ppaction://media"/>
          </p:cNvPr>
          <p:cNvPicPr>
            <a:picLocks noChangeAspect="true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13156217" y="6291421"/>
            <a:ext cx="1370062" cy="780936"/>
          </a:xfrm>
          <a:prstGeom prst="rect">
            <a:avLst/>
          </a:prstGeom>
        </p:spPr>
      </p:pic>
      <p:sp>
        <p:nvSpPr>
          <p:cNvPr name="Freeform 28" id="28"/>
          <p:cNvSpPr/>
          <p:nvPr/>
        </p:nvSpPr>
        <p:spPr>
          <a:xfrm flipH="false" flipV="false" rot="0">
            <a:off x="6992146" y="1715055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28207" r="0" b="0"/>
            </a:stretch>
          </a:blipFill>
        </p:spPr>
      </p:sp>
    </p:spTree>
  </p:cSld>
  <p:clrMapOvr>
    <a:masterClrMapping/>
  </p:clrMapOvr>
  <p:transition spd="fast">
    <p:cover dir="rd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215619" y="693706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207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45585" y="2986476"/>
            <a:ext cx="6768728" cy="6768728"/>
          </a:xfrm>
          <a:custGeom>
            <a:avLst/>
            <a:gdLst/>
            <a:ahLst/>
            <a:cxnLst/>
            <a:rect r="r" b="b" t="t" l="l"/>
            <a:pathLst>
              <a:path h="6768728" w="6768728">
                <a:moveTo>
                  <a:pt x="0" y="0"/>
                </a:moveTo>
                <a:lnTo>
                  <a:pt x="6768728" y="0"/>
                </a:lnTo>
                <a:lnTo>
                  <a:pt x="6768728" y="6768728"/>
                </a:lnTo>
                <a:lnTo>
                  <a:pt x="0" y="67687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rd"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512217" y="2912796"/>
            <a:ext cx="2196235" cy="1397354"/>
          </a:xfrm>
          <a:custGeom>
            <a:avLst/>
            <a:gdLst/>
            <a:ahLst/>
            <a:cxnLst/>
            <a:rect r="r" b="b" t="t" l="l"/>
            <a:pathLst>
              <a:path h="1397354" w="2196235">
                <a:moveTo>
                  <a:pt x="0" y="0"/>
                </a:moveTo>
                <a:lnTo>
                  <a:pt x="2196235" y="0"/>
                </a:lnTo>
                <a:lnTo>
                  <a:pt x="2196235" y="1397355"/>
                </a:lnTo>
                <a:lnTo>
                  <a:pt x="0" y="13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21" id="21"/>
          <p:cNvSpPr txBox="true"/>
          <p:nvPr/>
        </p:nvSpPr>
        <p:spPr>
          <a:xfrm rot="0">
            <a:off x="6313215" y="4703339"/>
            <a:ext cx="5661569" cy="27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08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313215" y="2805415"/>
            <a:ext cx="5661569" cy="274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E53E5F"/>
                </a:solidFill>
                <a:latin typeface="Marykate"/>
                <a:ea typeface="Marykate"/>
                <a:cs typeface="Marykate"/>
                <a:sym typeface="Marykate"/>
              </a:rPr>
              <a:t>ROUND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56213" y="7653921"/>
            <a:ext cx="4175575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ED882F"/>
                </a:solidFill>
                <a:latin typeface="Marykate"/>
                <a:ea typeface="Marykate"/>
                <a:cs typeface="Marykate"/>
                <a:sym typeface="Marykate"/>
              </a:rPr>
              <a:t>STRIKE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296435" y="5143500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28207" r="0" b="0"/>
            </a:stretch>
          </a:blipFill>
        </p:spPr>
      </p:sp>
      <p:pic>
        <p:nvPicPr>
          <p:cNvPr name="Picture 25" id="25">
            <a:hlinkClick action="ppaction://media"/>
          </p:cNvPr>
          <p:cNvPicPr>
            <a:picLocks noChangeAspect="true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3156217" y="6291421"/>
            <a:ext cx="1370062" cy="780936"/>
          </a:xfrm>
          <a:prstGeom prst="rect">
            <a:avLst/>
          </a:prstGeom>
        </p:spPr>
      </p:pic>
    </p:spTree>
  </p:cSld>
  <p:clrMapOvr>
    <a:masterClrMapping/>
  </p:clrMapOvr>
  <p:transition spd="fast">
    <p:cover dir="rd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215619" y="693706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207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45585" y="2986476"/>
            <a:ext cx="6768728" cy="6768728"/>
          </a:xfrm>
          <a:custGeom>
            <a:avLst/>
            <a:gdLst/>
            <a:ahLst/>
            <a:cxnLst/>
            <a:rect r="r" b="b" t="t" l="l"/>
            <a:pathLst>
              <a:path h="6768728" w="6768728">
                <a:moveTo>
                  <a:pt x="0" y="0"/>
                </a:moveTo>
                <a:lnTo>
                  <a:pt x="6768728" y="0"/>
                </a:lnTo>
                <a:lnTo>
                  <a:pt x="6768728" y="6768728"/>
                </a:lnTo>
                <a:lnTo>
                  <a:pt x="0" y="67687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rd"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4304719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512217" y="2912796"/>
            <a:ext cx="2196235" cy="1397354"/>
          </a:xfrm>
          <a:custGeom>
            <a:avLst/>
            <a:gdLst/>
            <a:ahLst/>
            <a:cxnLst/>
            <a:rect r="r" b="b" t="t" l="l"/>
            <a:pathLst>
              <a:path h="1397354" w="2196235">
                <a:moveTo>
                  <a:pt x="0" y="0"/>
                </a:moveTo>
                <a:lnTo>
                  <a:pt x="2196235" y="0"/>
                </a:lnTo>
                <a:lnTo>
                  <a:pt x="2196235" y="1397355"/>
                </a:lnTo>
                <a:lnTo>
                  <a:pt x="0" y="13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21" id="21"/>
          <p:cNvSpPr txBox="true"/>
          <p:nvPr/>
        </p:nvSpPr>
        <p:spPr>
          <a:xfrm rot="0">
            <a:off x="6313215" y="4703339"/>
            <a:ext cx="5661569" cy="27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09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313215" y="2805415"/>
            <a:ext cx="5661569" cy="274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E53E5F"/>
                </a:solidFill>
                <a:latin typeface="Marykate"/>
                <a:ea typeface="Marykate"/>
                <a:cs typeface="Marykate"/>
                <a:sym typeface="Marykate"/>
              </a:rPr>
              <a:t>ROUND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56213" y="7719485"/>
            <a:ext cx="4175575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ED882F"/>
                </a:solidFill>
                <a:latin typeface="Marykate"/>
                <a:ea typeface="Marykate"/>
                <a:cs typeface="Marykate"/>
                <a:sym typeface="Marykate"/>
              </a:rPr>
              <a:t>PAIR</a:t>
            </a:r>
          </a:p>
        </p:txBody>
      </p:sp>
      <p:sp>
        <p:nvSpPr>
          <p:cNvPr name="Freeform 24" id="24"/>
          <p:cNvSpPr/>
          <p:nvPr/>
        </p:nvSpPr>
        <p:spPr>
          <a:xfrm flipH="true" flipV="false" rot="0">
            <a:off x="12738588" y="5008139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4627799" y="0"/>
                </a:moveTo>
                <a:lnTo>
                  <a:pt x="0" y="0"/>
                </a:lnTo>
                <a:lnTo>
                  <a:pt x="0" y="4154610"/>
                </a:lnTo>
                <a:lnTo>
                  <a:pt x="4627799" y="4154610"/>
                </a:lnTo>
                <a:lnTo>
                  <a:pt x="4627799" y="0"/>
                </a:lnTo>
                <a:close/>
              </a:path>
            </a:pathLst>
          </a:custGeom>
          <a:blipFill>
            <a:blip r:embed="rId9"/>
            <a:stretch>
              <a:fillRect l="0" t="-28207" r="0" b="0"/>
            </a:stretch>
          </a:blipFill>
        </p:spPr>
      </p:sp>
      <p:pic>
        <p:nvPicPr>
          <p:cNvPr name="Picture 25" id="25">
            <a:hlinkClick action="ppaction://media"/>
          </p:cNvPr>
          <p:cNvPicPr>
            <a:picLocks noChangeAspect="true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2888603" y="4433465"/>
            <a:ext cx="1518245" cy="865399"/>
          </a:xfrm>
          <a:prstGeom prst="rect">
            <a:avLst/>
          </a:prstGeom>
        </p:spPr>
      </p:pic>
    </p:spTree>
  </p:cSld>
  <p:clrMapOvr>
    <a:masterClrMapping/>
  </p:clrMapOvr>
  <p:transition spd="fast">
    <p:cover dir="rd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84045" y="7269770"/>
            <a:ext cx="3093835" cy="2057400"/>
          </a:xfrm>
          <a:custGeom>
            <a:avLst/>
            <a:gdLst/>
            <a:ahLst/>
            <a:cxnLst/>
            <a:rect r="r" b="b" t="t" l="l"/>
            <a:pathLst>
              <a:path h="2057400" w="3093835">
                <a:moveTo>
                  <a:pt x="0" y="0"/>
                </a:moveTo>
                <a:lnTo>
                  <a:pt x="3093835" y="0"/>
                </a:lnTo>
                <a:lnTo>
                  <a:pt x="309383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67581" y="7456054"/>
            <a:ext cx="3259248" cy="2057400"/>
          </a:xfrm>
          <a:custGeom>
            <a:avLst/>
            <a:gdLst/>
            <a:ahLst/>
            <a:cxnLst/>
            <a:rect r="r" b="b" t="t" l="l"/>
            <a:pathLst>
              <a:path h="2057400" w="3259248">
                <a:moveTo>
                  <a:pt x="0" y="0"/>
                </a:moveTo>
                <a:lnTo>
                  <a:pt x="3259247" y="0"/>
                </a:lnTo>
                <a:lnTo>
                  <a:pt x="325924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522862" y="763968"/>
            <a:ext cx="644843" cy="1121092"/>
            <a:chOff x="0" y="0"/>
            <a:chExt cx="859790" cy="14947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937260" y="2321542"/>
            <a:ext cx="182880" cy="620078"/>
            <a:chOff x="0" y="0"/>
            <a:chExt cx="243840" cy="8267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4679596" y="601504"/>
            <a:ext cx="421005" cy="854393"/>
            <a:chOff x="0" y="0"/>
            <a:chExt cx="561340" cy="11391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4667213" y="2138185"/>
            <a:ext cx="433388" cy="552450"/>
            <a:chOff x="0" y="0"/>
            <a:chExt cx="577850" cy="7366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673542" y="6057993"/>
            <a:ext cx="421005" cy="854393"/>
            <a:chOff x="0" y="0"/>
            <a:chExt cx="561340" cy="11391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2937416" y="7606801"/>
            <a:ext cx="182880" cy="620078"/>
            <a:chOff x="0" y="0"/>
            <a:chExt cx="243840" cy="82677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17259300" y="6912385"/>
            <a:ext cx="421005" cy="854393"/>
            <a:chOff x="0" y="0"/>
            <a:chExt cx="561340" cy="113919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13122332" y="8997702"/>
            <a:ext cx="182880" cy="620078"/>
            <a:chOff x="0" y="0"/>
            <a:chExt cx="243840" cy="82677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16354460" y="2941619"/>
            <a:ext cx="433388" cy="552450"/>
            <a:chOff x="0" y="0"/>
            <a:chExt cx="577850" cy="7366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23" id="23"/>
          <p:cNvSpPr txBox="true"/>
          <p:nvPr/>
        </p:nvSpPr>
        <p:spPr>
          <a:xfrm rot="0">
            <a:off x="1970925" y="4016893"/>
            <a:ext cx="14816923" cy="4583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Make sentences with the words before time runs out!</a:t>
            </a: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1D1D55"/>
                </a:solidFill>
                <a:latin typeface="Cloud"/>
                <a:ea typeface="Cloud"/>
                <a:cs typeface="Cloud"/>
                <a:sym typeface="Cloud"/>
              </a:rPr>
              <a:t>Remember a real expression from Burglar Bill, OR</a:t>
            </a: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1D1D55"/>
                </a:solidFill>
                <a:latin typeface="Cloud"/>
                <a:ea typeface="Cloud"/>
                <a:cs typeface="Cloud"/>
                <a:sym typeface="Cloud"/>
              </a:rPr>
              <a:t>make your own original sentence!</a:t>
            </a: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1D1D55"/>
                </a:solidFill>
                <a:latin typeface="Cloud"/>
                <a:ea typeface="Cloud"/>
                <a:cs typeface="Cloud"/>
                <a:sym typeface="Cloud"/>
              </a:rPr>
              <a:t>You get 1 point for the story expression!</a:t>
            </a: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1D1D55"/>
                </a:solidFill>
                <a:latin typeface="Cloud"/>
                <a:ea typeface="Cloud"/>
                <a:cs typeface="Cloud"/>
                <a:sym typeface="Cloud"/>
              </a:rPr>
              <a:t> 2 points for a creative new sentence!</a:t>
            </a:r>
          </a:p>
          <a:p>
            <a:pPr algn="ctr">
              <a:lnSpc>
                <a:spcPts val="5739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6290782" y="602043"/>
            <a:ext cx="5706437" cy="1432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1"/>
              </a:lnSpc>
            </a:pPr>
            <a:r>
              <a:rPr lang="en-US" sz="8379">
                <a:solidFill>
                  <a:srgbClr val="E53E5F"/>
                </a:solidFill>
                <a:latin typeface="Halimum"/>
                <a:ea typeface="Halimum"/>
                <a:cs typeface="Halimum"/>
                <a:sym typeface="Halimum"/>
              </a:rPr>
              <a:t>How to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290782" y="1424286"/>
            <a:ext cx="5706437" cy="2408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20"/>
              </a:lnSpc>
            </a:pPr>
            <a:r>
              <a:rPr lang="en-US" sz="13943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PLAY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215619" y="693706"/>
            <a:ext cx="3992500" cy="3584271"/>
          </a:xfrm>
          <a:custGeom>
            <a:avLst/>
            <a:gdLst/>
            <a:ahLst/>
            <a:cxnLst/>
            <a:rect r="r" b="b" t="t" l="l"/>
            <a:pathLst>
              <a:path h="3584271" w="3992500">
                <a:moveTo>
                  <a:pt x="0" y="0"/>
                </a:moveTo>
                <a:lnTo>
                  <a:pt x="3992499" y="0"/>
                </a:lnTo>
                <a:lnTo>
                  <a:pt x="3992499" y="3584271"/>
                </a:lnTo>
                <a:lnTo>
                  <a:pt x="0" y="35842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207" r="0" b="0"/>
            </a:stretch>
          </a:blipFill>
        </p:spPr>
      </p:sp>
      <p:pic>
        <p:nvPicPr>
          <p:cNvPr name="Picture 27" id="27">
            <a:hlinkClick action="ppaction://media"/>
          </p:cNvPr>
          <p:cNvPicPr>
            <a:picLocks noChangeAspect="true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10">
                  <p14:trim st="0.0000" end="14640.0000"/>
                </p14:media>
              </p:ext>
            </p:extLst>
          </p:nvPr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8064242" y="8153396"/>
            <a:ext cx="2159516" cy="1230924"/>
          </a:xfrm>
          <a:prstGeom prst="rect">
            <a:avLst/>
          </a:prstGeom>
        </p:spPr>
      </p:pic>
    </p:spTree>
  </p:cSld>
  <p:clrMapOvr>
    <a:masterClrMapping/>
  </p:clrMapOvr>
  <p:transition spd="fast">
    <p:cover dir="rd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215619" y="693706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207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45585" y="2986476"/>
            <a:ext cx="6768728" cy="6768728"/>
          </a:xfrm>
          <a:custGeom>
            <a:avLst/>
            <a:gdLst/>
            <a:ahLst/>
            <a:cxnLst/>
            <a:rect r="r" b="b" t="t" l="l"/>
            <a:pathLst>
              <a:path h="6768728" w="6768728">
                <a:moveTo>
                  <a:pt x="0" y="0"/>
                </a:moveTo>
                <a:lnTo>
                  <a:pt x="6768728" y="0"/>
                </a:lnTo>
                <a:lnTo>
                  <a:pt x="6768728" y="6768728"/>
                </a:lnTo>
                <a:lnTo>
                  <a:pt x="0" y="67687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rd"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38496" y="5724226"/>
            <a:ext cx="4684572" cy="3033261"/>
          </a:xfrm>
          <a:custGeom>
            <a:avLst/>
            <a:gdLst/>
            <a:ahLst/>
            <a:cxnLst/>
            <a:rect r="r" b="b" t="t" l="l"/>
            <a:pathLst>
              <a:path h="3033261" w="4684572">
                <a:moveTo>
                  <a:pt x="0" y="0"/>
                </a:moveTo>
                <a:lnTo>
                  <a:pt x="4684573" y="0"/>
                </a:lnTo>
                <a:lnTo>
                  <a:pt x="4684573" y="3033261"/>
                </a:lnTo>
                <a:lnTo>
                  <a:pt x="0" y="303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11073" y="5956359"/>
            <a:ext cx="644843" cy="1121092"/>
            <a:chOff x="0" y="0"/>
            <a:chExt cx="859790" cy="14947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9726890" y="5956359"/>
            <a:ext cx="421005" cy="854393"/>
            <a:chOff x="0" y="0"/>
            <a:chExt cx="561340" cy="11391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8971557" y="7365107"/>
            <a:ext cx="433388" cy="552450"/>
            <a:chOff x="0" y="0"/>
            <a:chExt cx="577850" cy="7366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3871872" y="7282239"/>
            <a:ext cx="182880" cy="620078"/>
            <a:chOff x="0" y="0"/>
            <a:chExt cx="243840" cy="8267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11" id="11"/>
          <p:cNvSpPr/>
          <p:nvPr/>
        </p:nvSpPr>
        <p:spPr>
          <a:xfrm flipH="false" flipV="false" rot="5400000">
            <a:off x="-3069248" y="6409944"/>
            <a:ext cx="7315200" cy="438912"/>
          </a:xfrm>
          <a:custGeom>
            <a:avLst/>
            <a:gdLst/>
            <a:ahLst/>
            <a:cxnLst/>
            <a:rect r="r" b="b" t="t" l="l"/>
            <a:pathLst>
              <a:path h="438912" w="7315200">
                <a:moveTo>
                  <a:pt x="0" y="0"/>
                </a:moveTo>
                <a:lnTo>
                  <a:pt x="7315200" y="0"/>
                </a:lnTo>
                <a:lnTo>
                  <a:pt x="7315200" y="438912"/>
                </a:lnTo>
                <a:lnTo>
                  <a:pt x="0" y="438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-2628900" y="3031427"/>
            <a:ext cx="7315200" cy="438912"/>
          </a:xfrm>
          <a:custGeom>
            <a:avLst/>
            <a:gdLst/>
            <a:ahLst/>
            <a:cxnLst/>
            <a:rect r="r" b="b" t="t" l="l"/>
            <a:pathLst>
              <a:path h="438912" w="7315200">
                <a:moveTo>
                  <a:pt x="0" y="0"/>
                </a:moveTo>
                <a:lnTo>
                  <a:pt x="7315200" y="0"/>
                </a:lnTo>
                <a:lnTo>
                  <a:pt x="7315200" y="438912"/>
                </a:lnTo>
                <a:lnTo>
                  <a:pt x="0" y="438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13540169" y="6816662"/>
            <a:ext cx="7315200" cy="438912"/>
          </a:xfrm>
          <a:custGeom>
            <a:avLst/>
            <a:gdLst/>
            <a:ahLst/>
            <a:cxnLst/>
            <a:rect r="r" b="b" t="t" l="l"/>
            <a:pathLst>
              <a:path h="438912" w="7315200">
                <a:moveTo>
                  <a:pt x="0" y="0"/>
                </a:moveTo>
                <a:lnTo>
                  <a:pt x="7315200" y="0"/>
                </a:lnTo>
                <a:lnTo>
                  <a:pt x="7315200" y="438912"/>
                </a:lnTo>
                <a:lnTo>
                  <a:pt x="0" y="438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3980517" y="3438144"/>
            <a:ext cx="7315200" cy="438912"/>
          </a:xfrm>
          <a:custGeom>
            <a:avLst/>
            <a:gdLst/>
            <a:ahLst/>
            <a:cxnLst/>
            <a:rect r="r" b="b" t="t" l="l"/>
            <a:pathLst>
              <a:path h="438912" w="7315200">
                <a:moveTo>
                  <a:pt x="0" y="0"/>
                </a:moveTo>
                <a:lnTo>
                  <a:pt x="7315200" y="0"/>
                </a:lnTo>
                <a:lnTo>
                  <a:pt x="7315200" y="438912"/>
                </a:lnTo>
                <a:lnTo>
                  <a:pt x="0" y="438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722625" y="1315881"/>
            <a:ext cx="11108508" cy="125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94"/>
              </a:lnSpc>
            </a:pPr>
            <a:r>
              <a:rPr lang="en-US" sz="7353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HAND IN YOUR ANSWERS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015910" y="3225367"/>
            <a:ext cx="12778070" cy="2213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99"/>
              </a:lnSpc>
            </a:pPr>
            <a:r>
              <a:rPr lang="en-US" sz="6356">
                <a:solidFill>
                  <a:srgbClr val="E53E5F"/>
                </a:solidFill>
                <a:latin typeface="Halimum"/>
                <a:ea typeface="Halimum"/>
                <a:cs typeface="Halimum"/>
                <a:sym typeface="Halimum"/>
              </a:rPr>
              <a:t>and wait to see your score!</a:t>
            </a:r>
          </a:p>
        </p:txBody>
      </p:sp>
      <p:sp>
        <p:nvSpPr>
          <p:cNvPr name="Freeform 17" id="17"/>
          <p:cNvSpPr/>
          <p:nvPr/>
        </p:nvSpPr>
        <p:spPr>
          <a:xfrm flipH="true" flipV="false" rot="0">
            <a:off x="10711417" y="4078949"/>
            <a:ext cx="5769251" cy="5179351"/>
          </a:xfrm>
          <a:custGeom>
            <a:avLst/>
            <a:gdLst/>
            <a:ahLst/>
            <a:cxnLst/>
            <a:rect r="r" b="b" t="t" l="l"/>
            <a:pathLst>
              <a:path h="5179351" w="5769251">
                <a:moveTo>
                  <a:pt x="5769251" y="0"/>
                </a:moveTo>
                <a:lnTo>
                  <a:pt x="0" y="0"/>
                </a:lnTo>
                <a:lnTo>
                  <a:pt x="0" y="5179351"/>
                </a:lnTo>
                <a:lnTo>
                  <a:pt x="5769251" y="5179351"/>
                </a:lnTo>
                <a:lnTo>
                  <a:pt x="5769251" y="0"/>
                </a:lnTo>
                <a:close/>
              </a:path>
            </a:pathLst>
          </a:custGeom>
          <a:blipFill>
            <a:blip r:embed="rId8"/>
            <a:stretch>
              <a:fillRect l="0" t="-28207" r="0" b="0"/>
            </a:stretch>
          </a:blipFill>
        </p:spPr>
      </p:sp>
    </p:spTree>
  </p:cSld>
  <p:clrMapOvr>
    <a:masterClrMapping/>
  </p:clrMapOvr>
  <p:transition spd="fast">
    <p:cover dir="rd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20" id="20"/>
          <p:cNvSpPr txBox="true"/>
          <p:nvPr/>
        </p:nvSpPr>
        <p:spPr>
          <a:xfrm rot="0">
            <a:off x="5352074" y="7793879"/>
            <a:ext cx="7583852" cy="1281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>
                <a:solidFill>
                  <a:srgbClr val="ED882F"/>
                </a:solidFill>
                <a:latin typeface="Cloud"/>
                <a:ea typeface="Cloud"/>
                <a:cs typeface="Cloud"/>
                <a:sym typeface="Cloud"/>
              </a:rPr>
              <a:t>property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313215" y="4703339"/>
            <a:ext cx="5661569" cy="274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01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313215" y="2805415"/>
            <a:ext cx="5661569" cy="274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E53E5F"/>
                </a:solidFill>
                <a:latin typeface="Marykate"/>
                <a:ea typeface="Marykate"/>
                <a:cs typeface="Marykate"/>
                <a:sym typeface="Marykate"/>
              </a:rPr>
              <a:t>ROUND</a:t>
            </a:r>
          </a:p>
        </p:txBody>
      </p:sp>
      <p:pic>
        <p:nvPicPr>
          <p:cNvPr name="Picture 23" id="23">
            <a:hlinkClick action="ppaction://media"/>
          </p:cNvPr>
          <p:cNvPicPr>
            <a:picLocks noChangeAspect="true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3955934" y="4374740"/>
            <a:ext cx="1518245" cy="865399"/>
          </a:xfrm>
          <a:prstGeom prst="rect">
            <a:avLst/>
          </a:prstGeom>
        </p:spPr>
      </p:pic>
      <p:sp>
        <p:nvSpPr>
          <p:cNvPr name="Freeform 24" id="24"/>
          <p:cNvSpPr/>
          <p:nvPr/>
        </p:nvSpPr>
        <p:spPr>
          <a:xfrm flipH="false" flipV="false" rot="0">
            <a:off x="1215619" y="693706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28207" r="0" b="0"/>
            </a:stretch>
          </a:blipFill>
        </p:spPr>
      </p:sp>
    </p:spTree>
  </p:cSld>
  <p:clrMapOvr>
    <a:masterClrMapping/>
  </p:clrMapOvr>
  <p:transition spd="fast">
    <p:cover dir="rd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215619" y="693706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207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45585" y="2986476"/>
            <a:ext cx="6768728" cy="6768728"/>
          </a:xfrm>
          <a:custGeom>
            <a:avLst/>
            <a:gdLst/>
            <a:ahLst/>
            <a:cxnLst/>
            <a:rect r="r" b="b" t="t" l="l"/>
            <a:pathLst>
              <a:path h="6768728" w="6768728">
                <a:moveTo>
                  <a:pt x="0" y="0"/>
                </a:moveTo>
                <a:lnTo>
                  <a:pt x="6768728" y="0"/>
                </a:lnTo>
                <a:lnTo>
                  <a:pt x="6768728" y="6768728"/>
                </a:lnTo>
                <a:lnTo>
                  <a:pt x="0" y="67687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rd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512217" y="2912796"/>
            <a:ext cx="2196235" cy="1397354"/>
          </a:xfrm>
          <a:custGeom>
            <a:avLst/>
            <a:gdLst/>
            <a:ahLst/>
            <a:cxnLst/>
            <a:rect r="r" b="b" t="t" l="l"/>
            <a:pathLst>
              <a:path h="1397354" w="2196235">
                <a:moveTo>
                  <a:pt x="0" y="0"/>
                </a:moveTo>
                <a:lnTo>
                  <a:pt x="2196235" y="0"/>
                </a:lnTo>
                <a:lnTo>
                  <a:pt x="2196235" y="1397355"/>
                </a:lnTo>
                <a:lnTo>
                  <a:pt x="0" y="13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296435" y="5143500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28207" r="0" b="0"/>
            </a:stretch>
          </a:blipFill>
        </p:spPr>
      </p:sp>
      <p:pic>
        <p:nvPicPr>
          <p:cNvPr name="Picture 22" id="22">
            <a:hlinkClick action="ppaction://media"/>
          </p:cNvPr>
          <p:cNvPicPr>
            <a:picLocks noChangeAspect="true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3955934" y="4374740"/>
            <a:ext cx="1518245" cy="865399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6313215" y="4703339"/>
            <a:ext cx="5661569" cy="27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02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313215" y="2805415"/>
            <a:ext cx="5661569" cy="274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E53E5F"/>
                </a:solidFill>
                <a:latin typeface="Marykate"/>
                <a:ea typeface="Marykate"/>
                <a:cs typeface="Marykate"/>
                <a:sym typeface="Marykate"/>
              </a:rPr>
              <a:t>ROUND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056213" y="7500725"/>
            <a:ext cx="4175575" cy="142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>
                <a:solidFill>
                  <a:srgbClr val="ED882F"/>
                </a:solidFill>
                <a:latin typeface="Marykate"/>
                <a:ea typeface="Marykate"/>
                <a:cs typeface="Marykate"/>
                <a:sym typeface="Marykate"/>
              </a:rPr>
              <a:t>SWING</a:t>
            </a:r>
          </a:p>
        </p:txBody>
      </p:sp>
    </p:spTree>
  </p:cSld>
  <p:clrMapOvr>
    <a:masterClrMapping/>
  </p:clrMapOvr>
  <p:transition spd="fast">
    <p:cover dir="rd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215619" y="693706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207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45585" y="2986476"/>
            <a:ext cx="6768728" cy="6768728"/>
          </a:xfrm>
          <a:custGeom>
            <a:avLst/>
            <a:gdLst/>
            <a:ahLst/>
            <a:cxnLst/>
            <a:rect r="r" b="b" t="t" l="l"/>
            <a:pathLst>
              <a:path h="6768728" w="6768728">
                <a:moveTo>
                  <a:pt x="0" y="0"/>
                </a:moveTo>
                <a:lnTo>
                  <a:pt x="6768728" y="0"/>
                </a:lnTo>
                <a:lnTo>
                  <a:pt x="6768728" y="6768728"/>
                </a:lnTo>
                <a:lnTo>
                  <a:pt x="0" y="67687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rd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298249" y="4671938"/>
            <a:ext cx="2880430" cy="2055907"/>
          </a:xfrm>
          <a:custGeom>
            <a:avLst/>
            <a:gdLst/>
            <a:ahLst/>
            <a:cxnLst/>
            <a:rect r="r" b="b" t="t" l="l"/>
            <a:pathLst>
              <a:path h="2055907" w="2880430">
                <a:moveTo>
                  <a:pt x="0" y="0"/>
                </a:moveTo>
                <a:lnTo>
                  <a:pt x="2880430" y="0"/>
                </a:lnTo>
                <a:lnTo>
                  <a:pt x="2880430" y="2055907"/>
                </a:lnTo>
                <a:lnTo>
                  <a:pt x="0" y="20559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865626" y="7184205"/>
            <a:ext cx="4977267" cy="3446758"/>
          </a:xfrm>
          <a:custGeom>
            <a:avLst/>
            <a:gdLst/>
            <a:ahLst/>
            <a:cxnLst/>
            <a:rect r="r" b="b" t="t" l="l"/>
            <a:pathLst>
              <a:path h="3446758" w="4977267">
                <a:moveTo>
                  <a:pt x="0" y="0"/>
                </a:moveTo>
                <a:lnTo>
                  <a:pt x="4977267" y="0"/>
                </a:lnTo>
                <a:lnTo>
                  <a:pt x="4977267" y="3446758"/>
                </a:lnTo>
                <a:lnTo>
                  <a:pt x="0" y="3446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26106" y="3002248"/>
            <a:ext cx="182880" cy="620078"/>
            <a:chOff x="0" y="0"/>
            <a:chExt cx="243840" cy="8267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2083394" y="922635"/>
            <a:ext cx="421005" cy="854393"/>
            <a:chOff x="0" y="0"/>
            <a:chExt cx="561340" cy="11391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017546" y="7743153"/>
            <a:ext cx="421005" cy="854393"/>
            <a:chOff x="0" y="0"/>
            <a:chExt cx="561340" cy="11391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2683241" y="8638222"/>
            <a:ext cx="182880" cy="620078"/>
            <a:chOff x="0" y="0"/>
            <a:chExt cx="243840" cy="8267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9704917" y="7476453"/>
            <a:ext cx="644843" cy="1121092"/>
            <a:chOff x="0" y="0"/>
            <a:chExt cx="859790" cy="14947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16774670" y="8403907"/>
            <a:ext cx="421005" cy="854393"/>
            <a:chOff x="0" y="0"/>
            <a:chExt cx="561340" cy="11391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17259300" y="922635"/>
            <a:ext cx="433388" cy="552450"/>
            <a:chOff x="0" y="0"/>
            <a:chExt cx="577850" cy="7366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19" id="19"/>
          <p:cNvSpPr txBox="true"/>
          <p:nvPr/>
        </p:nvSpPr>
        <p:spPr>
          <a:xfrm rot="0">
            <a:off x="3007776" y="5886533"/>
            <a:ext cx="5012497" cy="1588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39"/>
              </a:lnSpc>
            </a:pPr>
            <a:r>
              <a:rPr lang="en-US" sz="9099">
                <a:solidFill>
                  <a:srgbClr val="7345F9"/>
                </a:solidFill>
                <a:latin typeface="Cloud"/>
                <a:ea typeface="Cloud"/>
                <a:cs typeface="Cloud"/>
                <a:sym typeface="Cloud"/>
              </a:rPr>
              <a:t>shine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683241" y="2975627"/>
            <a:ext cx="5661569" cy="27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03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683241" y="1077704"/>
            <a:ext cx="5661569" cy="274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ED882F"/>
                </a:solidFill>
                <a:latin typeface="Marykate"/>
                <a:ea typeface="Marykate"/>
                <a:cs typeface="Marykate"/>
                <a:sym typeface="Marykate"/>
              </a:rPr>
              <a:t>ROUND</a:t>
            </a:r>
          </a:p>
        </p:txBody>
      </p:sp>
      <p:sp>
        <p:nvSpPr>
          <p:cNvPr name="Freeform 22" id="22"/>
          <p:cNvSpPr/>
          <p:nvPr/>
        </p:nvSpPr>
        <p:spPr>
          <a:xfrm flipH="true" flipV="false" rot="0">
            <a:off x="12357374" y="1569615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4627799" y="0"/>
                </a:moveTo>
                <a:lnTo>
                  <a:pt x="0" y="0"/>
                </a:lnTo>
                <a:lnTo>
                  <a:pt x="0" y="4154611"/>
                </a:lnTo>
                <a:lnTo>
                  <a:pt x="4627799" y="4154611"/>
                </a:lnTo>
                <a:lnTo>
                  <a:pt x="4627799" y="0"/>
                </a:lnTo>
                <a:close/>
              </a:path>
            </a:pathLst>
          </a:custGeom>
          <a:blipFill>
            <a:blip r:embed="rId7"/>
            <a:stretch>
              <a:fillRect l="0" t="-28207" r="0" b="0"/>
            </a:stretch>
          </a:blipFill>
        </p:spPr>
      </p:sp>
      <p:pic>
        <p:nvPicPr>
          <p:cNvPr name="Picture 23" id="23">
            <a:hlinkClick action="ppaction://media"/>
          </p:cNvPr>
          <p:cNvPicPr>
            <a:picLocks noChangeAspect="true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10">
                  <p14:trim st="0.0000" end="0.0000"/>
                </p14:media>
              </p:ext>
            </p:extLst>
          </p:nvPr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4812612" y="8474885"/>
            <a:ext cx="1518245" cy="865399"/>
          </a:xfrm>
          <a:prstGeom prst="rect">
            <a:avLst/>
          </a:prstGeom>
        </p:spPr>
      </p:pic>
    </p:spTree>
  </p:cSld>
  <p:clrMapOvr>
    <a:masterClrMapping/>
  </p:clrMapOvr>
  <p:transition spd="fast">
    <p:cover dir="rd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58411" y="636233"/>
            <a:ext cx="3171178" cy="2858024"/>
          </a:xfrm>
          <a:custGeom>
            <a:avLst/>
            <a:gdLst/>
            <a:ahLst/>
            <a:cxnLst/>
            <a:rect r="r" b="b" t="t" l="l"/>
            <a:pathLst>
              <a:path h="2858024" w="3171178">
                <a:moveTo>
                  <a:pt x="0" y="0"/>
                </a:moveTo>
                <a:lnTo>
                  <a:pt x="3171178" y="0"/>
                </a:lnTo>
                <a:lnTo>
                  <a:pt x="3171178" y="2858024"/>
                </a:lnTo>
                <a:lnTo>
                  <a:pt x="0" y="2858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096031" y="4310151"/>
            <a:ext cx="5163269" cy="1122892"/>
            <a:chOff x="0" y="0"/>
            <a:chExt cx="1359873" cy="295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3633513" y="2986476"/>
            <a:ext cx="2088305" cy="1318242"/>
          </a:xfrm>
          <a:custGeom>
            <a:avLst/>
            <a:gdLst/>
            <a:ahLst/>
            <a:cxnLst/>
            <a:rect r="r" b="b" t="t" l="l"/>
            <a:pathLst>
              <a:path h="1318242" w="2088305">
                <a:moveTo>
                  <a:pt x="0" y="0"/>
                </a:moveTo>
                <a:lnTo>
                  <a:pt x="2088305" y="0"/>
                </a:lnTo>
                <a:lnTo>
                  <a:pt x="2088305" y="1318243"/>
                </a:lnTo>
                <a:lnTo>
                  <a:pt x="0" y="13182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189329" y="8252567"/>
            <a:ext cx="421005" cy="854393"/>
            <a:chOff x="0" y="0"/>
            <a:chExt cx="561340" cy="11391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3311092" y="1571537"/>
            <a:ext cx="644843" cy="1121092"/>
            <a:chOff x="0" y="0"/>
            <a:chExt cx="859790" cy="14947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6945382" y="7825371"/>
            <a:ext cx="421005" cy="854393"/>
            <a:chOff x="0" y="0"/>
            <a:chExt cx="561340" cy="11391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6165734" y="2140180"/>
            <a:ext cx="433388" cy="552450"/>
            <a:chOff x="0" y="0"/>
            <a:chExt cx="577850" cy="736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8121" y="50800"/>
              <a:ext cx="478402" cy="636668"/>
            </a:xfrm>
            <a:custGeom>
              <a:avLst/>
              <a:gdLst/>
              <a:ahLst/>
              <a:cxnLst/>
              <a:rect r="r" b="b" t="t" l="l"/>
              <a:pathLst>
                <a:path h="636668" w="478402">
                  <a:moveTo>
                    <a:pt x="77609" y="11430"/>
                  </a:moveTo>
                  <a:cubicBezTo>
                    <a:pt x="339229" y="238760"/>
                    <a:pt x="367169" y="262890"/>
                    <a:pt x="393839" y="302260"/>
                  </a:cubicBezTo>
                  <a:cubicBezTo>
                    <a:pt x="423049" y="345440"/>
                    <a:pt x="449719" y="401320"/>
                    <a:pt x="463689" y="450850"/>
                  </a:cubicBezTo>
                  <a:cubicBezTo>
                    <a:pt x="476389" y="495300"/>
                    <a:pt x="480199" y="557530"/>
                    <a:pt x="477659" y="585470"/>
                  </a:cubicBezTo>
                  <a:cubicBezTo>
                    <a:pt x="476389" y="599440"/>
                    <a:pt x="473849" y="608330"/>
                    <a:pt x="468769" y="615950"/>
                  </a:cubicBezTo>
                  <a:cubicBezTo>
                    <a:pt x="462419" y="623570"/>
                    <a:pt x="453529" y="632460"/>
                    <a:pt x="442099" y="633730"/>
                  </a:cubicBezTo>
                  <a:cubicBezTo>
                    <a:pt x="430669" y="636270"/>
                    <a:pt x="407809" y="633730"/>
                    <a:pt x="397649" y="624840"/>
                  </a:cubicBezTo>
                  <a:cubicBezTo>
                    <a:pt x="386219" y="615950"/>
                    <a:pt x="378599" y="595630"/>
                    <a:pt x="379869" y="582930"/>
                  </a:cubicBezTo>
                  <a:cubicBezTo>
                    <a:pt x="381139" y="568960"/>
                    <a:pt x="392569" y="549910"/>
                    <a:pt x="403999" y="543560"/>
                  </a:cubicBezTo>
                  <a:cubicBezTo>
                    <a:pt x="416699" y="537210"/>
                    <a:pt x="439559" y="538480"/>
                    <a:pt x="450989" y="542290"/>
                  </a:cubicBezTo>
                  <a:cubicBezTo>
                    <a:pt x="461149" y="547370"/>
                    <a:pt x="468769" y="556260"/>
                    <a:pt x="472579" y="565150"/>
                  </a:cubicBezTo>
                  <a:cubicBezTo>
                    <a:pt x="477659" y="574040"/>
                    <a:pt x="480199" y="586740"/>
                    <a:pt x="476389" y="596900"/>
                  </a:cubicBezTo>
                  <a:cubicBezTo>
                    <a:pt x="473849" y="608330"/>
                    <a:pt x="458609" y="626110"/>
                    <a:pt x="447179" y="632460"/>
                  </a:cubicBezTo>
                  <a:cubicBezTo>
                    <a:pt x="438289" y="637540"/>
                    <a:pt x="425589" y="637540"/>
                    <a:pt x="416699" y="635000"/>
                  </a:cubicBezTo>
                  <a:cubicBezTo>
                    <a:pt x="406539" y="632460"/>
                    <a:pt x="396379" y="628650"/>
                    <a:pt x="390029" y="617220"/>
                  </a:cubicBezTo>
                  <a:cubicBezTo>
                    <a:pt x="373519" y="590550"/>
                    <a:pt x="383679" y="496570"/>
                    <a:pt x="367169" y="444500"/>
                  </a:cubicBezTo>
                  <a:cubicBezTo>
                    <a:pt x="350659" y="396240"/>
                    <a:pt x="331609" y="360680"/>
                    <a:pt x="292239" y="313690"/>
                  </a:cubicBezTo>
                  <a:cubicBezTo>
                    <a:pt x="231279" y="238760"/>
                    <a:pt x="21729" y="123190"/>
                    <a:pt x="2679" y="67310"/>
                  </a:cubicBezTo>
                  <a:cubicBezTo>
                    <a:pt x="-4941" y="45720"/>
                    <a:pt x="5219" y="24130"/>
                    <a:pt x="14109" y="13970"/>
                  </a:cubicBezTo>
                  <a:cubicBezTo>
                    <a:pt x="21729" y="5080"/>
                    <a:pt x="35699" y="1270"/>
                    <a:pt x="45859" y="0"/>
                  </a:cubicBezTo>
                  <a:cubicBezTo>
                    <a:pt x="56019" y="0"/>
                    <a:pt x="77609" y="11430"/>
                    <a:pt x="77609" y="11430"/>
                  </a:cubicBezTo>
                </a:path>
              </a:pathLst>
            </a:custGeom>
            <a:solidFill>
              <a:srgbClr val="E53E5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215619" y="693706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0" y="0"/>
                </a:moveTo>
                <a:lnTo>
                  <a:pt x="4627798" y="0"/>
                </a:lnTo>
                <a:lnTo>
                  <a:pt x="4627798" y="4154611"/>
                </a:lnTo>
                <a:lnTo>
                  <a:pt x="0" y="41546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8207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45585" y="2986476"/>
            <a:ext cx="6768728" cy="6768728"/>
          </a:xfrm>
          <a:custGeom>
            <a:avLst/>
            <a:gdLst/>
            <a:ahLst/>
            <a:cxnLst/>
            <a:rect r="r" b="b" t="t" l="l"/>
            <a:pathLst>
              <a:path h="6768728" w="6768728">
                <a:moveTo>
                  <a:pt x="0" y="0"/>
                </a:moveTo>
                <a:lnTo>
                  <a:pt x="6768728" y="0"/>
                </a:lnTo>
                <a:lnTo>
                  <a:pt x="6768728" y="6768728"/>
                </a:lnTo>
                <a:lnTo>
                  <a:pt x="0" y="67687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rd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562366" y="3319636"/>
            <a:ext cx="5163269" cy="1122892"/>
            <a:chOff x="0" y="0"/>
            <a:chExt cx="1359873" cy="2957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319636"/>
            <a:ext cx="5163269" cy="1122892"/>
            <a:chOff x="0" y="0"/>
            <a:chExt cx="1359873" cy="2957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097109" y="3319636"/>
            <a:ext cx="5163269" cy="1122892"/>
            <a:chOff x="0" y="0"/>
            <a:chExt cx="1359873" cy="2957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59873" cy="295741"/>
            </a:xfrm>
            <a:custGeom>
              <a:avLst/>
              <a:gdLst/>
              <a:ahLst/>
              <a:cxnLst/>
              <a:rect r="r" b="b" t="t" l="l"/>
              <a:pathLst>
                <a:path h="295741" w="1359873">
                  <a:moveTo>
                    <a:pt x="147871" y="0"/>
                  </a:moveTo>
                  <a:lnTo>
                    <a:pt x="1212003" y="0"/>
                  </a:lnTo>
                  <a:cubicBezTo>
                    <a:pt x="1251220" y="0"/>
                    <a:pt x="1288832" y="15579"/>
                    <a:pt x="1316563" y="43310"/>
                  </a:cubicBezTo>
                  <a:cubicBezTo>
                    <a:pt x="1344294" y="71041"/>
                    <a:pt x="1359873" y="108653"/>
                    <a:pt x="1359873" y="147871"/>
                  </a:cubicBezTo>
                  <a:lnTo>
                    <a:pt x="1359873" y="147871"/>
                  </a:lnTo>
                  <a:cubicBezTo>
                    <a:pt x="1359873" y="187088"/>
                    <a:pt x="1344294" y="224700"/>
                    <a:pt x="1316563" y="252431"/>
                  </a:cubicBezTo>
                  <a:cubicBezTo>
                    <a:pt x="1288832" y="280162"/>
                    <a:pt x="1251220" y="295741"/>
                    <a:pt x="1212003" y="295741"/>
                  </a:cubicBezTo>
                  <a:lnTo>
                    <a:pt x="147871" y="295741"/>
                  </a:lnTo>
                  <a:cubicBezTo>
                    <a:pt x="108653" y="295741"/>
                    <a:pt x="71041" y="280162"/>
                    <a:pt x="43310" y="252431"/>
                  </a:cubicBezTo>
                  <a:cubicBezTo>
                    <a:pt x="15579" y="224700"/>
                    <a:pt x="0" y="187088"/>
                    <a:pt x="0" y="147871"/>
                  </a:cubicBezTo>
                  <a:lnTo>
                    <a:pt x="0" y="147871"/>
                  </a:lnTo>
                  <a:cubicBezTo>
                    <a:pt x="0" y="108653"/>
                    <a:pt x="15579" y="71041"/>
                    <a:pt x="43310" y="43310"/>
                  </a:cubicBezTo>
                  <a:cubicBezTo>
                    <a:pt x="71041" y="15579"/>
                    <a:pt x="108653" y="0"/>
                    <a:pt x="147871" y="0"/>
                  </a:cubicBezTo>
                  <a:close/>
                </a:path>
              </a:pathLst>
            </a:custGeom>
            <a:solidFill>
              <a:srgbClr val="EAF3F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359873" cy="343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8064468" y="1673349"/>
            <a:ext cx="2159064" cy="1646286"/>
          </a:xfrm>
          <a:custGeom>
            <a:avLst/>
            <a:gdLst/>
            <a:ahLst/>
            <a:cxnLst/>
            <a:rect r="r" b="b" t="t" l="l"/>
            <a:pathLst>
              <a:path h="1646286" w="2159064">
                <a:moveTo>
                  <a:pt x="0" y="0"/>
                </a:moveTo>
                <a:lnTo>
                  <a:pt x="2159064" y="0"/>
                </a:lnTo>
                <a:lnTo>
                  <a:pt x="2159064" y="1646287"/>
                </a:lnTo>
                <a:lnTo>
                  <a:pt x="0" y="16462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489706" y="1922281"/>
            <a:ext cx="2196235" cy="1397354"/>
          </a:xfrm>
          <a:custGeom>
            <a:avLst/>
            <a:gdLst/>
            <a:ahLst/>
            <a:cxnLst/>
            <a:rect r="r" b="b" t="t" l="l"/>
            <a:pathLst>
              <a:path h="1397354" w="2196235">
                <a:moveTo>
                  <a:pt x="0" y="0"/>
                </a:moveTo>
                <a:lnTo>
                  <a:pt x="2196235" y="0"/>
                </a:lnTo>
                <a:lnTo>
                  <a:pt x="2196235" y="1397355"/>
                </a:lnTo>
                <a:lnTo>
                  <a:pt x="0" y="13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602059" y="2055690"/>
            <a:ext cx="2110973" cy="1263945"/>
          </a:xfrm>
          <a:custGeom>
            <a:avLst/>
            <a:gdLst/>
            <a:ahLst/>
            <a:cxnLst/>
            <a:rect r="r" b="b" t="t" l="l"/>
            <a:pathLst>
              <a:path h="1263945" w="2110973">
                <a:moveTo>
                  <a:pt x="0" y="0"/>
                </a:moveTo>
                <a:lnTo>
                  <a:pt x="2110973" y="0"/>
                </a:lnTo>
                <a:lnTo>
                  <a:pt x="2110973" y="1263946"/>
                </a:lnTo>
                <a:lnTo>
                  <a:pt x="0" y="12639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884045" y="2065245"/>
            <a:ext cx="182880" cy="620078"/>
            <a:chOff x="0" y="0"/>
            <a:chExt cx="243840" cy="82677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4931069" y="2132084"/>
            <a:ext cx="421005" cy="854393"/>
            <a:chOff x="0" y="0"/>
            <a:chExt cx="561340" cy="113919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1975485" y="8130935"/>
            <a:ext cx="421005" cy="854393"/>
            <a:chOff x="0" y="0"/>
            <a:chExt cx="561340" cy="113919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7135896" y="1065361"/>
            <a:ext cx="644843" cy="1121092"/>
            <a:chOff x="0" y="0"/>
            <a:chExt cx="859790" cy="149479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3" id="23"/>
          <p:cNvGrpSpPr/>
          <p:nvPr/>
        </p:nvGrpSpPr>
        <p:grpSpPr>
          <a:xfrm rot="0">
            <a:off x="10992850" y="1876415"/>
            <a:ext cx="182880" cy="620078"/>
            <a:chOff x="0" y="0"/>
            <a:chExt cx="243840" cy="82677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9767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15998782" y="1332061"/>
            <a:ext cx="421005" cy="854393"/>
            <a:chOff x="0" y="0"/>
            <a:chExt cx="561340" cy="113919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50394" y="50800"/>
              <a:ext cx="463151" cy="1039036"/>
            </a:xfrm>
            <a:custGeom>
              <a:avLst/>
              <a:gdLst/>
              <a:ahLst/>
              <a:cxnLst/>
              <a:rect r="r" b="b" t="t" l="l"/>
              <a:pathLst>
                <a:path h="1039036" w="463151">
                  <a:moveTo>
                    <a:pt x="66446" y="0"/>
                  </a:moveTo>
                  <a:cubicBezTo>
                    <a:pt x="245516" y="88900"/>
                    <a:pt x="281076" y="107950"/>
                    <a:pt x="312826" y="138430"/>
                  </a:cubicBezTo>
                  <a:cubicBezTo>
                    <a:pt x="345846" y="170180"/>
                    <a:pt x="381406" y="219710"/>
                    <a:pt x="399186" y="252730"/>
                  </a:cubicBezTo>
                  <a:cubicBezTo>
                    <a:pt x="409346" y="274320"/>
                    <a:pt x="413156" y="289560"/>
                    <a:pt x="418236" y="309880"/>
                  </a:cubicBezTo>
                  <a:cubicBezTo>
                    <a:pt x="422046" y="335280"/>
                    <a:pt x="428396" y="365760"/>
                    <a:pt x="424586" y="393700"/>
                  </a:cubicBezTo>
                  <a:cubicBezTo>
                    <a:pt x="418236" y="424180"/>
                    <a:pt x="401726" y="453390"/>
                    <a:pt x="382676" y="483870"/>
                  </a:cubicBezTo>
                  <a:cubicBezTo>
                    <a:pt x="359816" y="520700"/>
                    <a:pt x="320446" y="570230"/>
                    <a:pt x="292506" y="596900"/>
                  </a:cubicBezTo>
                  <a:cubicBezTo>
                    <a:pt x="274726" y="615950"/>
                    <a:pt x="262026" y="626110"/>
                    <a:pt x="241706" y="637540"/>
                  </a:cubicBezTo>
                  <a:cubicBezTo>
                    <a:pt x="220116" y="650240"/>
                    <a:pt x="192176" y="662940"/>
                    <a:pt x="166776" y="668020"/>
                  </a:cubicBezTo>
                  <a:cubicBezTo>
                    <a:pt x="142646" y="671830"/>
                    <a:pt x="114706" y="675640"/>
                    <a:pt x="94386" y="666750"/>
                  </a:cubicBezTo>
                  <a:cubicBezTo>
                    <a:pt x="74066" y="656590"/>
                    <a:pt x="53746" y="627380"/>
                    <a:pt x="46126" y="605790"/>
                  </a:cubicBezTo>
                  <a:cubicBezTo>
                    <a:pt x="39776" y="584200"/>
                    <a:pt x="39776" y="553720"/>
                    <a:pt x="51206" y="534670"/>
                  </a:cubicBezTo>
                  <a:cubicBezTo>
                    <a:pt x="63906" y="513080"/>
                    <a:pt x="99466" y="496570"/>
                    <a:pt x="129946" y="487680"/>
                  </a:cubicBezTo>
                  <a:cubicBezTo>
                    <a:pt x="165506" y="477520"/>
                    <a:pt x="213766" y="480060"/>
                    <a:pt x="253136" y="483870"/>
                  </a:cubicBezTo>
                  <a:cubicBezTo>
                    <a:pt x="287426" y="486410"/>
                    <a:pt x="321716" y="485140"/>
                    <a:pt x="349656" y="504190"/>
                  </a:cubicBezTo>
                  <a:cubicBezTo>
                    <a:pt x="383946" y="525780"/>
                    <a:pt x="416966" y="585470"/>
                    <a:pt x="433476" y="618490"/>
                  </a:cubicBezTo>
                  <a:cubicBezTo>
                    <a:pt x="443636" y="638810"/>
                    <a:pt x="446176" y="650240"/>
                    <a:pt x="451256" y="674370"/>
                  </a:cubicBezTo>
                  <a:cubicBezTo>
                    <a:pt x="458876" y="715010"/>
                    <a:pt x="469036" y="788670"/>
                    <a:pt x="458876" y="844550"/>
                  </a:cubicBezTo>
                  <a:cubicBezTo>
                    <a:pt x="447446" y="904240"/>
                    <a:pt x="405536" y="990600"/>
                    <a:pt x="381406" y="1017270"/>
                  </a:cubicBezTo>
                  <a:cubicBezTo>
                    <a:pt x="371246" y="1029970"/>
                    <a:pt x="363626" y="1033780"/>
                    <a:pt x="352196" y="1036320"/>
                  </a:cubicBezTo>
                  <a:cubicBezTo>
                    <a:pt x="342036" y="1040130"/>
                    <a:pt x="328066" y="1038860"/>
                    <a:pt x="317906" y="1035050"/>
                  </a:cubicBezTo>
                  <a:cubicBezTo>
                    <a:pt x="307746" y="1031240"/>
                    <a:pt x="297586" y="1021080"/>
                    <a:pt x="292506" y="1012190"/>
                  </a:cubicBezTo>
                  <a:cubicBezTo>
                    <a:pt x="286156" y="1003300"/>
                    <a:pt x="282346" y="989330"/>
                    <a:pt x="284886" y="977900"/>
                  </a:cubicBezTo>
                  <a:cubicBezTo>
                    <a:pt x="287426" y="965200"/>
                    <a:pt x="300126" y="943610"/>
                    <a:pt x="314096" y="937260"/>
                  </a:cubicBezTo>
                  <a:cubicBezTo>
                    <a:pt x="326796" y="929640"/>
                    <a:pt x="352196" y="932180"/>
                    <a:pt x="364896" y="937260"/>
                  </a:cubicBezTo>
                  <a:cubicBezTo>
                    <a:pt x="375056" y="942340"/>
                    <a:pt x="383946" y="952500"/>
                    <a:pt x="387756" y="962660"/>
                  </a:cubicBezTo>
                  <a:cubicBezTo>
                    <a:pt x="392836" y="972820"/>
                    <a:pt x="395376" y="985520"/>
                    <a:pt x="391566" y="996950"/>
                  </a:cubicBezTo>
                  <a:cubicBezTo>
                    <a:pt x="387756" y="1009650"/>
                    <a:pt x="371246" y="1028700"/>
                    <a:pt x="358546" y="1035050"/>
                  </a:cubicBezTo>
                  <a:cubicBezTo>
                    <a:pt x="348386" y="1040130"/>
                    <a:pt x="334416" y="1040130"/>
                    <a:pt x="324256" y="1036320"/>
                  </a:cubicBezTo>
                  <a:cubicBezTo>
                    <a:pt x="312826" y="1033780"/>
                    <a:pt x="301396" y="1026160"/>
                    <a:pt x="295046" y="1017270"/>
                  </a:cubicBezTo>
                  <a:cubicBezTo>
                    <a:pt x="288696" y="1008380"/>
                    <a:pt x="283616" y="998220"/>
                    <a:pt x="284886" y="984250"/>
                  </a:cubicBezTo>
                  <a:cubicBezTo>
                    <a:pt x="287426" y="953770"/>
                    <a:pt x="342036" y="890270"/>
                    <a:pt x="352196" y="842010"/>
                  </a:cubicBezTo>
                  <a:cubicBezTo>
                    <a:pt x="362356" y="796290"/>
                    <a:pt x="357276" y="744220"/>
                    <a:pt x="347116" y="699770"/>
                  </a:cubicBezTo>
                  <a:cubicBezTo>
                    <a:pt x="336956" y="659130"/>
                    <a:pt x="325526" y="609600"/>
                    <a:pt x="296316" y="589280"/>
                  </a:cubicBezTo>
                  <a:cubicBezTo>
                    <a:pt x="265836" y="566420"/>
                    <a:pt x="165506" y="584200"/>
                    <a:pt x="162966" y="572770"/>
                  </a:cubicBezTo>
                  <a:cubicBezTo>
                    <a:pt x="161696" y="563880"/>
                    <a:pt x="203606" y="554990"/>
                    <a:pt x="223926" y="537210"/>
                  </a:cubicBezTo>
                  <a:cubicBezTo>
                    <a:pt x="258216" y="506730"/>
                    <a:pt x="322986" y="438150"/>
                    <a:pt x="335686" y="393700"/>
                  </a:cubicBezTo>
                  <a:cubicBezTo>
                    <a:pt x="344576" y="360680"/>
                    <a:pt x="334416" y="328930"/>
                    <a:pt x="322986" y="299720"/>
                  </a:cubicBezTo>
                  <a:cubicBezTo>
                    <a:pt x="311556" y="266700"/>
                    <a:pt x="296316" y="237490"/>
                    <a:pt x="263296" y="208280"/>
                  </a:cubicBezTo>
                  <a:cubicBezTo>
                    <a:pt x="211226" y="160020"/>
                    <a:pt x="38506" y="106680"/>
                    <a:pt x="10566" y="71120"/>
                  </a:cubicBezTo>
                  <a:cubicBezTo>
                    <a:pt x="406" y="59690"/>
                    <a:pt x="-864" y="49530"/>
                    <a:pt x="406" y="39370"/>
                  </a:cubicBezTo>
                  <a:cubicBezTo>
                    <a:pt x="406" y="29210"/>
                    <a:pt x="5486" y="16510"/>
                    <a:pt x="14376" y="8890"/>
                  </a:cubicBezTo>
                  <a:cubicBezTo>
                    <a:pt x="24536" y="1270"/>
                    <a:pt x="66446" y="0"/>
                    <a:pt x="66446" y="0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12956905" y="2132084"/>
            <a:ext cx="182880" cy="620078"/>
            <a:chOff x="0" y="0"/>
            <a:chExt cx="243840" cy="82677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9767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9" id="29"/>
          <p:cNvGrpSpPr/>
          <p:nvPr/>
        </p:nvGrpSpPr>
        <p:grpSpPr>
          <a:xfrm rot="0">
            <a:off x="16624038" y="8137207"/>
            <a:ext cx="644843" cy="1121092"/>
            <a:chOff x="0" y="0"/>
            <a:chExt cx="859790" cy="149479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49794" y="48719"/>
              <a:ext cx="767099" cy="1396302"/>
            </a:xfrm>
            <a:custGeom>
              <a:avLst/>
              <a:gdLst/>
              <a:ahLst/>
              <a:cxnLst/>
              <a:rect r="r" b="b" t="t" l="l"/>
              <a:pathLst>
                <a:path h="1396302" w="767099">
                  <a:moveTo>
                    <a:pt x="247386" y="78281"/>
                  </a:moveTo>
                  <a:cubicBezTo>
                    <a:pt x="110226" y="209091"/>
                    <a:pt x="107686" y="247191"/>
                    <a:pt x="100066" y="291641"/>
                  </a:cubicBezTo>
                  <a:cubicBezTo>
                    <a:pt x="89906" y="348791"/>
                    <a:pt x="82286" y="430071"/>
                    <a:pt x="86096" y="494841"/>
                  </a:cubicBezTo>
                  <a:cubicBezTo>
                    <a:pt x="87366" y="555801"/>
                    <a:pt x="93716" y="615491"/>
                    <a:pt x="112766" y="668831"/>
                  </a:cubicBezTo>
                  <a:cubicBezTo>
                    <a:pt x="131816" y="723441"/>
                    <a:pt x="164836" y="779321"/>
                    <a:pt x="199126" y="818691"/>
                  </a:cubicBezTo>
                  <a:cubicBezTo>
                    <a:pt x="227066" y="854251"/>
                    <a:pt x="266436" y="883461"/>
                    <a:pt x="296916" y="901241"/>
                  </a:cubicBezTo>
                  <a:cubicBezTo>
                    <a:pt x="319776" y="915211"/>
                    <a:pt x="333746" y="920291"/>
                    <a:pt x="360416" y="925371"/>
                  </a:cubicBezTo>
                  <a:cubicBezTo>
                    <a:pt x="403596" y="932991"/>
                    <a:pt x="488686" y="938071"/>
                    <a:pt x="536946" y="927911"/>
                  </a:cubicBezTo>
                  <a:cubicBezTo>
                    <a:pt x="571236" y="921561"/>
                    <a:pt x="600446" y="907591"/>
                    <a:pt x="623306" y="891081"/>
                  </a:cubicBezTo>
                  <a:cubicBezTo>
                    <a:pt x="641086" y="877111"/>
                    <a:pt x="653786" y="861871"/>
                    <a:pt x="665216" y="842821"/>
                  </a:cubicBezTo>
                  <a:cubicBezTo>
                    <a:pt x="675376" y="822501"/>
                    <a:pt x="695696" y="786941"/>
                    <a:pt x="686806" y="774241"/>
                  </a:cubicBezTo>
                  <a:cubicBezTo>
                    <a:pt x="672836" y="759001"/>
                    <a:pt x="587746" y="767891"/>
                    <a:pt x="549646" y="788211"/>
                  </a:cubicBezTo>
                  <a:cubicBezTo>
                    <a:pt x="510276" y="809801"/>
                    <a:pt x="478526" y="870761"/>
                    <a:pt x="455666" y="905051"/>
                  </a:cubicBezTo>
                  <a:cubicBezTo>
                    <a:pt x="440426" y="930451"/>
                    <a:pt x="430266" y="945691"/>
                    <a:pt x="421376" y="973631"/>
                  </a:cubicBezTo>
                  <a:cubicBezTo>
                    <a:pt x="409946" y="1013001"/>
                    <a:pt x="402326" y="1081581"/>
                    <a:pt x="403596" y="1120951"/>
                  </a:cubicBezTo>
                  <a:cubicBezTo>
                    <a:pt x="403596" y="1147621"/>
                    <a:pt x="402326" y="1164131"/>
                    <a:pt x="413756" y="1188261"/>
                  </a:cubicBezTo>
                  <a:cubicBezTo>
                    <a:pt x="430266" y="1222551"/>
                    <a:pt x="488686" y="1286051"/>
                    <a:pt x="515356" y="1297481"/>
                  </a:cubicBezTo>
                  <a:cubicBezTo>
                    <a:pt x="528056" y="1302561"/>
                    <a:pt x="538216" y="1292401"/>
                    <a:pt x="548376" y="1296211"/>
                  </a:cubicBezTo>
                  <a:cubicBezTo>
                    <a:pt x="561076" y="1301291"/>
                    <a:pt x="578856" y="1316531"/>
                    <a:pt x="582666" y="1329231"/>
                  </a:cubicBezTo>
                  <a:cubicBezTo>
                    <a:pt x="586476" y="1343201"/>
                    <a:pt x="581396" y="1366061"/>
                    <a:pt x="573776" y="1376221"/>
                  </a:cubicBezTo>
                  <a:cubicBezTo>
                    <a:pt x="567426" y="1386381"/>
                    <a:pt x="555996" y="1391461"/>
                    <a:pt x="547106" y="1394001"/>
                  </a:cubicBezTo>
                  <a:cubicBezTo>
                    <a:pt x="536946" y="1397811"/>
                    <a:pt x="522976" y="1396541"/>
                    <a:pt x="514086" y="1392731"/>
                  </a:cubicBezTo>
                  <a:cubicBezTo>
                    <a:pt x="503926" y="1388921"/>
                    <a:pt x="493766" y="1380031"/>
                    <a:pt x="489956" y="1371141"/>
                  </a:cubicBezTo>
                  <a:cubicBezTo>
                    <a:pt x="483606" y="1358441"/>
                    <a:pt x="482336" y="1335581"/>
                    <a:pt x="487416" y="1322881"/>
                  </a:cubicBezTo>
                  <a:cubicBezTo>
                    <a:pt x="491226" y="1312721"/>
                    <a:pt x="501386" y="1303831"/>
                    <a:pt x="510276" y="1298751"/>
                  </a:cubicBezTo>
                  <a:cubicBezTo>
                    <a:pt x="519166" y="1294941"/>
                    <a:pt x="531866" y="1292401"/>
                    <a:pt x="543296" y="1294941"/>
                  </a:cubicBezTo>
                  <a:cubicBezTo>
                    <a:pt x="555996" y="1297481"/>
                    <a:pt x="573776" y="1312721"/>
                    <a:pt x="580126" y="1324151"/>
                  </a:cubicBezTo>
                  <a:cubicBezTo>
                    <a:pt x="585206" y="1334311"/>
                    <a:pt x="586476" y="1347011"/>
                    <a:pt x="583936" y="1357171"/>
                  </a:cubicBezTo>
                  <a:cubicBezTo>
                    <a:pt x="581396" y="1367331"/>
                    <a:pt x="572506" y="1378761"/>
                    <a:pt x="566156" y="1385111"/>
                  </a:cubicBezTo>
                  <a:cubicBezTo>
                    <a:pt x="561076" y="1388921"/>
                    <a:pt x="558536" y="1392731"/>
                    <a:pt x="552186" y="1392731"/>
                  </a:cubicBezTo>
                  <a:cubicBezTo>
                    <a:pt x="533136" y="1395271"/>
                    <a:pt x="479796" y="1374951"/>
                    <a:pt x="445506" y="1355901"/>
                  </a:cubicBezTo>
                  <a:cubicBezTo>
                    <a:pt x="408676" y="1334311"/>
                    <a:pt x="364226" y="1303831"/>
                    <a:pt x="341366" y="1265731"/>
                  </a:cubicBezTo>
                  <a:cubicBezTo>
                    <a:pt x="318506" y="1225091"/>
                    <a:pt x="312156" y="1165401"/>
                    <a:pt x="309616" y="1117141"/>
                  </a:cubicBezTo>
                  <a:cubicBezTo>
                    <a:pt x="307076" y="1071421"/>
                    <a:pt x="310886" y="1026971"/>
                    <a:pt x="322316" y="983791"/>
                  </a:cubicBezTo>
                  <a:cubicBezTo>
                    <a:pt x="333746" y="939341"/>
                    <a:pt x="359146" y="892351"/>
                    <a:pt x="379466" y="854251"/>
                  </a:cubicBezTo>
                  <a:cubicBezTo>
                    <a:pt x="398516" y="819961"/>
                    <a:pt x="417566" y="789481"/>
                    <a:pt x="437886" y="764081"/>
                  </a:cubicBezTo>
                  <a:cubicBezTo>
                    <a:pt x="455666" y="741221"/>
                    <a:pt x="475986" y="719631"/>
                    <a:pt x="495036" y="708201"/>
                  </a:cubicBezTo>
                  <a:cubicBezTo>
                    <a:pt x="512816" y="698041"/>
                    <a:pt x="526786" y="694231"/>
                    <a:pt x="548376" y="691691"/>
                  </a:cubicBezTo>
                  <a:cubicBezTo>
                    <a:pt x="582666" y="687881"/>
                    <a:pt x="641086" y="687881"/>
                    <a:pt x="679186" y="696771"/>
                  </a:cubicBezTo>
                  <a:cubicBezTo>
                    <a:pt x="709666" y="704391"/>
                    <a:pt x="745226" y="712011"/>
                    <a:pt x="759196" y="733601"/>
                  </a:cubicBezTo>
                  <a:cubicBezTo>
                    <a:pt x="774436" y="756461"/>
                    <a:pt x="764276" y="809801"/>
                    <a:pt x="756656" y="839011"/>
                  </a:cubicBezTo>
                  <a:cubicBezTo>
                    <a:pt x="750306" y="863141"/>
                    <a:pt x="738876" y="879651"/>
                    <a:pt x="724906" y="898701"/>
                  </a:cubicBezTo>
                  <a:cubicBezTo>
                    <a:pt x="707126" y="921561"/>
                    <a:pt x="684266" y="945691"/>
                    <a:pt x="656326" y="963471"/>
                  </a:cubicBezTo>
                  <a:cubicBezTo>
                    <a:pt x="624576" y="985061"/>
                    <a:pt x="582666" y="1001571"/>
                    <a:pt x="543296" y="1010461"/>
                  </a:cubicBezTo>
                  <a:cubicBezTo>
                    <a:pt x="505196" y="1019351"/>
                    <a:pt x="459476" y="1020621"/>
                    <a:pt x="421376" y="1019351"/>
                  </a:cubicBezTo>
                  <a:cubicBezTo>
                    <a:pt x="388356" y="1018081"/>
                    <a:pt x="359146" y="1013001"/>
                    <a:pt x="329936" y="1004111"/>
                  </a:cubicBezTo>
                  <a:cubicBezTo>
                    <a:pt x="300726" y="996491"/>
                    <a:pt x="271516" y="983791"/>
                    <a:pt x="247386" y="969821"/>
                  </a:cubicBezTo>
                  <a:cubicBezTo>
                    <a:pt x="225796" y="958391"/>
                    <a:pt x="210556" y="944421"/>
                    <a:pt x="192776" y="927911"/>
                  </a:cubicBezTo>
                  <a:cubicBezTo>
                    <a:pt x="171186" y="908861"/>
                    <a:pt x="150866" y="891081"/>
                    <a:pt x="129276" y="861871"/>
                  </a:cubicBezTo>
                  <a:cubicBezTo>
                    <a:pt x="97526" y="818691"/>
                    <a:pt x="53076" y="748841"/>
                    <a:pt x="31486" y="687881"/>
                  </a:cubicBezTo>
                  <a:cubicBezTo>
                    <a:pt x="9896" y="625651"/>
                    <a:pt x="4816" y="558341"/>
                    <a:pt x="1006" y="491031"/>
                  </a:cubicBezTo>
                  <a:cubicBezTo>
                    <a:pt x="-2804" y="418641"/>
                    <a:pt x="4816" y="322121"/>
                    <a:pt x="13706" y="266241"/>
                  </a:cubicBezTo>
                  <a:cubicBezTo>
                    <a:pt x="20056" y="233221"/>
                    <a:pt x="27676" y="211631"/>
                    <a:pt x="37836" y="186231"/>
                  </a:cubicBezTo>
                  <a:cubicBezTo>
                    <a:pt x="46726" y="160831"/>
                    <a:pt x="51806" y="136701"/>
                    <a:pt x="70856" y="112571"/>
                  </a:cubicBezTo>
                  <a:cubicBezTo>
                    <a:pt x="98796" y="77011"/>
                    <a:pt x="171186" y="16051"/>
                    <a:pt x="201666" y="4621"/>
                  </a:cubicBezTo>
                  <a:cubicBezTo>
                    <a:pt x="214366" y="-1729"/>
                    <a:pt x="223256" y="-459"/>
                    <a:pt x="232146" y="2081"/>
                  </a:cubicBezTo>
                  <a:cubicBezTo>
                    <a:pt x="242306" y="4621"/>
                    <a:pt x="252466" y="12241"/>
                    <a:pt x="257546" y="21131"/>
                  </a:cubicBezTo>
                  <a:cubicBezTo>
                    <a:pt x="262626" y="28751"/>
                    <a:pt x="265166" y="41451"/>
                    <a:pt x="262626" y="51611"/>
                  </a:cubicBezTo>
                  <a:cubicBezTo>
                    <a:pt x="261356" y="61771"/>
                    <a:pt x="247386" y="78281"/>
                    <a:pt x="247386" y="78281"/>
                  </a:cubicBezTo>
                </a:path>
              </a:pathLst>
            </a:custGeom>
            <a:solidFill>
              <a:srgbClr val="ED6FA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1" id="31"/>
          <p:cNvGrpSpPr/>
          <p:nvPr/>
        </p:nvGrpSpPr>
        <p:grpSpPr>
          <a:xfrm rot="0">
            <a:off x="10040652" y="5745322"/>
            <a:ext cx="182880" cy="620078"/>
            <a:chOff x="0" y="0"/>
            <a:chExt cx="243840" cy="82677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2193F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3" id="33"/>
          <p:cNvGrpSpPr/>
          <p:nvPr/>
        </p:nvGrpSpPr>
        <p:grpSpPr>
          <a:xfrm rot="0">
            <a:off x="8961120" y="8365250"/>
            <a:ext cx="182880" cy="620078"/>
            <a:chOff x="0" y="0"/>
            <a:chExt cx="243840" cy="82677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44314" y="49213"/>
              <a:ext cx="147456" cy="725730"/>
            </a:xfrm>
            <a:custGeom>
              <a:avLst/>
              <a:gdLst/>
              <a:ahLst/>
              <a:cxnLst/>
              <a:rect r="r" b="b" t="t" l="l"/>
              <a:pathLst>
                <a:path h="725730" w="147456">
                  <a:moveTo>
                    <a:pt x="147456" y="54927"/>
                  </a:moveTo>
                  <a:cubicBezTo>
                    <a:pt x="92846" y="421957"/>
                    <a:pt x="124596" y="658177"/>
                    <a:pt x="92846" y="706437"/>
                  </a:cubicBezTo>
                  <a:cubicBezTo>
                    <a:pt x="82686" y="722947"/>
                    <a:pt x="64906" y="725487"/>
                    <a:pt x="52206" y="725487"/>
                  </a:cubicBezTo>
                  <a:cubicBezTo>
                    <a:pt x="40776" y="725487"/>
                    <a:pt x="29346" y="720407"/>
                    <a:pt x="22996" y="714057"/>
                  </a:cubicBezTo>
                  <a:cubicBezTo>
                    <a:pt x="15376" y="707707"/>
                    <a:pt x="7756" y="696277"/>
                    <a:pt x="6486" y="687387"/>
                  </a:cubicBezTo>
                  <a:cubicBezTo>
                    <a:pt x="3946" y="677227"/>
                    <a:pt x="3946" y="664527"/>
                    <a:pt x="9026" y="655637"/>
                  </a:cubicBezTo>
                  <a:cubicBezTo>
                    <a:pt x="15376" y="644207"/>
                    <a:pt x="33156" y="630237"/>
                    <a:pt x="45856" y="627697"/>
                  </a:cubicBezTo>
                  <a:cubicBezTo>
                    <a:pt x="59826" y="625157"/>
                    <a:pt x="80146" y="634047"/>
                    <a:pt x="90306" y="642937"/>
                  </a:cubicBezTo>
                  <a:cubicBezTo>
                    <a:pt x="97926" y="649287"/>
                    <a:pt x="101736" y="660717"/>
                    <a:pt x="103006" y="670877"/>
                  </a:cubicBezTo>
                  <a:cubicBezTo>
                    <a:pt x="104276" y="681037"/>
                    <a:pt x="103006" y="693737"/>
                    <a:pt x="96656" y="701357"/>
                  </a:cubicBezTo>
                  <a:cubicBezTo>
                    <a:pt x="89036" y="712787"/>
                    <a:pt x="69986" y="724217"/>
                    <a:pt x="57286" y="725487"/>
                  </a:cubicBezTo>
                  <a:cubicBezTo>
                    <a:pt x="45856" y="726757"/>
                    <a:pt x="34426" y="722947"/>
                    <a:pt x="26806" y="716597"/>
                  </a:cubicBezTo>
                  <a:cubicBezTo>
                    <a:pt x="17916" y="711517"/>
                    <a:pt x="12836" y="707707"/>
                    <a:pt x="7756" y="692467"/>
                  </a:cubicBezTo>
                  <a:cubicBezTo>
                    <a:pt x="-11294" y="632777"/>
                    <a:pt x="9026" y="327977"/>
                    <a:pt x="22996" y="204787"/>
                  </a:cubicBezTo>
                  <a:cubicBezTo>
                    <a:pt x="31886" y="128587"/>
                    <a:pt x="40776" y="48577"/>
                    <a:pt x="59826" y="19367"/>
                  </a:cubicBezTo>
                  <a:cubicBezTo>
                    <a:pt x="67446" y="7937"/>
                    <a:pt x="77606" y="2857"/>
                    <a:pt x="89036" y="1587"/>
                  </a:cubicBezTo>
                  <a:cubicBezTo>
                    <a:pt x="99196" y="-953"/>
                    <a:pt x="113166" y="-953"/>
                    <a:pt x="122056" y="5397"/>
                  </a:cubicBezTo>
                  <a:cubicBezTo>
                    <a:pt x="134756" y="14287"/>
                    <a:pt x="147456" y="54927"/>
                    <a:pt x="147456" y="54927"/>
                  </a:cubicBezTo>
                </a:path>
              </a:pathLst>
            </a:custGeom>
            <a:solidFill>
              <a:srgbClr val="ED882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35" id="35"/>
          <p:cNvSpPr txBox="true"/>
          <p:nvPr/>
        </p:nvSpPr>
        <p:spPr>
          <a:xfrm rot="0">
            <a:off x="9850152" y="4804477"/>
            <a:ext cx="5012497" cy="1588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39"/>
              </a:lnSpc>
            </a:pPr>
            <a:r>
              <a:rPr lang="en-US" sz="9099">
                <a:solidFill>
                  <a:srgbClr val="C01C4A"/>
                </a:solidFill>
                <a:latin typeface="Cloud"/>
                <a:ea typeface="Cloud"/>
                <a:cs typeface="Cloud"/>
                <a:sym typeface="Cloud"/>
              </a:rPr>
              <a:t>through</a:t>
            </a:r>
          </a:p>
        </p:txBody>
      </p:sp>
      <p:sp>
        <p:nvSpPr>
          <p:cNvPr name="Freeform 36" id="36"/>
          <p:cNvSpPr/>
          <p:nvPr/>
        </p:nvSpPr>
        <p:spPr>
          <a:xfrm flipH="true" flipV="false" rot="0">
            <a:off x="13048345" y="5745322"/>
            <a:ext cx="4627798" cy="4154611"/>
          </a:xfrm>
          <a:custGeom>
            <a:avLst/>
            <a:gdLst/>
            <a:ahLst/>
            <a:cxnLst/>
            <a:rect r="r" b="b" t="t" l="l"/>
            <a:pathLst>
              <a:path h="4154611" w="4627798">
                <a:moveTo>
                  <a:pt x="4627798" y="0"/>
                </a:moveTo>
                <a:lnTo>
                  <a:pt x="0" y="0"/>
                </a:lnTo>
                <a:lnTo>
                  <a:pt x="0" y="4154611"/>
                </a:lnTo>
                <a:lnTo>
                  <a:pt x="4627798" y="4154611"/>
                </a:lnTo>
                <a:lnTo>
                  <a:pt x="4627798" y="0"/>
                </a:lnTo>
                <a:close/>
              </a:path>
            </a:pathLst>
          </a:custGeom>
          <a:blipFill>
            <a:blip r:embed="rId9"/>
            <a:stretch>
              <a:fillRect l="0" t="-28207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2943265" y="6736624"/>
            <a:ext cx="5661569" cy="274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1D1D55"/>
                </a:solidFill>
                <a:latin typeface="Marykate"/>
                <a:ea typeface="Marykate"/>
                <a:cs typeface="Marykate"/>
                <a:sym typeface="Marykate"/>
              </a:rPr>
              <a:t>04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943265" y="4838700"/>
            <a:ext cx="5661569" cy="274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60"/>
              </a:lnSpc>
            </a:pPr>
            <a:r>
              <a:rPr lang="en-US" sz="16114">
                <a:solidFill>
                  <a:srgbClr val="C01C4A"/>
                </a:solidFill>
                <a:latin typeface="Marykate"/>
                <a:ea typeface="Marykate"/>
                <a:cs typeface="Marykate"/>
                <a:sym typeface="Marykate"/>
              </a:rPr>
              <a:t>ROUND</a:t>
            </a:r>
          </a:p>
        </p:txBody>
      </p:sp>
      <p:pic>
        <p:nvPicPr>
          <p:cNvPr name="Picture 39" id="39">
            <a:hlinkClick action="ppaction://media"/>
          </p:cNvPr>
          <p:cNvPicPr>
            <a:picLocks noChangeAspect="true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2828701" y="3448382"/>
            <a:ext cx="1518245" cy="865399"/>
          </a:xfrm>
          <a:prstGeom prst="rect">
            <a:avLst/>
          </a:prstGeom>
        </p:spPr>
      </p:pic>
    </p:spTree>
  </p:cSld>
  <p:clrMapOvr>
    <a:masterClrMapping/>
  </p:clrMapOvr>
  <p:transition spd="fast">
    <p:cover dir="rd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DAG4RQvQ87w</dc:identifier>
  <dcterms:modified xsi:type="dcterms:W3CDTF">2011-08-01T06:04:30Z</dcterms:modified>
  <cp:revision>1</cp:revision>
  <dc:title>BB's stolen words!</dc:title>
</cp:coreProperties>
</file>