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1" spc="39" strike="noStrike" sz="4000" u="none" kumimoji="0" normalizeH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1pPr>
    <a:lvl2pPr marL="0" marR="0" indent="3429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1" spc="39" strike="noStrike" sz="4000" u="none" kumimoji="0" normalizeH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2pPr>
    <a:lvl3pPr marL="0" marR="0" indent="6858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1" spc="39" strike="noStrike" sz="4000" u="none" kumimoji="0" normalizeH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3pPr>
    <a:lvl4pPr marL="0" marR="0" indent="10287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1" spc="39" strike="noStrike" sz="4000" u="none" kumimoji="0" normalizeH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4pPr>
    <a:lvl5pPr marL="0" marR="0" indent="13716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1" spc="39" strike="noStrike" sz="4000" u="none" kumimoji="0" normalizeH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5pPr>
    <a:lvl6pPr marL="0" marR="0" indent="17145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1" spc="39" strike="noStrike" sz="4000" u="none" kumimoji="0" normalizeH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6pPr>
    <a:lvl7pPr marL="0" marR="0" indent="20574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1" spc="39" strike="noStrike" sz="4000" u="none" kumimoji="0" normalizeH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7pPr>
    <a:lvl8pPr marL="0" marR="0" indent="24003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1" spc="39" strike="noStrike" sz="4000" u="none" kumimoji="0" normalizeH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8pPr>
    <a:lvl9pPr marL="0" marR="0" indent="27432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1" spc="39" strike="noStrike" sz="4000" u="none" kumimoji="0" normalizeH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 b="def" i="def"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/>
          <p:nvPr/>
        </p:nvSpPr>
        <p:spPr>
          <a:xfrm>
            <a:off x="1016000" y="7874000"/>
            <a:ext cx="22351997" cy="6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i="0" spc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" name="Title Text"/>
          <p:cNvSpPr txBox="1"/>
          <p:nvPr>
            <p:ph type="title"/>
          </p:nvPr>
        </p:nvSpPr>
        <p:spPr>
          <a:xfrm>
            <a:off x="1016000" y="1016000"/>
            <a:ext cx="22352000" cy="70739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7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half" idx="1"/>
          </p:nvPr>
        </p:nvSpPr>
        <p:spPr>
          <a:xfrm>
            <a:off x="1016000" y="7975600"/>
            <a:ext cx="22352000" cy="4597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7000">
                <a:solidFill>
                  <a:srgbClr val="747676"/>
                </a:solidFill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7000">
                <a:solidFill>
                  <a:srgbClr val="747676"/>
                </a:solidFill>
              </a:defRPr>
            </a:lvl2pPr>
            <a:lvl3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7000">
                <a:solidFill>
                  <a:srgbClr val="747676"/>
                </a:solidFill>
              </a:defRPr>
            </a:lvl3pPr>
            <a:lvl4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7000">
                <a:solidFill>
                  <a:srgbClr val="747676"/>
                </a:solidFill>
              </a:defRPr>
            </a:lvl4pPr>
            <a:lvl5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7000">
                <a:solidFill>
                  <a:srgbClr val="74767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22944467" y="12922250"/>
            <a:ext cx="419089" cy="4699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“"/>
          <p:cNvSpPr txBox="1"/>
          <p:nvPr/>
        </p:nvSpPr>
        <p:spPr>
          <a:xfrm>
            <a:off x="965200" y="1041400"/>
            <a:ext cx="3130550" cy="595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i="0" spc="0" sz="40000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02" name="Type a quote here."/>
          <p:cNvSpPr txBox="1"/>
          <p:nvPr>
            <p:ph type="body" sz="quarter" idx="21"/>
          </p:nvPr>
        </p:nvSpPr>
        <p:spPr>
          <a:xfrm>
            <a:off x="3632200" y="5442942"/>
            <a:ext cx="19735800" cy="1320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2300"/>
              </a:spcBef>
              <a:buSzTx/>
              <a:buFontTx/>
              <a:buNone/>
              <a:defRPr sz="7000">
                <a:solidFill>
                  <a:srgbClr val="747676"/>
                </a:solidFill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03" name="-Johnny Appleseed"/>
          <p:cNvSpPr txBox="1"/>
          <p:nvPr>
            <p:ph type="body" sz="quarter" idx="22"/>
          </p:nvPr>
        </p:nvSpPr>
        <p:spPr>
          <a:xfrm>
            <a:off x="3632200" y="10756900"/>
            <a:ext cx="19735800" cy="1320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2300"/>
              </a:spcBef>
              <a:buSzTx/>
              <a:buFontTx/>
              <a:buNone/>
              <a:defRPr i="1" sz="7000">
                <a:solidFill>
                  <a:srgbClr val="6B6D6D"/>
                </a:solidFill>
              </a:defRPr>
            </a:lvl1pPr>
          </a:lstStyle>
          <a:p>
            <a:pPr/>
            <a:r>
              <a:t>-Johnny Appleseed</a:t>
            </a:r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Abstract background with layers of red and white rectangles"/>
          <p:cNvSpPr/>
          <p:nvPr>
            <p:ph type="pic" idx="21"/>
          </p:nvPr>
        </p:nvSpPr>
        <p:spPr>
          <a:xfrm>
            <a:off x="-127000" y="-2540000"/>
            <a:ext cx="24637999" cy="267681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stract background with layers of red and white rectangles"/>
          <p:cNvSpPr/>
          <p:nvPr>
            <p:ph type="pic" idx="21"/>
          </p:nvPr>
        </p:nvSpPr>
        <p:spPr>
          <a:xfrm>
            <a:off x="-38100" y="-4394200"/>
            <a:ext cx="24460199" cy="265749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Rectangle"/>
          <p:cNvSpPr/>
          <p:nvPr>
            <p:ph type="body" sz="half" idx="22"/>
          </p:nvPr>
        </p:nvSpPr>
        <p:spPr>
          <a:xfrm>
            <a:off x="0" y="7620000"/>
            <a:ext cx="24384000" cy="50800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35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</a:p>
        </p:txBody>
      </p:sp>
      <p:sp>
        <p:nvSpPr>
          <p:cNvPr id="23" name="Line"/>
          <p:cNvSpPr/>
          <p:nvPr/>
        </p:nvSpPr>
        <p:spPr>
          <a:xfrm>
            <a:off x="1016000" y="10718800"/>
            <a:ext cx="22352002" cy="6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i="0" spc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Title Text"/>
          <p:cNvSpPr txBox="1"/>
          <p:nvPr>
            <p:ph type="title"/>
          </p:nvPr>
        </p:nvSpPr>
        <p:spPr>
          <a:xfrm>
            <a:off x="1016000" y="7823200"/>
            <a:ext cx="22352000" cy="31115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7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sz="quarter" idx="1"/>
          </p:nvPr>
        </p:nvSpPr>
        <p:spPr>
          <a:xfrm>
            <a:off x="1016000" y="10795000"/>
            <a:ext cx="22352000" cy="17272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i="1" sz="7000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i="1" sz="7000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i="1" sz="7000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i="1" sz="7000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i="1" sz="7000">
                <a:solidFill>
                  <a:srgbClr val="74767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/>
          <p:nvPr>
            <p:ph type="title"/>
          </p:nvPr>
        </p:nvSpPr>
        <p:spPr>
          <a:xfrm>
            <a:off x="1016000" y="1016000"/>
            <a:ext cx="22352000" cy="70739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7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xfrm>
            <a:off x="22948900" y="12922250"/>
            <a:ext cx="419088" cy="4699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"/>
          <p:cNvSpPr/>
          <p:nvPr/>
        </p:nvSpPr>
        <p:spPr>
          <a:xfrm>
            <a:off x="1016000" y="10718800"/>
            <a:ext cx="120904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i="0" spc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" name="Abstract background with overlapping blue, green and white circles of different sizes"/>
          <p:cNvSpPr/>
          <p:nvPr>
            <p:ph type="pic" idx="21"/>
          </p:nvPr>
        </p:nvSpPr>
        <p:spPr>
          <a:xfrm>
            <a:off x="12306300" y="-114300"/>
            <a:ext cx="13931900" cy="13931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1016000" y="1155700"/>
            <a:ext cx="12090400" cy="97790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7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sz="quarter" idx="1"/>
          </p:nvPr>
        </p:nvSpPr>
        <p:spPr>
          <a:xfrm>
            <a:off x="1016000" y="10795000"/>
            <a:ext cx="12090400" cy="19050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i="1" sz="7000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i="1" sz="7000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i="1" sz="7000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i="1" sz="7000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i="1" sz="7000">
                <a:solidFill>
                  <a:srgbClr val="74767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ine"/>
          <p:cNvSpPr/>
          <p:nvPr/>
        </p:nvSpPr>
        <p:spPr>
          <a:xfrm>
            <a:off x="1016000" y="2222500"/>
            <a:ext cx="22352000" cy="5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i="0" spc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"/>
          <p:cNvSpPr/>
          <p:nvPr/>
        </p:nvSpPr>
        <p:spPr>
          <a:xfrm>
            <a:off x="1016000" y="2222500"/>
            <a:ext cx="22352000" cy="5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i="0" spc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Line"/>
          <p:cNvSpPr/>
          <p:nvPr/>
        </p:nvSpPr>
        <p:spPr>
          <a:xfrm>
            <a:off x="13208000" y="2222500"/>
            <a:ext cx="101600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i="0" spc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2" name="Abstract background with layers of red and white rectangles"/>
          <p:cNvSpPr/>
          <p:nvPr>
            <p:ph type="pic" idx="21"/>
          </p:nvPr>
        </p:nvSpPr>
        <p:spPr>
          <a:xfrm>
            <a:off x="-381000" y="-114300"/>
            <a:ext cx="13931900" cy="151364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3" name="Title Text"/>
          <p:cNvSpPr txBox="1"/>
          <p:nvPr>
            <p:ph type="title"/>
          </p:nvPr>
        </p:nvSpPr>
        <p:spPr>
          <a:xfrm>
            <a:off x="13208000" y="1016000"/>
            <a:ext cx="10160000" cy="1016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4" name="Body Level One…"/>
          <p:cNvSpPr txBox="1"/>
          <p:nvPr>
            <p:ph type="body" sz="half" idx="1"/>
          </p:nvPr>
        </p:nvSpPr>
        <p:spPr>
          <a:xfrm>
            <a:off x="13208000" y="2540000"/>
            <a:ext cx="10160000" cy="10160000"/>
          </a:xfrm>
          <a:prstGeom prst="rect">
            <a:avLst/>
          </a:prstGeom>
        </p:spPr>
        <p:txBody>
          <a:bodyPr/>
          <a:lstStyle>
            <a:lvl1pPr marL="571500" indent="-571500">
              <a:defRPr sz="4000"/>
            </a:lvl1pPr>
            <a:lvl2pPr marL="1143000" indent="-571500">
              <a:defRPr sz="4000"/>
            </a:lvl2pPr>
            <a:lvl3pPr marL="1714500" indent="-571500">
              <a:defRPr sz="4000"/>
            </a:lvl3pPr>
            <a:lvl4pPr marL="2286000" indent="-571500">
              <a:defRPr sz="4000"/>
            </a:lvl4pPr>
            <a:lvl5pPr marL="2857500" indent="-571500"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Abstract background with layers of red and white rectangles"/>
          <p:cNvSpPr/>
          <p:nvPr>
            <p:ph type="pic" idx="21"/>
          </p:nvPr>
        </p:nvSpPr>
        <p:spPr>
          <a:xfrm>
            <a:off x="1016000" y="-1333500"/>
            <a:ext cx="13970000" cy="1517782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Abstract background with overlapping green and yellow shapes"/>
          <p:cNvSpPr/>
          <p:nvPr>
            <p:ph type="pic" sz="half" idx="22"/>
          </p:nvPr>
        </p:nvSpPr>
        <p:spPr>
          <a:xfrm>
            <a:off x="15240000" y="-1130300"/>
            <a:ext cx="9296400" cy="80348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Abstract background with overlapping blue, green and white circles of different sizes"/>
          <p:cNvSpPr/>
          <p:nvPr>
            <p:ph type="pic" sz="half" idx="23"/>
          </p:nvPr>
        </p:nvSpPr>
        <p:spPr>
          <a:xfrm>
            <a:off x="15240000" y="5778500"/>
            <a:ext cx="8382000" cy="8382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016000" y="11137900"/>
            <a:ext cx="22352000" cy="190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0"/>
              </a:spcBef>
              <a:buSzTx/>
              <a:buFontTx/>
              <a:buNone/>
              <a:defRPr i="1" spc="39" sz="4000"/>
            </a:lvl1pPr>
            <a:lvl2pPr marL="0" indent="0">
              <a:spcBef>
                <a:spcPts val="2000"/>
              </a:spcBef>
              <a:buSzTx/>
              <a:buFontTx/>
              <a:buNone/>
              <a:defRPr i="1" spc="39" sz="4000"/>
            </a:lvl2pPr>
            <a:lvl3pPr marL="0" indent="0">
              <a:spcBef>
                <a:spcPts val="2000"/>
              </a:spcBef>
              <a:buSzTx/>
              <a:buFontTx/>
              <a:buNone/>
              <a:defRPr i="1" spc="39" sz="4000"/>
            </a:lvl3pPr>
            <a:lvl4pPr marL="0" indent="0">
              <a:spcBef>
                <a:spcPts val="2000"/>
              </a:spcBef>
              <a:buSzTx/>
              <a:buFontTx/>
              <a:buNone/>
              <a:defRPr i="1" spc="39" sz="4000"/>
            </a:lvl4pPr>
            <a:lvl5pPr marL="0" indent="0">
              <a:spcBef>
                <a:spcPts val="2000"/>
              </a:spcBef>
              <a:buSzTx/>
              <a:buFontTx/>
              <a:buNone/>
              <a:defRPr i="1" spc="39"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016000" y="1016000"/>
            <a:ext cx="223520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016000" y="2540000"/>
            <a:ext cx="22352000" cy="1016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2948900" y="12928600"/>
            <a:ext cx="41908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i="0" spc="0" sz="2500">
                <a:solidFill>
                  <a:srgbClr val="747676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500" u="none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1pPr>
      <a:lvl2pPr marL="0" marR="0" indent="3429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500" u="none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2pPr>
      <a:lvl3pPr marL="0" marR="0" indent="6858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500" u="none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3pPr>
      <a:lvl4pPr marL="0" marR="0" indent="10287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500" u="none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4pPr>
      <a:lvl5pPr marL="0" marR="0" indent="13716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500" u="none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5pPr>
      <a:lvl6pPr marL="0" marR="0" indent="17145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500" u="none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6pPr>
      <a:lvl7pPr marL="0" marR="0" indent="20574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500" u="none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7pPr>
      <a:lvl8pPr marL="0" marR="0" indent="24003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500" u="none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8pPr>
      <a:lvl9pPr marL="0" marR="0" indent="27432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500" u="none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4500" u="none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1pPr>
      <a:lvl2pPr marL="1270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4500" u="none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2pPr>
      <a:lvl3pPr marL="1905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4500" u="none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3pPr>
      <a:lvl4pPr marL="2540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4500" u="none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4pPr>
      <a:lvl5pPr marL="3175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4500" u="none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5pPr>
      <a:lvl6pPr marL="3810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4500" u="none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6pPr>
      <a:lvl7pPr marL="4445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4500" u="none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7pPr>
      <a:lvl8pPr marL="5080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4500" u="none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8pPr>
      <a:lvl9pPr marL="5715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4500" u="none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9pPr>
    </p:bodyStyle>
    <p:otherStyle>
      <a:lvl1pPr marL="0" marR="0" indent="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1pPr>
      <a:lvl2pPr marL="0" marR="0" indent="228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2pPr>
      <a:lvl3pPr marL="0" marR="0" indent="457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3pPr>
      <a:lvl4pPr marL="0" marR="0" indent="685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4pPr>
      <a:lvl5pPr marL="0" marR="0" indent="9144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5pPr>
      <a:lvl6pPr marL="0" marR="0" indent="11430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6pPr>
      <a:lvl7pPr marL="0" marR="0" indent="1371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7pPr>
      <a:lvl8pPr marL="0" marR="0" indent="1600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8pPr>
      <a:lvl9pPr marL="0" marR="0" indent="1828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1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2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3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.tif"/><Relationship Id="rId5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tif"/><Relationship Id="rId4" Type="http://schemas.openxmlformats.org/officeDocument/2006/relationships/image" Target="../media/image3.tif"/><Relationship Id="rId5" Type="http://schemas.openxmlformats.org/officeDocument/2006/relationships/image" Target="../media/image4.tif"/><Relationship Id="rId6" Type="http://schemas.openxmlformats.org/officeDocument/2006/relationships/image" Target="../media/image5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6.tif"/><Relationship Id="rId4" Type="http://schemas.openxmlformats.org/officeDocument/2006/relationships/image" Target="../media/image7.tif"/><Relationship Id="rId5" Type="http://schemas.openxmlformats.org/officeDocument/2006/relationships/image" Target="../media/image8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9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0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Abstract background with layers of red and white rectangles" descr="Abstract background with layers of red and white rectangles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55" t="16535" r="155" b="3185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29" name="Rectangle"/>
          <p:cNvSpPr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35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</a:p>
        </p:txBody>
      </p:sp>
      <p:sp>
        <p:nvSpPr>
          <p:cNvPr id="130" name="ΠληροφορΙες για τουσ σεισμουσ"/>
          <p:cNvSpPr txBox="1"/>
          <p:nvPr>
            <p:ph type="title"/>
          </p:nvPr>
        </p:nvSpPr>
        <p:spPr>
          <a:xfrm>
            <a:off x="673367" y="7229943"/>
            <a:ext cx="22352001" cy="3111501"/>
          </a:xfrm>
          <a:prstGeom prst="rect">
            <a:avLst/>
          </a:prstGeom>
        </p:spPr>
        <p:txBody>
          <a:bodyPr/>
          <a:lstStyle>
            <a:lvl1pPr defTabSz="808990">
              <a:defRPr sz="16758"/>
            </a:lvl1pPr>
          </a:lstStyle>
          <a:p>
            <a:pPr/>
            <a:r>
              <a:t>ΠληροφορΙες για τουσ σεισμουσ </a:t>
            </a:r>
          </a:p>
        </p:txBody>
      </p:sp>
      <p:sp>
        <p:nvSpPr>
          <p:cNvPr id="131" name="ΠΑΠΟΥΤΣΟΓΛΟΥ ΦΙΛΙΠΠΟΣ                                                Ε3"/>
          <p:cNvSpPr txBox="1"/>
          <p:nvPr>
            <p:ph type="body" sz="quarter" idx="1"/>
          </p:nvPr>
        </p:nvSpPr>
        <p:spPr>
          <a:xfrm>
            <a:off x="130866" y="10795000"/>
            <a:ext cx="22352001" cy="1727201"/>
          </a:xfrm>
          <a:prstGeom prst="rect">
            <a:avLst/>
          </a:prstGeom>
        </p:spPr>
        <p:txBody>
          <a:bodyPr/>
          <a:lstStyle/>
          <a:p>
            <a:pPr/>
            <a:r>
              <a:t>ΠΑΠΟΥΤΣΟΓΛΟΥ ΦΙΛΙΠΠΟΣ                                                Ε3          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6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fill="hold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fill="hold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fill="hold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 decel="50000" fill="hold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 fill="hold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 decel="50000" fill="hold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 fill="hold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 decel="50000" fill="hold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 fill="hold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Abstract background with layers of red and white rectangles" descr="Abstract background with layers of red and white rectangles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734" t="755" r="10665" b="8629"/>
          <a:stretch>
            <a:fillRect/>
          </a:stretch>
        </p:blipFill>
        <p:spPr>
          <a:xfrm>
            <a:off x="0" y="0"/>
            <a:ext cx="12065000" cy="13716000"/>
          </a:xfrm>
          <a:prstGeom prst="rect">
            <a:avLst/>
          </a:prstGeom>
        </p:spPr>
      </p:pic>
      <p:sp>
        <p:nvSpPr>
          <p:cNvPr id="178" name="Τι μπορουμε να κανουμε;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9594">
              <a:spcBef>
                <a:spcPts val="2200"/>
              </a:spcBef>
              <a:defRPr sz="7176"/>
            </a:lvl1pPr>
          </a:lstStyle>
          <a:p>
            <a:pPr/>
            <a:r>
              <a:t>Τι μπορουμε να κανουμε;</a:t>
            </a:r>
          </a:p>
        </p:txBody>
      </p:sp>
      <p:sp>
        <p:nvSpPr>
          <p:cNvPr id="179" name="Στην διάρκεια  του σεισμού πρέπει να ξέρουμε να συμπεριφερόμαστε για παράδειγμα δεν πρέπει να αρχίσουμε να τρέχουμε στις σκάλες και να σπρώχνουμε ο ένας τον άλλον πρέπει να είμαστε σε μια σειρά και να κατεβαίνουμε τις σκάλες ήσυχα και προσεκτικά.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Στην διάρκεια  του σεισμού πρέπει να ξέρουμε να συμπεριφερόμαστε για παράδειγμα δεν πρέπει να αρχίσουμε να τρέχουμε στις σκάλες και να σπρώχνουμε ο ένας τον άλλον πρέπει να είμαστε σε μια σειρά και να κατεβαίνουμε τις σκάλες ήσυχα και προσεκτικά. </a:t>
            </a:r>
          </a:p>
        </p:txBody>
      </p:sp>
      <p:pic>
        <p:nvPicPr>
          <p:cNvPr id="18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0847" y="2961866"/>
            <a:ext cx="10983306" cy="53718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Abstract background with layers of red and white rectangles" descr="Abstract background with layers of red and white rectangles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734" t="755" r="10665" b="8629"/>
          <a:stretch>
            <a:fillRect/>
          </a:stretch>
        </p:blipFill>
        <p:spPr>
          <a:xfrm>
            <a:off x="0" y="0"/>
            <a:ext cx="12065000" cy="13716000"/>
          </a:xfrm>
          <a:prstGeom prst="rect">
            <a:avLst/>
          </a:prstGeom>
        </p:spPr>
      </p:pic>
      <p:sp>
        <p:nvSpPr>
          <p:cNvPr id="183" name="Πρέπει να έχουμε ένα κουτί πρώτων βοηθειών για κάθε περίπτωση επειδή ποτέ δεν ξέρεις αν θα σε χτυπήσει κάτι στο κεφάλι ή οπουδήποτε."/>
          <p:cNvSpPr txBox="1"/>
          <p:nvPr>
            <p:ph type="body" sz="half" idx="1"/>
          </p:nvPr>
        </p:nvSpPr>
        <p:spPr>
          <a:xfrm>
            <a:off x="12836814" y="2340131"/>
            <a:ext cx="10160001" cy="10160001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Πρέπει να έχουμε ένα κουτί πρώτων βοηθειών για κάθε περίπτωση επειδή ποτέ δεν ξέρεις αν θα σε χτυπήσει κάτι στο κεφάλι ή οπουδήποτε. </a:t>
            </a:r>
          </a:p>
        </p:txBody>
      </p:sp>
      <p:sp>
        <p:nvSpPr>
          <p:cNvPr id="184" name="Τι μπορουμε να κανουμε;"/>
          <p:cNvSpPr txBox="1"/>
          <p:nvPr/>
        </p:nvSpPr>
        <p:spPr>
          <a:xfrm>
            <a:off x="12679838" y="679926"/>
            <a:ext cx="11576203" cy="1424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3300"/>
              </a:spcBef>
              <a:defRPr cap="all" i="0" spc="0" sz="10400">
                <a:solidFill>
                  <a:srgbClr val="747676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pPr/>
            <a:r>
              <a:t>Τι μπορουμε να κανουμε;</a:t>
            </a:r>
          </a:p>
        </p:txBody>
      </p:sp>
      <p:pic>
        <p:nvPicPr>
          <p:cNvPr id="18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4445" y="2327184"/>
            <a:ext cx="10936110" cy="6561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2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Abstract background with layers of red and white rectangles" descr="Abstract background with layers of red and white rectangles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734" t="755" r="10665" b="8629"/>
          <a:stretch>
            <a:fillRect/>
          </a:stretch>
        </p:blipFill>
        <p:spPr>
          <a:xfrm>
            <a:off x="0" y="0"/>
            <a:ext cx="12065000" cy="13716000"/>
          </a:xfrm>
          <a:prstGeom prst="rect">
            <a:avLst/>
          </a:prstGeom>
        </p:spPr>
      </p:pic>
      <p:sp>
        <p:nvSpPr>
          <p:cNvPr id="188" name="Εσύ τι θα έκανες στην περίπτωση ενός σεισμού;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8200"/>
            </a:lvl1pPr>
          </a:lstStyle>
          <a:p>
            <a:pPr/>
            <a:r>
              <a:t>Εσύ τι θα έκανες στην περίπτωση ενός σεισμού;          </a:t>
            </a:r>
          </a:p>
        </p:txBody>
      </p:sp>
      <p:pic>
        <p:nvPicPr>
          <p:cNvPr id="18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67462" y="3855832"/>
            <a:ext cx="7063264" cy="52906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6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Line"/>
          <p:cNvSpPr/>
          <p:nvPr/>
        </p:nvSpPr>
        <p:spPr>
          <a:xfrm>
            <a:off x="1016000" y="10718800"/>
            <a:ext cx="120904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i="0" spc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34" name="Abstract background with overlapping blue, green and white circles of different sizes" descr="Abstract background with overlapping blue, green and white circles of different sizes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3035" t="820" r="13309" b="729"/>
          <a:stretch>
            <a:fillRect/>
          </a:stretch>
        </p:blipFill>
        <p:spPr>
          <a:xfrm>
            <a:off x="14122400" y="0"/>
            <a:ext cx="10261600" cy="13716000"/>
          </a:xfrm>
          <a:prstGeom prst="rect">
            <a:avLst/>
          </a:prstGeom>
        </p:spPr>
      </p:pic>
      <p:sp>
        <p:nvSpPr>
          <p:cNvPr id="135" name="Τι μπορΕΙ να συμβΕΙ Υστερα απΟ Ενα σεισΜΟ;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Τι μπορΕΙ να συμβΕΙ Υστερα απΟ Ενα σεισΜΟ;</a:t>
            </a:r>
          </a:p>
        </p:txBody>
      </p:sp>
      <p:sp>
        <p:nvSpPr>
          <p:cNvPr id="136" name="Double-click to edi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Abstract background with layers of red and white rectangles" descr="Abstract background with layers of red and white rectangles"/>
          <p:cNvPicPr>
            <a:picLocks noChangeAspect="1"/>
          </p:cNvPicPr>
          <p:nvPr/>
        </p:nvPicPr>
        <p:blipFill>
          <a:blip r:embed="rId2">
            <a:extLst/>
          </a:blip>
          <a:srcRect l="2734" t="755" r="10665" b="8629"/>
          <a:stretch>
            <a:fillRect/>
          </a:stretch>
        </p:blipFill>
        <p:spPr>
          <a:xfrm>
            <a:off x="0" y="0"/>
            <a:ext cx="12065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Abstract background with layers of red and white rectangles" descr="Abstract background with layers of red and white rectangles"/>
          <p:cNvPicPr>
            <a:picLocks noChangeAspect="0"/>
          </p:cNvPicPr>
          <p:nvPr>
            <p:ph type="pic" idx="2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424959" y="453511"/>
            <a:ext cx="6116130" cy="6897463"/>
          </a:xfrm>
          <a:prstGeom prst="rect">
            <a:avLst/>
          </a:prstGeom>
          <a:ln w="9525">
            <a:round/>
          </a:ln>
        </p:spPr>
      </p:pic>
      <p:sp>
        <p:nvSpPr>
          <p:cNvPr id="140" name="ΤΡΑΥΜΑΤΙΣΜΟΙ- ΑΤΥΧΗΜΑΤΑ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2700">
              <a:spcBef>
                <a:spcPts val="0"/>
              </a:spcBef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cap="none" sz="4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ΤΡΑΥΜΑΤΙΣΜΟΙ- ΑΤΥΧΗΜΑΤΑ</a:t>
            </a:r>
          </a:p>
        </p:txBody>
      </p:sp>
      <p:sp>
        <p:nvSpPr>
          <p:cNvPr id="141" name="Μικρό ζημιές από πτώση αντικειμένων.…"/>
          <p:cNvSpPr txBox="1"/>
          <p:nvPr>
            <p:ph type="body" sz="half" idx="1"/>
          </p:nvPr>
        </p:nvSpPr>
        <p:spPr>
          <a:xfrm>
            <a:off x="13208000" y="2854079"/>
            <a:ext cx="10160000" cy="10160001"/>
          </a:xfrm>
          <a:prstGeom prst="rect">
            <a:avLst/>
          </a:prstGeom>
        </p:spPr>
        <p:txBody>
          <a:bodyPr/>
          <a:lstStyle/>
          <a:p>
            <a:pPr marL="0" indent="0" defTabSz="127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5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lvl="1" marL="0" indent="342900" defTabSz="127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5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Μικρό ζημιές από πτώση αντικειμένων.</a:t>
            </a:r>
          </a:p>
          <a:p>
            <a:pPr marL="0" indent="0" defTabSz="127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5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lvl="1" marL="0" indent="342900" defTabSz="127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5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Τραυματισμούς επειδή υπάρχουν βαριά αντικείμενα σε μεγάλο ύψος στα σπίτια ή στα μπαλκόνια.</a:t>
            </a:r>
          </a:p>
          <a:p>
            <a:pPr lvl="1" marL="0" indent="342900" defTabSz="127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5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defTabSz="127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5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Καταστροφή Κτιρίων ή σπιτιών.</a:t>
            </a:r>
          </a:p>
        </p:txBody>
      </p:sp>
      <p:pic>
        <p:nvPicPr>
          <p:cNvPr id="14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7572" y="8722535"/>
            <a:ext cx="5378416" cy="35790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5840" y="5822950"/>
            <a:ext cx="5979103" cy="48483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Abstract background with layers of red and white rectangles" descr="Abstract background with layers of red and white rectangles"/>
          <p:cNvPicPr>
            <a:picLocks noChangeAspect="1"/>
          </p:cNvPicPr>
          <p:nvPr/>
        </p:nvPicPr>
        <p:blipFill>
          <a:blip r:embed="rId2">
            <a:extLst/>
          </a:blip>
          <a:srcRect l="2734" t="755" r="10665" b="8629"/>
          <a:stretch>
            <a:fillRect/>
          </a:stretch>
        </p:blipFill>
        <p:spPr>
          <a:xfrm>
            <a:off x="0" y="0"/>
            <a:ext cx="12065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ΠΡΟΒΛΗΜΑΤΑ ΥΠΗΡΕΣΙΩΝ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indent="329184" defTabSz="792479">
              <a:spcBef>
                <a:spcPts val="3100"/>
              </a:spcBef>
              <a:defRPr sz="7200"/>
            </a:pPr>
            <a:r>
              <a:t>ΠΡΟΒΛΗΜΑΤΑ ΥΠΗΡΕΣΙΩΝ</a:t>
            </a:r>
          </a:p>
        </p:txBody>
      </p:sp>
      <p:sp>
        <p:nvSpPr>
          <p:cNvPr id="147" name="Δεν μπορούμε να επικοινωνήσουμε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700"/>
            </a:pPr>
            <a:r>
              <a:t>Δεν μπορούμε να επικοινωνήσουμε.  </a:t>
            </a:r>
          </a:p>
          <a:p>
            <a:pPr>
              <a:defRPr sz="4700"/>
            </a:pPr>
            <a:r>
              <a:t>Δεν έχουμε νερό-ρεύμα. </a:t>
            </a:r>
          </a:p>
          <a:p>
            <a:pPr>
              <a:defRPr sz="4700"/>
            </a:pPr>
            <a:r>
              <a:t>Πανικός. </a:t>
            </a:r>
          </a:p>
          <a:p>
            <a:pPr>
              <a:defRPr sz="4700"/>
            </a:pPr>
            <a:r>
              <a:t>Φόβος.</a:t>
            </a:r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9861" y="394696"/>
            <a:ext cx="7748823" cy="48124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05932" y="4220436"/>
            <a:ext cx="9419869" cy="52751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958" y="7881763"/>
            <a:ext cx="8430681" cy="63148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Abstract background with layers of red and white rectangles" descr="Abstract background with layers of red and white rectangles"/>
          <p:cNvPicPr>
            <a:picLocks noChangeAspect="1"/>
          </p:cNvPicPr>
          <p:nvPr/>
        </p:nvPicPr>
        <p:blipFill>
          <a:blip r:embed="rId6">
            <a:extLst/>
          </a:blip>
          <a:srcRect l="23852" t="0" r="23852" b="0"/>
          <a:stretch>
            <a:fillRect/>
          </a:stretch>
        </p:blipFill>
        <p:spPr>
          <a:xfrm>
            <a:off x="16857645" y="5310752"/>
            <a:ext cx="7346854" cy="83522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2"/>
      <p:bldP build="whole" bldLvl="1" animBg="1" rev="0" advAuto="0" spid="14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Abstract background with layers of red and white rectangles" descr="Abstract background with layers of red and white rectangles"/>
          <p:cNvPicPr>
            <a:picLocks noChangeAspect="1"/>
          </p:cNvPicPr>
          <p:nvPr/>
        </p:nvPicPr>
        <p:blipFill>
          <a:blip r:embed="rId2">
            <a:extLst/>
          </a:blip>
          <a:srcRect l="2734" t="755" r="10665" b="8629"/>
          <a:stretch>
            <a:fillRect/>
          </a:stretch>
        </p:blipFill>
        <p:spPr>
          <a:xfrm>
            <a:off x="0" y="0"/>
            <a:ext cx="12065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Abstract background with layers of red and white rectangles" descr="Abstract background with layers of red and white rectangles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17056" t="0" r="17056" b="0"/>
          <a:stretch>
            <a:fillRect/>
          </a:stretch>
        </p:blipFill>
        <p:spPr>
          <a:xfrm>
            <a:off x="114210" y="-39182"/>
            <a:ext cx="5979658" cy="6797927"/>
          </a:xfrm>
          <a:prstGeom prst="rect">
            <a:avLst/>
          </a:prstGeom>
        </p:spPr>
      </p:pic>
      <p:sp>
        <p:nvSpPr>
          <p:cNvPr id="155" name="Αλλά προβλήματα"/>
          <p:cNvSpPr txBox="1"/>
          <p:nvPr/>
        </p:nvSpPr>
        <p:spPr>
          <a:xfrm>
            <a:off x="12856145" y="1546797"/>
            <a:ext cx="10228472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2700">
              <a:spcBef>
                <a:spcPts val="0"/>
              </a:spcBef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i="0" spc="0" sz="6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Αλλά προβλήματα </a:t>
            </a:r>
          </a:p>
        </p:txBody>
      </p:sp>
      <p:sp>
        <p:nvSpPr>
          <p:cNvPr id="156" name="Προβλήματα  στους δρόμους.…"/>
          <p:cNvSpPr txBox="1"/>
          <p:nvPr>
            <p:ph type="body" sz="half" idx="1"/>
          </p:nvPr>
        </p:nvSpPr>
        <p:spPr>
          <a:xfrm>
            <a:off x="13493526" y="2540000"/>
            <a:ext cx="10160001" cy="10160000"/>
          </a:xfrm>
          <a:prstGeom prst="rect">
            <a:avLst/>
          </a:prstGeom>
        </p:spPr>
        <p:txBody>
          <a:bodyPr/>
          <a:lstStyle/>
          <a:p>
            <a:pPr marL="0" indent="0" defTabSz="127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47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lvl="1" marL="0" indent="342900" defTabSz="127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47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5900"/>
              <a:t> Προβλήματα  στους δρόμους.</a:t>
            </a:r>
            <a:endParaRPr sz="5900"/>
          </a:p>
          <a:p>
            <a:pPr lvl="1" marL="0" indent="342900" defTabSz="127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47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900"/>
          </a:p>
          <a:p>
            <a:pPr lvl="1" marL="0" indent="342900" defTabSz="127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47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5900"/>
              <a:t>Τσουνάμι.</a:t>
            </a:r>
            <a:endParaRPr sz="5900"/>
          </a:p>
          <a:p>
            <a:pPr lvl="1" marL="0" indent="342900" defTabSz="127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47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900"/>
          </a:p>
          <a:p>
            <a:pPr lvl="1" marL="0" indent="342900" defTabSz="127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47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5900"/>
              <a:t>Χιονοστιβάδες.</a:t>
            </a:r>
            <a:endParaRPr sz="5900"/>
          </a:p>
          <a:p>
            <a:pPr lvl="1" marL="0" indent="342900" defTabSz="127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47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900"/>
          </a:p>
          <a:p>
            <a:pPr lvl="1" marL="0" indent="342900" defTabSz="127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47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5900"/>
              <a:t>Κατολισθήσεις.</a:t>
            </a:r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68592" y="7743363"/>
            <a:ext cx="8138819" cy="4542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40934" y="2176908"/>
            <a:ext cx="6561808" cy="40895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Abstract background with layers of red and white rectangles" descr="Abstract background with layers of red and white rectangles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3035" t="820" r="13309" b="729"/>
          <a:stretch>
            <a:fillRect/>
          </a:stretch>
        </p:blipFill>
        <p:spPr>
          <a:xfrm>
            <a:off x="14122400" y="0"/>
            <a:ext cx="10261600" cy="13716000"/>
          </a:xfrm>
          <a:prstGeom prst="rect">
            <a:avLst/>
          </a:prstGeom>
        </p:spPr>
      </p:pic>
      <p:sp>
        <p:nvSpPr>
          <p:cNvPr id="161" name="Μπορουμε να αντιμετωπισουμε εναν σεισμο;"/>
          <p:cNvSpPr txBox="1"/>
          <p:nvPr>
            <p:ph type="title"/>
          </p:nvPr>
        </p:nvSpPr>
        <p:spPr>
          <a:xfrm>
            <a:off x="616262" y="955831"/>
            <a:ext cx="12090401" cy="9779001"/>
          </a:xfrm>
          <a:prstGeom prst="rect">
            <a:avLst/>
          </a:prstGeom>
        </p:spPr>
        <p:txBody>
          <a:bodyPr/>
          <a:lstStyle/>
          <a:p>
            <a:pPr defTabSz="734694">
              <a:defRPr sz="15219"/>
            </a:pPr>
          </a:p>
          <a:p>
            <a:pPr defTabSz="734694">
              <a:defRPr sz="15219"/>
            </a:pPr>
          </a:p>
          <a:p>
            <a:pPr defTabSz="734694">
              <a:defRPr sz="15219"/>
            </a:pPr>
            <a:r>
              <a:t>Μπορουμε να αντιμετωπισουμε εναν σεισμο;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Abstract background with layers of red and white rectangles" descr="Abstract background with layers of red and white rectangles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734" t="755" r="10665" b="8629"/>
          <a:stretch>
            <a:fillRect/>
          </a:stretch>
        </p:blipFill>
        <p:spPr>
          <a:xfrm>
            <a:off x="0" y="0"/>
            <a:ext cx="12065000" cy="13716000"/>
          </a:xfrm>
          <a:prstGeom prst="rect">
            <a:avLst/>
          </a:prstGeom>
        </p:spPr>
      </p:pic>
      <p:sp>
        <p:nvSpPr>
          <p:cNvPr id="164" name="Αλλά μπορούμε να προετοιμαστούμε!!!!!!!!!!!!!!!!!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 sz="9700"/>
            </a:pPr>
          </a:p>
          <a:p>
            <a:pPr algn="ctr">
              <a:defRPr sz="9700"/>
            </a:pPr>
            <a:r>
              <a:t>Αλλά μπορούμε να προετοιμαστούμε!!!!!!!!!!!!!!!!!</a:t>
            </a:r>
          </a:p>
        </p:txBody>
      </p:sp>
      <p:sp>
        <p:nvSpPr>
          <p:cNvPr id="165" name="ΔΕΝ ΜΠΟΡΟΥΜΕ ΝΑ ΑΠΟΦΥΓΟΥΜΕ ΤΟΝ ΣΕΙΣΜΟ!"/>
          <p:cNvSpPr txBox="1"/>
          <p:nvPr/>
        </p:nvSpPr>
        <p:spPr>
          <a:xfrm>
            <a:off x="12884698" y="177800"/>
            <a:ext cx="10228472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>
              <a:spcBef>
                <a:spcPts val="2500"/>
              </a:spcBef>
              <a:buSzPct val="75000"/>
              <a:buFont typeface="Zapf Dingbats"/>
              <a:buChar char="➤"/>
              <a:defRPr b="1" i="0" spc="0" sz="5000"/>
            </a:lvl1pPr>
          </a:lstStyle>
          <a:p>
            <a:pPr/>
            <a:r>
              <a:t>ΔΕΝ ΜΠΟΡΟΥΜΕ ΝΑ ΑΠΟΦΥΓΟΥΜΕ ΤΟΝ ΣΕΙΣΜΟ!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Abstract background with layers of red and white rectangles" descr="Abstract background with layers of red and white rectangles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734" t="755" r="10665" b="8629"/>
          <a:stretch>
            <a:fillRect/>
          </a:stretch>
        </p:blipFill>
        <p:spPr>
          <a:xfrm>
            <a:off x="0" y="0"/>
            <a:ext cx="12065000" cy="13716000"/>
          </a:xfrm>
          <a:prstGeom prst="rect">
            <a:avLst/>
          </a:prstGeom>
        </p:spPr>
      </p:pic>
      <p:sp>
        <p:nvSpPr>
          <p:cNvPr id="168" name="Τι μπορουμε να κανουμε;"/>
          <p:cNvSpPr txBox="1"/>
          <p:nvPr>
            <p:ph type="title"/>
          </p:nvPr>
        </p:nvSpPr>
        <p:spPr>
          <a:xfrm>
            <a:off x="13350763" y="901789"/>
            <a:ext cx="10444341" cy="2708190"/>
          </a:xfrm>
          <a:prstGeom prst="rect">
            <a:avLst/>
          </a:prstGeom>
        </p:spPr>
        <p:txBody>
          <a:bodyPr/>
          <a:lstStyle/>
          <a:p>
            <a:pPr defTabSz="676909">
              <a:spcBef>
                <a:spcPts val="2700"/>
              </a:spcBef>
              <a:defRPr sz="9348"/>
            </a:pPr>
            <a:r>
              <a:t>Τι μπορουμε να κανουμε; </a:t>
            </a:r>
          </a:p>
          <a:p>
            <a:pPr defTabSz="676909">
              <a:spcBef>
                <a:spcPts val="2700"/>
              </a:spcBef>
              <a:defRPr sz="6150"/>
            </a:pPr>
            <a:r>
              <a:t> </a:t>
            </a:r>
          </a:p>
        </p:txBody>
      </p:sp>
      <p:sp>
        <p:nvSpPr>
          <p:cNvPr id="169" name="Μπορούμε να δώσουμε λεφτά στους επιστήμονες για να μελετήσουν καλύτερα το θέμα."/>
          <p:cNvSpPr txBox="1"/>
          <p:nvPr/>
        </p:nvSpPr>
        <p:spPr>
          <a:xfrm>
            <a:off x="13179447" y="3316865"/>
            <a:ext cx="9083326" cy="8606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914400">
              <a:spcBef>
                <a:spcPts val="0"/>
              </a:spcBef>
              <a:tabLst>
                <a:tab pos="266700" algn="l"/>
                <a:tab pos="546100" algn="l"/>
                <a:tab pos="812800" algn="l"/>
                <a:tab pos="1092200" algn="l"/>
                <a:tab pos="1358900" algn="l"/>
                <a:tab pos="1638300" algn="l"/>
                <a:tab pos="1905000" algn="l"/>
                <a:tab pos="2184400" algn="l"/>
                <a:tab pos="2451100" algn="l"/>
                <a:tab pos="2730500" algn="l"/>
                <a:tab pos="2997200" algn="l"/>
                <a:tab pos="3276600" algn="l"/>
              </a:tabLst>
              <a:defRPr i="0" spc="0" sz="4712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914400">
              <a:spcBef>
                <a:spcPts val="0"/>
              </a:spcBef>
              <a:tabLst>
                <a:tab pos="266700" algn="l"/>
                <a:tab pos="546100" algn="l"/>
                <a:tab pos="812800" algn="l"/>
                <a:tab pos="1092200" algn="l"/>
                <a:tab pos="1358900" algn="l"/>
                <a:tab pos="1638300" algn="l"/>
                <a:tab pos="1905000" algn="l"/>
                <a:tab pos="2184400" algn="l"/>
                <a:tab pos="2451100" algn="l"/>
                <a:tab pos="2730500" algn="l"/>
                <a:tab pos="2997200" algn="l"/>
                <a:tab pos="3276600" algn="l"/>
              </a:tabLst>
              <a:defRPr i="0" spc="0" sz="4864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Μπορούμε να δώσουμε λεφτά στους επιστήμονες για να μελετήσουν καλύτερα το θέμα. </a:t>
            </a:r>
          </a:p>
          <a:p>
            <a:pPr defTabSz="914400">
              <a:spcBef>
                <a:spcPts val="0"/>
              </a:spcBef>
              <a:tabLst>
                <a:tab pos="266700" algn="l"/>
                <a:tab pos="546100" algn="l"/>
                <a:tab pos="812800" algn="l"/>
                <a:tab pos="1092200" algn="l"/>
                <a:tab pos="1358900" algn="l"/>
                <a:tab pos="1638300" algn="l"/>
                <a:tab pos="1905000" algn="l"/>
                <a:tab pos="2184400" algn="l"/>
                <a:tab pos="2451100" algn="l"/>
                <a:tab pos="2730500" algn="l"/>
                <a:tab pos="2997200" algn="l"/>
                <a:tab pos="3276600" algn="l"/>
              </a:tabLst>
              <a:defRPr i="0" spc="0" sz="3875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914400">
              <a:spcBef>
                <a:spcPts val="0"/>
              </a:spcBef>
              <a:tabLst>
                <a:tab pos="266700" algn="l"/>
                <a:tab pos="546100" algn="l"/>
                <a:tab pos="812800" algn="l"/>
                <a:tab pos="1092200" algn="l"/>
                <a:tab pos="1358900" algn="l"/>
                <a:tab pos="1638300" algn="l"/>
                <a:tab pos="1905000" algn="l"/>
                <a:tab pos="2184400" algn="l"/>
                <a:tab pos="2451100" algn="l"/>
                <a:tab pos="2730500" algn="l"/>
                <a:tab pos="2997200" algn="l"/>
                <a:tab pos="3276600" algn="l"/>
              </a:tabLst>
              <a:defRPr i="0" spc="0" sz="3875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914400">
              <a:spcBef>
                <a:spcPts val="0"/>
              </a:spcBef>
              <a:tabLst>
                <a:tab pos="266700" algn="l"/>
                <a:tab pos="546100" algn="l"/>
                <a:tab pos="812800" algn="l"/>
                <a:tab pos="1092200" algn="l"/>
                <a:tab pos="1358900" algn="l"/>
                <a:tab pos="1638300" algn="l"/>
                <a:tab pos="1905000" algn="l"/>
                <a:tab pos="2184400" algn="l"/>
                <a:tab pos="2451100" algn="l"/>
                <a:tab pos="2730500" algn="l"/>
                <a:tab pos="2997200" algn="l"/>
                <a:tab pos="3276600" algn="l"/>
              </a:tabLst>
              <a:defRPr i="0" spc="0" sz="3875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914400">
              <a:spcBef>
                <a:spcPts val="0"/>
              </a:spcBef>
              <a:tabLst>
                <a:tab pos="266700" algn="l"/>
                <a:tab pos="546100" algn="l"/>
                <a:tab pos="812800" algn="l"/>
                <a:tab pos="1092200" algn="l"/>
                <a:tab pos="1358900" algn="l"/>
                <a:tab pos="1638300" algn="l"/>
                <a:tab pos="1905000" algn="l"/>
                <a:tab pos="2184400" algn="l"/>
                <a:tab pos="2451100" algn="l"/>
                <a:tab pos="2730500" algn="l"/>
                <a:tab pos="2997200" algn="l"/>
                <a:tab pos="3276600" algn="l"/>
              </a:tabLst>
              <a:defRPr i="0" spc="0" sz="3875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914400">
              <a:spcBef>
                <a:spcPts val="0"/>
              </a:spcBef>
              <a:tabLst>
                <a:tab pos="266700" algn="l"/>
                <a:tab pos="546100" algn="l"/>
                <a:tab pos="812800" algn="l"/>
                <a:tab pos="1092200" algn="l"/>
                <a:tab pos="1358900" algn="l"/>
                <a:tab pos="1638300" algn="l"/>
                <a:tab pos="1905000" algn="l"/>
                <a:tab pos="2184400" algn="l"/>
                <a:tab pos="2451100" algn="l"/>
                <a:tab pos="2730500" algn="l"/>
                <a:tab pos="2997200" algn="l"/>
                <a:tab pos="3276600" algn="l"/>
              </a:tabLst>
              <a:defRPr i="0" spc="0" sz="3952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914400">
              <a:spcBef>
                <a:spcPts val="0"/>
              </a:spcBef>
              <a:tabLst>
                <a:tab pos="266700" algn="l"/>
                <a:tab pos="546100" algn="l"/>
                <a:tab pos="812800" algn="l"/>
                <a:tab pos="1092200" algn="l"/>
                <a:tab pos="1358900" algn="l"/>
                <a:tab pos="1638300" algn="l"/>
                <a:tab pos="1905000" algn="l"/>
                <a:tab pos="2184400" algn="l"/>
                <a:tab pos="2451100" algn="l"/>
                <a:tab pos="2730500" algn="l"/>
                <a:tab pos="2997200" algn="l"/>
                <a:tab pos="3276600" algn="l"/>
              </a:tabLst>
              <a:defRPr i="0" spc="0" sz="3875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914400">
              <a:spcBef>
                <a:spcPts val="0"/>
              </a:spcBef>
              <a:tabLst>
                <a:tab pos="266700" algn="l"/>
                <a:tab pos="546100" algn="l"/>
                <a:tab pos="812800" algn="l"/>
                <a:tab pos="1092200" algn="l"/>
                <a:tab pos="1358900" algn="l"/>
                <a:tab pos="1638300" algn="l"/>
                <a:tab pos="1905000" algn="l"/>
                <a:tab pos="2184400" algn="l"/>
                <a:tab pos="2451100" algn="l"/>
                <a:tab pos="2730500" algn="l"/>
                <a:tab pos="2997200" algn="l"/>
                <a:tab pos="3276600" algn="l"/>
              </a:tabLst>
              <a:defRPr i="0" spc="0" sz="3875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7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0329" y="2240646"/>
            <a:ext cx="10444342" cy="58488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Abstract background with layers of red and white rectangles" descr="Abstract background with layers of red and white rectangles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734" t="755" r="10665" b="8629"/>
          <a:stretch>
            <a:fillRect/>
          </a:stretch>
        </p:blipFill>
        <p:spPr>
          <a:xfrm>
            <a:off x="0" y="0"/>
            <a:ext cx="12065000" cy="13716000"/>
          </a:xfrm>
          <a:prstGeom prst="rect">
            <a:avLst/>
          </a:prstGeom>
        </p:spPr>
      </p:pic>
      <p:sp>
        <p:nvSpPr>
          <p:cNvPr id="173" name="Μπορούμε να κτίσουμε τα κτίσματα πιο γερά για να υπάρχουν μικρότερες πιθανότητες στο να γίνει μια μεγάλη ζημιά.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300"/>
            </a:lvl1pPr>
          </a:lstStyle>
          <a:p>
            <a:pPr/>
            <a:r>
              <a:t>Μπορούμε να κτίσουμε τα κτίσματα πιο γερά για να υπάρχουν μικρότερες πιθανότητες στο να γίνει μια μεγάλη ζημιά.</a:t>
            </a:r>
          </a:p>
        </p:txBody>
      </p:sp>
      <p:sp>
        <p:nvSpPr>
          <p:cNvPr id="174" name="Τι μπορουμε να κανουμε;"/>
          <p:cNvSpPr txBox="1"/>
          <p:nvPr/>
        </p:nvSpPr>
        <p:spPr>
          <a:xfrm>
            <a:off x="12521097" y="811527"/>
            <a:ext cx="12675914" cy="1424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3300"/>
              </a:spcBef>
              <a:defRPr cap="all" i="0" spc="0" sz="10400">
                <a:solidFill>
                  <a:srgbClr val="747676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pPr/>
            <a:r>
              <a:t>Τι μπορουμε να κανουμε;</a:t>
            </a:r>
          </a:p>
        </p:txBody>
      </p:sp>
      <p:pic>
        <p:nvPicPr>
          <p:cNvPr id="17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63235" y="-173095"/>
            <a:ext cx="12259788" cy="91830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5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 Bold"/>
            <a:ea typeface="DIN Alternate Bold"/>
            <a:cs typeface="DIN Alternate Bold"/>
            <a:sym typeface="DIN Alternate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b="0" baseline="0" cap="none" i="1" spc="39" strike="noStrike" sz="40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 Roman"/>
            <a:ea typeface="Iowan Old Style Roman"/>
            <a:cs typeface="Iowan Old Style Roman"/>
            <a:sym typeface="Iowan Old Style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5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 Bold"/>
            <a:ea typeface="DIN Alternate Bold"/>
            <a:cs typeface="DIN Alternate Bold"/>
            <a:sym typeface="DIN Alternate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b="0" baseline="0" cap="none" i="1" spc="39" strike="noStrike" sz="40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 Roman"/>
            <a:ea typeface="Iowan Old Style Roman"/>
            <a:cs typeface="Iowan Old Style Roman"/>
            <a:sym typeface="Iowan Old Style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