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6B0B81-3673-4648-8588-777BE7AF0717}"/>
              </a:ext>
            </a:extLst>
          </p:cNvPr>
          <p:cNvSpPr>
            <a:spLocks noGrp="1"/>
          </p:cNvSpPr>
          <p:nvPr>
            <p:ph type="ctrTitle"/>
          </p:nvPr>
        </p:nvSpPr>
        <p:spPr>
          <a:xfrm>
            <a:off x="2849732" y="1365847"/>
            <a:ext cx="4296791" cy="1646302"/>
          </a:xfrm>
        </p:spPr>
        <p:txBody>
          <a:bodyPr/>
          <a:lstStyle/>
          <a:p>
            <a:r>
              <a:rPr lang="el-GR" dirty="0"/>
              <a:t>Τζέιν Όστεν </a:t>
            </a:r>
          </a:p>
        </p:txBody>
      </p:sp>
      <p:sp>
        <p:nvSpPr>
          <p:cNvPr id="3" name="Αστέρι: 5 ακτίνες 2">
            <a:extLst>
              <a:ext uri="{FF2B5EF4-FFF2-40B4-BE49-F238E27FC236}">
                <a16:creationId xmlns:a16="http://schemas.microsoft.com/office/drawing/2014/main" id="{2A9E282B-92C7-4394-94B2-59B7691F2834}"/>
              </a:ext>
            </a:extLst>
          </p:cNvPr>
          <p:cNvSpPr/>
          <p:nvPr/>
        </p:nvSpPr>
        <p:spPr>
          <a:xfrm>
            <a:off x="7625917" y="2169280"/>
            <a:ext cx="763481" cy="84286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Αστέρι: 5 ακτίνες 3">
            <a:extLst>
              <a:ext uri="{FF2B5EF4-FFF2-40B4-BE49-F238E27FC236}">
                <a16:creationId xmlns:a16="http://schemas.microsoft.com/office/drawing/2014/main" id="{FB47C97D-D33A-4513-815D-355DDD4DF86C}"/>
              </a:ext>
            </a:extLst>
          </p:cNvPr>
          <p:cNvSpPr/>
          <p:nvPr/>
        </p:nvSpPr>
        <p:spPr>
          <a:xfrm>
            <a:off x="2210539" y="2112885"/>
            <a:ext cx="772357" cy="81361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70986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A88FE6-FD72-4F0A-B4FB-C5C006A3676C}"/>
              </a:ext>
            </a:extLst>
          </p:cNvPr>
          <p:cNvSpPr>
            <a:spLocks noGrp="1"/>
          </p:cNvSpPr>
          <p:nvPr>
            <p:ph type="title"/>
          </p:nvPr>
        </p:nvSpPr>
        <p:spPr/>
        <p:txBody>
          <a:bodyPr/>
          <a:lstStyle/>
          <a:p>
            <a:r>
              <a:rPr lang="el-GR" dirty="0"/>
              <a:t>Ποια ήταν η Τζέιν Όστεν</a:t>
            </a:r>
          </a:p>
        </p:txBody>
      </p:sp>
      <p:sp>
        <p:nvSpPr>
          <p:cNvPr id="3" name="Θέση περιεχομένου 2">
            <a:extLst>
              <a:ext uri="{FF2B5EF4-FFF2-40B4-BE49-F238E27FC236}">
                <a16:creationId xmlns:a16="http://schemas.microsoft.com/office/drawing/2014/main" id="{1E8E3452-C277-43B0-A82E-838E23753306}"/>
              </a:ext>
            </a:extLst>
          </p:cNvPr>
          <p:cNvSpPr>
            <a:spLocks noGrp="1"/>
          </p:cNvSpPr>
          <p:nvPr>
            <p:ph idx="1"/>
          </p:nvPr>
        </p:nvSpPr>
        <p:spPr>
          <a:xfrm>
            <a:off x="677334" y="2160589"/>
            <a:ext cx="8596668" cy="4697411"/>
          </a:xfrm>
        </p:spPr>
        <p:txBody>
          <a:bodyPr>
            <a:normAutofit lnSpcReduction="10000"/>
          </a:bodyPr>
          <a:lstStyle/>
          <a:p>
            <a:r>
              <a:rPr lang="el-GR" dirty="0"/>
              <a:t>     Η Τζέιν Όστεν γεννήθηκε το 1775 στην Αγγλία. Είχε 7 αδέλφια και οι γονείς της ήταν αξιοσέβαστα μέλη της τοπικής κοινωνίας ενώ ο πατέρας της ήταν παππάς. Πέρασε μεγάλο μέρος της ζωής της βοηθώντας στις οικιακές εργασίες στο πατρικό της και στον ελεύθερό της χρόνο διάβαζε και έγραφε. </a:t>
            </a:r>
          </a:p>
          <a:p>
            <a:r>
              <a:rPr lang="el-GR" dirty="0"/>
              <a:t>     Άρχισε να δημοσιεύει τα έργα της σε ηλικία 30 ετών χωρίς να λέει σε κανέναν ότι εκείνη τα είχε γράψει διότι τότε δεν θεωρούταν πρέπον να δουλεύει μια γυναίκα όσο ταλαντούχα κι αν ήταν. Όσο ζούσε εκδόθηκαν 4 από τα μυθιστορήματά της. Ωστόσο, η Τζέιν σε ηλικία 40 ετών αρρώστησε βαριά και τελικά πέθανε το 1817. Τα δύο άλλα μυθιστορήματα της εκδόθηκαν μετά τον θάνατό της.</a:t>
            </a:r>
          </a:p>
          <a:p>
            <a:r>
              <a:rPr lang="el-GR" dirty="0"/>
              <a:t>Τα έργα της είναι: Πειθώ, Το αβαείο του Νορθάνγκερ, Περηφάνια και προκατάληψη , Λογική και ευαισθησία, Μάνσφιλντ Παρκ και Έμμα.  </a:t>
            </a:r>
          </a:p>
          <a:p>
            <a:r>
              <a:rPr lang="el-GR" dirty="0"/>
              <a:t>Τα έργα της διακρίνονται για το πνευματώδες ύφος τους ,τον ρομαντισμό </a:t>
            </a:r>
            <a:r>
              <a:rPr lang="el-GR"/>
              <a:t>τους, τα </a:t>
            </a:r>
            <a:r>
              <a:rPr lang="el-GR" dirty="0"/>
              <a:t>κωμικά τους στοιχεία και την ειρωνεία που περιέχουν. Ιδιαίτερα, η Τζέιν Όστεν στηλίτευε τον καθωσπρεπισμό της τότε υψηλής αγγλικής κοινωνίας.</a:t>
            </a:r>
          </a:p>
        </p:txBody>
      </p:sp>
      <p:pic>
        <p:nvPicPr>
          <p:cNvPr id="1026" name="Picture 2" descr="Homo Universalis: Τζέιν Όστεν - Jane Austen ( 16 Δεκεμβρίου 1775 - 18  Ιουλίου 1817 )">
            <a:extLst>
              <a:ext uri="{FF2B5EF4-FFF2-40B4-BE49-F238E27FC236}">
                <a16:creationId xmlns:a16="http://schemas.microsoft.com/office/drawing/2014/main" id="{12267935-BA55-4775-97DC-2195D258B6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6863" y="1766656"/>
            <a:ext cx="1926454" cy="2742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898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881ADA6-81A6-4C6D-A7FA-8E8064C8A224}"/>
              </a:ext>
            </a:extLst>
          </p:cNvPr>
          <p:cNvSpPr>
            <a:spLocks noGrp="1"/>
          </p:cNvSpPr>
          <p:nvPr>
            <p:ph idx="1"/>
          </p:nvPr>
        </p:nvSpPr>
        <p:spPr>
          <a:xfrm>
            <a:off x="686211" y="825624"/>
            <a:ext cx="8596668" cy="3449082"/>
          </a:xfrm>
        </p:spPr>
        <p:txBody>
          <a:bodyPr>
            <a:normAutofit/>
          </a:bodyPr>
          <a:lstStyle/>
          <a:p>
            <a:pPr marL="0" indent="0">
              <a:buNone/>
            </a:pPr>
            <a:r>
              <a:rPr lang="el-GR" sz="2800" dirty="0"/>
              <a:t>Η Τζέιν Όστεν θεωρείται μια  πολύ σημαντική συγγραφέας!</a:t>
            </a:r>
          </a:p>
          <a:p>
            <a:r>
              <a:rPr lang="el-GR" sz="2800" dirty="0"/>
              <a:t>Αξίζει να σημειωθεί πως τα έργα της όσο ήταν στη ζωή δεν έπαιρναν καλές κριτικές. Μόνο μετά τον θάνατό της η αξία της αναγνωρίστηκε και πέρασε πια στην κλασική λογοτεχνία!</a:t>
            </a:r>
          </a:p>
        </p:txBody>
      </p:sp>
    </p:spTree>
    <p:extLst>
      <p:ext uri="{BB962C8B-B14F-4D97-AF65-F5344CB8AC3E}">
        <p14:creationId xmlns:p14="http://schemas.microsoft.com/office/powerpoint/2010/main" val="49741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8F083A-DA9E-4020-B51A-C352B46A3487}"/>
              </a:ext>
            </a:extLst>
          </p:cNvPr>
          <p:cNvSpPr>
            <a:spLocks noGrp="1"/>
          </p:cNvSpPr>
          <p:nvPr>
            <p:ph type="title"/>
          </p:nvPr>
        </p:nvSpPr>
        <p:spPr>
          <a:scene3d>
            <a:camera prst="isometricOffAxis1Right"/>
            <a:lightRig rig="threePt" dir="t"/>
          </a:scene3d>
        </p:spPr>
        <p:txBody>
          <a:bodyPr>
            <a:normAutofit/>
          </a:bodyPr>
          <a:lstStyle/>
          <a:p>
            <a:r>
              <a:rPr lang="el-GR" sz="6600" dirty="0"/>
              <a:t>Τέλος</a:t>
            </a:r>
          </a:p>
        </p:txBody>
      </p:sp>
      <p:pic>
        <p:nvPicPr>
          <p:cNvPr id="1026" name="Picture 2" descr="επίσης Corel σύρετε το διάνυσμα απεικόνισης Ευχαριστίες για την προσοχή  Διανυσματική απεικόνιση - εικονογραφία από arroyos, babylonia: 111077819">
            <a:extLst>
              <a:ext uri="{FF2B5EF4-FFF2-40B4-BE49-F238E27FC236}">
                <a16:creationId xmlns:a16="http://schemas.microsoft.com/office/drawing/2014/main" id="{B15AA527-5809-483C-BEC0-5B7B8FD6F9A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10195" y="609600"/>
            <a:ext cx="4734635" cy="3625049"/>
          </a:xfrm>
          <a:prstGeom prst="rect">
            <a:avLst/>
          </a:prstGeom>
          <a:noFill/>
          <a:extLst>
            <a:ext uri="{909E8E84-426E-40DD-AFC4-6F175D3DCCD1}">
              <a14:hiddenFill xmlns:a14="http://schemas.microsoft.com/office/drawing/2010/main">
                <a:solidFill>
                  <a:srgbClr val="FFFFFF"/>
                </a:solidFill>
              </a14:hiddenFill>
            </a:ext>
          </a:extLst>
        </p:spPr>
      </p:pic>
      <p:sp>
        <p:nvSpPr>
          <p:cNvPr id="4" name="Καρδιά 3">
            <a:extLst>
              <a:ext uri="{FF2B5EF4-FFF2-40B4-BE49-F238E27FC236}">
                <a16:creationId xmlns:a16="http://schemas.microsoft.com/office/drawing/2014/main" id="{DD9C3709-3C89-4A7F-8522-33F9BF926AF3}"/>
              </a:ext>
            </a:extLst>
          </p:cNvPr>
          <p:cNvSpPr/>
          <p:nvPr/>
        </p:nvSpPr>
        <p:spPr>
          <a:xfrm>
            <a:off x="2095130" y="2938509"/>
            <a:ext cx="1136342" cy="1154097"/>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700201862"/>
      </p:ext>
    </p:extLst>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90</TotalTime>
  <Words>236</Words>
  <Application>Microsoft Office PowerPoint</Application>
  <PresentationFormat>Ευρεία οθόνη</PresentationFormat>
  <Paragraphs>9</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Trebuchet MS</vt:lpstr>
      <vt:lpstr>Wingdings 3</vt:lpstr>
      <vt:lpstr>Όψη</vt:lpstr>
      <vt:lpstr>Τζέιν Όστεν </vt:lpstr>
      <vt:lpstr>Ποια ήταν η Τζέιν Όστεν</vt:lpstr>
      <vt:lpstr>Παρουσίαση του PowerPoint</vt:lpstr>
      <vt:lpstr>Τέλος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Τζέιν Όστεν</dc:title>
  <dc:creator>betim</dc:creator>
  <cp:lastModifiedBy>betim</cp:lastModifiedBy>
  <cp:revision>14</cp:revision>
  <dcterms:created xsi:type="dcterms:W3CDTF">2022-01-19T15:19:47Z</dcterms:created>
  <dcterms:modified xsi:type="dcterms:W3CDTF">2022-01-19T19:00:26Z</dcterms:modified>
</cp:coreProperties>
</file>