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EF81156-88B3-4584-9F56-593703BE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15" y="356046"/>
            <a:ext cx="3782135" cy="5510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C0BB74-F87D-4D16-B238-ABE55F6A2A2D}"/>
              </a:ext>
            </a:extLst>
          </p:cNvPr>
          <p:cNvSpPr txBox="1"/>
          <p:nvPr/>
        </p:nvSpPr>
        <p:spPr>
          <a:xfrm>
            <a:off x="4714875" y="1743076"/>
            <a:ext cx="6210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Edwardian Script ITC" panose="030303020407070D0804" pitchFamily="66" charset="0"/>
              </a:rPr>
              <a:t>Date: Saturday 11</a:t>
            </a:r>
            <a:r>
              <a:rPr lang="en-US" sz="3600" b="1" baseline="30000" dirty="0">
                <a:latin typeface="Edwardian Script ITC" panose="030303020407070D0804" pitchFamily="66" charset="0"/>
              </a:rPr>
              <a:t>th</a:t>
            </a:r>
            <a:r>
              <a:rPr lang="en-US" sz="3600" b="1" dirty="0">
                <a:latin typeface="Edwardian Script ITC" panose="030303020407070D0804" pitchFamily="66" charset="0"/>
              </a:rPr>
              <a:t> April 2020</a:t>
            </a:r>
          </a:p>
          <a:p>
            <a:r>
              <a:rPr lang="en-US" sz="3600" b="1" dirty="0">
                <a:latin typeface="Edwardian Script ITC" panose="030303020407070D0804" pitchFamily="66" charset="0"/>
              </a:rPr>
              <a:t>Time: 21:00 p.m. </a:t>
            </a:r>
          </a:p>
          <a:p>
            <a:r>
              <a:rPr lang="en-US" sz="3600" b="1" dirty="0">
                <a:latin typeface="Edwardian Script ITC" panose="030303020407070D0804" pitchFamily="66" charset="0"/>
              </a:rPr>
              <a:t>Place: </a:t>
            </a:r>
            <a:r>
              <a:rPr lang="de-DE" sz="3600" b="1" dirty="0">
                <a:latin typeface="Edwardian Script ITC" panose="030303020407070D0804" pitchFamily="66" charset="0"/>
              </a:rPr>
              <a:t>National Theatre </a:t>
            </a:r>
            <a:endParaRPr lang="en-US" sz="3600" b="1" dirty="0">
              <a:latin typeface="Edwardian Script ITC" panose="030303020407070D0804" pitchFamily="66" charset="0"/>
            </a:endParaRPr>
          </a:p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E2DE0D0-DA11-4783-B8D3-12FF3CC57258}"/>
              </a:ext>
            </a:extLst>
          </p:cNvPr>
          <p:cNvSpPr/>
          <p:nvPr/>
        </p:nvSpPr>
        <p:spPr>
          <a:xfrm>
            <a:off x="5423905" y="222173"/>
            <a:ext cx="56685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dwardian Script ITC" panose="030303020407070D0804" pitchFamily="66" charset="0"/>
              </a:rPr>
              <a:t>Romeo and Juliet</a:t>
            </a:r>
            <a:endParaRPr lang="el-GR" sz="8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362399"/>
      </p:ext>
    </p:extLst>
  </p:cSld>
  <p:clrMapOvr>
    <a:masterClrMapping/>
  </p:clrMapOvr>
</p:sld>
</file>

<file path=ppt/theme/theme1.xml><?xml version="1.0" encoding="utf-8"?>
<a:theme xmlns:a="http://schemas.openxmlformats.org/drawingml/2006/main" name="Συλλογη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TM10001114[[fn=Συλλογή]]</Template>
  <TotalTime>18</TotalTime>
  <Words>21</Words>
  <Application>Microsoft Office PowerPoint</Application>
  <PresentationFormat>Ευρεία οθόνη</PresentationFormat>
  <Paragraphs>5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Edwardian Script ITC</vt:lpstr>
      <vt:lpstr>Gill Sans MT</vt:lpstr>
      <vt:lpstr>Συλλογη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Antonia Kaltsera</dc:creator>
  <cp:lastModifiedBy>Antonia Kaltsera</cp:lastModifiedBy>
  <cp:revision>2</cp:revision>
  <dcterms:created xsi:type="dcterms:W3CDTF">2020-04-08T17:57:30Z</dcterms:created>
  <dcterms:modified xsi:type="dcterms:W3CDTF">2020-04-08T18:16:12Z</dcterms:modified>
</cp:coreProperties>
</file>