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5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5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1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3961-0EDA-41D9-8CC5-6C057EF1A76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CEDE-AFCF-4927-8CFD-B59A3ACE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619723"/>
          </a:xfrm>
        </p:spPr>
        <p:txBody>
          <a:bodyPr/>
          <a:lstStyle/>
          <a:p>
            <a:r>
              <a:rPr lang="el-GR" sz="4800" b="1" dirty="0" smtClean="0">
                <a:solidFill>
                  <a:srgbClr val="00B050"/>
                </a:solidFill>
              </a:rPr>
              <a:t>ΧΡΙΣΤΟΥΓΕΝΝΙΑΤΙΚΟ</a:t>
            </a:r>
            <a:r>
              <a:rPr lang="el-GR" b="1" dirty="0" smtClean="0">
                <a:solidFill>
                  <a:srgbClr val="00B050"/>
                </a:solidFill>
              </a:rPr>
              <a:t> ΔΕΝΔΡΟ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Κατασκευή με μέτριο δείκτη δυσκολίας</a:t>
            </a:r>
          </a:p>
          <a:p>
            <a:r>
              <a:rPr lang="el-GR" b="1" dirty="0" smtClean="0"/>
              <a:t>&amp; </a:t>
            </a:r>
          </a:p>
          <a:p>
            <a:r>
              <a:rPr lang="el-GR" b="1" dirty="0" smtClean="0"/>
              <a:t>υλικά που όλοι έχουμε στο σπίτι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572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7: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Τα βγάζω &amp; χρωματίζω με ξυλοχρώματα </a:t>
            </a:r>
            <a:br>
              <a:rPr lang="el-GR" sz="3100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τα σχήματά μου</a:t>
            </a:r>
            <a:endParaRPr lang="en-US" sz="31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8" y="1964838"/>
            <a:ext cx="3369435" cy="4200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74" y="1964837"/>
            <a:ext cx="3150350" cy="42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8: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Βάζω υγρή κόλλα σε πιάτο, ακουμπάω ελαφρά το χαρτόνι και πιέζω στο χαρτί</a:t>
            </a:r>
            <a:endParaRPr lang="en-US" sz="31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666578" cy="222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24256"/>
            <a:ext cx="25717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44" y="1988839"/>
            <a:ext cx="3475936" cy="46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7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9: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Ένα πρώτο αποτέλεσμα </a:t>
            </a:r>
            <a:br>
              <a:rPr lang="el-GR" sz="3100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της κατασκευής θα έχει την παρακάτω μορφή</a:t>
            </a:r>
            <a:endParaRPr lang="en-US" sz="31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31132"/>
            <a:ext cx="2808312" cy="382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41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561662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Και μην ξεχνάς,</a:t>
            </a:r>
            <a:br>
              <a:rPr lang="el-GR" sz="3200" dirty="0" smtClean="0"/>
            </a:br>
            <a:r>
              <a:rPr lang="el-GR" sz="3200" dirty="0" smtClean="0"/>
              <a:t>ΔΕΝ υπάρχουν ΛΑΘΗ στην κατασκευή σου </a:t>
            </a:r>
            <a:br>
              <a:rPr lang="el-GR" sz="3200" dirty="0" smtClean="0"/>
            </a:br>
            <a:r>
              <a:rPr lang="el-GR" sz="3200" dirty="0" smtClean="0"/>
              <a:t>παρά μόνο </a:t>
            </a:r>
            <a:br>
              <a:rPr lang="el-GR" sz="3200" dirty="0" smtClean="0"/>
            </a:br>
            <a:r>
              <a:rPr lang="el-GR" sz="3200" dirty="0" smtClean="0"/>
              <a:t>μία ΑΛΛΗ ΜΑΤΙΑ</a:t>
            </a:r>
            <a:br>
              <a:rPr lang="el-GR" sz="3200" dirty="0" smtClean="0"/>
            </a:br>
            <a:r>
              <a:rPr lang="el-GR" sz="3200" dirty="0" smtClean="0"/>
              <a:t>σε αυτό που εγώ σου προτείνω…</a:t>
            </a:r>
            <a:br>
              <a:rPr lang="el-GR" sz="3200" dirty="0" smtClean="0"/>
            </a:br>
            <a:r>
              <a:rPr lang="el-GR" b="1" dirty="0" smtClean="0">
                <a:solidFill>
                  <a:srgbClr val="FF0000"/>
                </a:solidFill>
              </a:rPr>
              <a:t>ΚΑΛΗ ΔΙΑΣΚΕΔΑΣΗ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ΚΑΘΗΓΗΤΡΙΑ:                                                   </a:t>
            </a:r>
            <a:r>
              <a:rPr lang="el-GR" sz="2700" dirty="0" smtClean="0">
                <a:solidFill>
                  <a:schemeClr val="bg1">
                    <a:lumMod val="50000"/>
                  </a:schemeClr>
                </a:solidFill>
              </a:rPr>
              <a:t>Κοτρώτσιου Κατερίνα </a:t>
            </a:r>
            <a:br>
              <a:rPr lang="el-GR" sz="27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ΕΙΔΙΚΟΤΗΤΑ        </a:t>
            </a:r>
            <a:r>
              <a:rPr lang="el-GR" sz="2700" dirty="0" smtClean="0">
                <a:solidFill>
                  <a:schemeClr val="bg1">
                    <a:lumMod val="50000"/>
                  </a:schemeClr>
                </a:solidFill>
              </a:rPr>
              <a:t>ΠΕ</a:t>
            </a:r>
            <a:r>
              <a:rPr lang="el-GR" sz="27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700" dirty="0" smtClean="0">
                <a:solidFill>
                  <a:schemeClr val="bg1">
                    <a:lumMod val="50000"/>
                  </a:schemeClr>
                </a:solidFill>
              </a:rPr>
              <a:t>89.02  Σχεδιασμός και Παραγωγή Προϊόντων</a:t>
            </a:r>
            <a:br>
              <a:rPr lang="el-GR" sz="27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l-G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Για να ξέρουμε περίπου τι θα κάνουμε…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24" y="2276872"/>
            <a:ext cx="2781925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Υλικά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0798"/>
            <a:ext cx="3758773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18556"/>
            <a:ext cx="305729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1 :  Σχεδιάζω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43098"/>
            <a:ext cx="1944216" cy="3070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55663"/>
            <a:ext cx="2016224" cy="305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368956" cy="41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29614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2 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600" b="1" dirty="0" smtClean="0">
                <a:solidFill>
                  <a:srgbClr val="00B050"/>
                </a:solidFill>
              </a:rPr>
              <a:t>Με βοηθούν να κόψω τις ροδέλες από το χαρτόνι του χαρτιού υγείας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34834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0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3: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600" b="1" dirty="0" smtClean="0">
                <a:solidFill>
                  <a:srgbClr val="00B050"/>
                </a:solidFill>
              </a:rPr>
              <a:t>Τοποθετώ στο σχέδιο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95793"/>
            <a:ext cx="3142139" cy="41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4: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600" b="1" dirty="0" smtClean="0">
                <a:solidFill>
                  <a:srgbClr val="00B050"/>
                </a:solidFill>
              </a:rPr>
              <a:t>Βάφω μία-μία με νερομπογιά πράσινη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51145"/>
            <a:ext cx="3024336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94" y="1951144"/>
            <a:ext cx="3169948" cy="39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5: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600" b="1" dirty="0" smtClean="0">
                <a:solidFill>
                  <a:srgbClr val="00B050"/>
                </a:solidFill>
              </a:rPr>
              <a:t>Περιμένω να στεγνώσουν…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0790" y="1277761"/>
            <a:ext cx="42664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ΒΗΜΑ 6: 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Τοποθετώ ξανά στο σχέδιο &amp; </a:t>
            </a:r>
            <a:br>
              <a:rPr lang="el-GR" sz="3100" b="1" dirty="0" smtClean="0">
                <a:solidFill>
                  <a:srgbClr val="00B050"/>
                </a:solidFill>
              </a:rPr>
            </a:br>
            <a:r>
              <a:rPr lang="el-GR" sz="3100" b="1" dirty="0" smtClean="0">
                <a:solidFill>
                  <a:srgbClr val="00B050"/>
                </a:solidFill>
              </a:rPr>
              <a:t>κάνω το αποτύπωμά τους με μολύβι</a:t>
            </a:r>
            <a:endParaRPr lang="en-US" sz="31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64696" cy="35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3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ΧΡΙΣΤΟΥΓΕΝΝΙΑΤΙΚΟ ΔΕΝΔΡΟ</vt:lpstr>
      <vt:lpstr>Για να ξέρουμε περίπου τι θα κάνουμε…</vt:lpstr>
      <vt:lpstr>Υλικά</vt:lpstr>
      <vt:lpstr>ΒΗΜΑ 1 :  Σχεδιάζω</vt:lpstr>
      <vt:lpstr>ΒΗΜΑ 2 :  Με βοηθούν να κόψω τις ροδέλες από το χαρτόνι του χαρτιού υγείας</vt:lpstr>
      <vt:lpstr>ΒΗΜΑ 3:  Τοποθετώ στο σχέδιο</vt:lpstr>
      <vt:lpstr>ΒΗΜΑ 4:  Βάφω μία-μία με νερομπογιά πράσινη</vt:lpstr>
      <vt:lpstr>ΒΗΜΑ 5:  Περιμένω να στεγνώσουν…</vt:lpstr>
      <vt:lpstr>ΒΗΜΑ 6:  Τοποθετώ ξανά στο σχέδιο &amp;  κάνω το αποτύπωμά τους με μολύβι</vt:lpstr>
      <vt:lpstr>ΒΗΜΑ 7:  Τα βγάζω &amp; χρωματίζω με ξυλοχρώματα  τα σχήματά μου</vt:lpstr>
      <vt:lpstr>ΒΗΜΑ 8:  Βάζω υγρή κόλλα σε πιάτο, ακουμπάω ελαφρά το χαρτόνι και πιέζω στο χαρτί</vt:lpstr>
      <vt:lpstr>ΒΗΜΑ 9:  Ένα πρώτο αποτέλεσμα  της κατασκευής θα έχει την παρακάτω μορφή</vt:lpstr>
      <vt:lpstr>Και μην ξεχνάς, ΔΕΝ υπάρχουν ΛΑΘΗ στην κατασκευή σου  παρά μόνο  μία ΑΛΛΗ ΜΑΤΙΑ σε αυτό που εγώ σου προτείνω… ΚΑΛΗ ΔΙΑΣΚΕΔΑΣΗ   ΚΑΘΗΓΗΤΡΙΑ:                                                   Κοτρώτσιου Κατερίνα   ΕΙΔΙΚΟΤΗΤΑ        ΠΕ 89.02  Σχεδιασμός και Παραγωγή Προϊόντων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ΧΡΙΣΤΟΥΓΕΝΝΙΑΤΙΚΟ ΔΕΝΔΡΟ</dc:title>
  <dc:creator>katerina</dc:creator>
  <cp:lastModifiedBy>katerina</cp:lastModifiedBy>
  <cp:revision>8</cp:revision>
  <dcterms:created xsi:type="dcterms:W3CDTF">2025-12-05T18:37:58Z</dcterms:created>
  <dcterms:modified xsi:type="dcterms:W3CDTF">2025-12-05T20:01:16Z</dcterms:modified>
</cp:coreProperties>
</file>