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61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7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98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5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7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91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9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6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26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2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5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3DE0-0D59-4F4D-827D-8E9A6C27A35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E502-23FC-43ED-9778-68A13107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8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789" y="2588653"/>
            <a:ext cx="9144000" cy="3271234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Bookman Old Style" panose="02050604050505020204" pitchFamily="18" charset="0"/>
              </a:rPr>
              <a:t>European Day Of Languages</a:t>
            </a:r>
            <a:endParaRPr lang="en-GB" sz="88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://www.bbc.co.uk/staticarchive/5f36dc14138a7ad49fa75d1d85c1c37ba84557b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985" y="103009"/>
            <a:ext cx="42481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bc.co.uk/staticarchive/5f36dc14138a7ad49fa75d1d85c1c37ba84557b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358" y="103009"/>
            <a:ext cx="4343300" cy="24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bbc.co.uk/staticarchive/5f36dc14138a7ad49fa75d1d85c1c37ba84557b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103009"/>
            <a:ext cx="42481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9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  <a:solidFill>
            <a:srgbClr val="FFFF00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Can you match the symbol to the country?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http://www.clker.com/cliparts/f/6/4/8/11949837632067168489eiffel_tower_michael_ja_r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23" y="1498717"/>
            <a:ext cx="815094" cy="14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lker.com/cliparts/0/f/6/a/11954370221420304073johnny_automatic_roman_coliseum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23" y="1477108"/>
            <a:ext cx="1514109" cy="106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lker.com/cliparts/a/f/e/4/1206568750373731520Peileppe_bull_head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060" y="2906805"/>
            <a:ext cx="1082627" cy="126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clker.com/cliparts/f/5/j/c/1/q/oktoberfest-beer-mug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608" y="1665195"/>
            <a:ext cx="1269023" cy="124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clker.com/cliparts/7/9/b/4/11971067452073746477johnny_automatic_old_pocketwatch.svg.m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091" y="2803431"/>
            <a:ext cx="1208263" cy="156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mages.travelpod.com/tripwow/photos4/ta-0628-6840-abad/little-mermaid-in-helsinki-copenhagen-denmark+1152_13442646756-tpfil02aw-3171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354" y="4481658"/>
            <a:ext cx="1422936" cy="138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clker.com/cliparts/3/5/b/6/1195435474203642248Machovka_tulip1.svg.m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460" y="4661058"/>
            <a:ext cx="797462" cy="14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clker.com/cliparts/b/9/a/6/12362677791533364416tom_Big_Ben_houses_of_parliament_.svg.med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671" y="2979041"/>
            <a:ext cx="1557315" cy="174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clker.com/cliparts/d/2/0/7/11949847081767838062shamrock_for_march_natha_01.svg.med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20" y="4605686"/>
            <a:ext cx="1719442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lker.com/cliparts/c/d/1/a/125663477426182648ionic%20capital.svg.med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922" y="3105771"/>
            <a:ext cx="978878" cy="148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358009" y="1378040"/>
            <a:ext cx="4717822" cy="4597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Eiffel Tower _ _ _ France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Oktoberfest beer _ _ _ Germany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Colosseum _ _ _ Italy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Greek column _ _ _ Greece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watch _ _ _ Switzerland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Big Ben _ _ _ England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bull _ _ _ Spain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shamrock _ _ _ Ireland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Tulips _ _ _ The Netherlands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Mermaid _ _ </a:t>
            </a:r>
            <a:r>
              <a:rPr lang="en-GB" sz="20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_ </a:t>
            </a:r>
            <a:r>
              <a:rPr lang="en-GB" sz="20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Denmark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  <a:solidFill>
            <a:srgbClr val="FFFF00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Match the outline to the country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endParaRPr lang="en-GB" dirty="0"/>
          </a:p>
        </p:txBody>
      </p:sp>
      <p:pic>
        <p:nvPicPr>
          <p:cNvPr id="2050" name="Picture 2" descr="http://www.clker.com/cliparts/v/i/v/C/C/l/sweden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70" y="1563025"/>
            <a:ext cx="843231" cy="189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lker.com/cliparts/z/K/l/6/7/x/scotland-outline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71" y="2344932"/>
            <a:ext cx="1392702" cy="204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lker.com/cliparts/O/b/Y/e/Y/W/poland-m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917" y="4419081"/>
            <a:ext cx="1550670" cy="169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lker.com/cliparts/c/o/v/0/H/4/finland-map-outlin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71" y="4222587"/>
            <a:ext cx="1066506" cy="183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clker.com/cliparts/e/a/d/5/1194992339597435172cyprus.svg.m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607" y="1393006"/>
            <a:ext cx="1535553" cy="95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clker.com/cliparts/f/f/2/a/11954216761789400633ireland_contour_map_kami_01.svg.me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78" y="2449254"/>
            <a:ext cx="1241767" cy="161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clker.com/cliparts/f/q/6/P/C/r/holland-green-m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96" y="1280160"/>
            <a:ext cx="1691933" cy="167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clker.com/cliparts/e/a/0/b/119542378133457265deutschland_patricia_fid_01.svg.med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855" y="4139315"/>
            <a:ext cx="1428526" cy="193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clker.com/cliparts/3/d/1/e/11949842121971275089carte_de_france_01.svg.med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971" y="3020540"/>
            <a:ext cx="2162622" cy="153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54293" y="1280160"/>
            <a:ext cx="4950736" cy="478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Sweden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Netherlands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Cyprus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Ireland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France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Scotland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Finland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Poland</a:t>
            </a:r>
          </a:p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ermany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38514" y="1944914"/>
            <a:ext cx="4905829" cy="290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28571" y="2344932"/>
            <a:ext cx="3149600" cy="10432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99745" y="1843314"/>
            <a:ext cx="644598" cy="914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283200" y="3280229"/>
            <a:ext cx="1364343" cy="17507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860800" y="3730171"/>
            <a:ext cx="2583543" cy="1306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177143" y="3455301"/>
            <a:ext cx="4470400" cy="6044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538514" y="4554334"/>
            <a:ext cx="4905829" cy="94658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68914" y="4746171"/>
            <a:ext cx="2975429" cy="26125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283200" y="5384800"/>
            <a:ext cx="1364343" cy="2322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763000" y="2943813"/>
            <a:ext cx="2166257" cy="2226331"/>
          </a:xfrm>
          <a:prstGeom prst="rect">
            <a:avLst/>
          </a:prstGeom>
          <a:solidFill>
            <a:srgbClr val="FFFF00"/>
          </a:solidFill>
          <a:ln w="539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People say the silhouette of Finland is like a dancing Spanish lady. Can you see it?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3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  <a:solidFill>
            <a:srgbClr val="FFFF00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Can you match the food with its country?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http://www.clker.com/cliparts/8/f/9/4/1194984144102684069pizza_4_stagioni_archite_01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4" y="1280160"/>
            <a:ext cx="1799835" cy="152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ker.com/cliparts/5/8/1/b/11949860591267475385croissant_01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26" y="1422973"/>
            <a:ext cx="1745712" cy="95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lker.com/cliparts/7/5/e/2/1194984068207764043perogies_ganson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4" y="2584266"/>
            <a:ext cx="2278137" cy="157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clker.com/cliparts/L/s/4/U/T/G/ver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85" y="2568745"/>
            <a:ext cx="2076450" cy="156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clker.com/cliparts/0/9/8/4/12512884871063283777food-saussage.svg.m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4" y="4348088"/>
            <a:ext cx="2509911" cy="163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clker.com/cliparts/d/a/1/f/11949858101575416323hotel_icon_restaurant_ge_01.svg.me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7838" y="140042"/>
            <a:ext cx="1717924" cy="10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recetapaellavalenciana.com/paella-mixta/receta-paella-mixt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85" y="4436378"/>
            <a:ext cx="2078723" cy="145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51574" y="1392701"/>
            <a:ext cx="4975226" cy="4589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Pizza = Italy</a:t>
            </a:r>
          </a:p>
          <a:p>
            <a:pPr marL="342900" indent="-342900">
              <a:buAutoNum type="arabicParenR"/>
            </a:pPr>
            <a:endParaRPr lang="en-GB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Croissant = France</a:t>
            </a:r>
          </a:p>
          <a:p>
            <a:pPr marL="342900" indent="-342900">
              <a:buAutoNum type="arabicParenR"/>
            </a:pPr>
            <a:endParaRPr lang="en-GB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Pierogi = Poland/Slovakia</a:t>
            </a:r>
          </a:p>
          <a:p>
            <a:pPr marL="342900" indent="-342900">
              <a:buAutoNum type="arabicParenR"/>
            </a:pPr>
            <a:endParaRPr lang="en-GB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Raw fish = Sweden/Norway</a:t>
            </a:r>
          </a:p>
          <a:p>
            <a:pPr marL="342900" indent="-342900">
              <a:buAutoNum type="arabicParenR"/>
            </a:pPr>
            <a:endParaRPr lang="en-GB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Bratwurst sausage = Germany</a:t>
            </a:r>
          </a:p>
          <a:p>
            <a:endParaRPr lang="en-GB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6) Paella = Spain</a:t>
            </a:r>
          </a:p>
          <a:p>
            <a:pPr marL="342900" indent="-342900">
              <a:buAutoNum type="arabicParenR"/>
            </a:pPr>
            <a:endParaRPr lang="en-GB" dirty="0" smtClean="0"/>
          </a:p>
          <a:p>
            <a:pPr marL="342900" indent="-34290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78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  <a:solidFill>
            <a:srgbClr val="FFFF00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Can you match the flags to their countries?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endParaRPr lang="en-GB" dirty="0"/>
          </a:p>
        </p:txBody>
      </p:sp>
      <p:pic>
        <p:nvPicPr>
          <p:cNvPr id="6146" name="Picture 2" descr="http://www.clker.com/cliparts/5/b/9/7/11949853041153842660mr_lakshman_poonyth_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181" y="69716"/>
            <a:ext cx="1588819" cy="115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clker.com/cliparts/4/4/1/6/11949922322016333524latvia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56" y="1372874"/>
            <a:ext cx="2201259" cy="123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clker.com/cliparts/b/e/0/e/11949921541918272938slovakia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56" y="2720993"/>
            <a:ext cx="2201259" cy="142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clker.com/cliparts/d/4/5/2/12154415911375819712lemmling_Waving_German_flag.svg.m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56" y="4327301"/>
            <a:ext cx="2201259" cy="157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www.clker.com/cliparts/5/8/2/5/12065681221907377492Anonymous_flag_of_Austria.svg.m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963" y="1372874"/>
            <a:ext cx="2189408" cy="123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www.clker.com/cliparts/a/a/2/6/1194984932924727269_italy__lauris_kaplinski_01.svg.me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963" y="2701165"/>
            <a:ext cx="2189408" cy="144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www.clker.com/cliparts/7/1/9/2/11950043001558257888spain_plain.svg.m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962" y="4327301"/>
            <a:ext cx="2189409" cy="157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69818" y="1372873"/>
            <a:ext cx="4913997" cy="46340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 Latvia</a:t>
            </a:r>
          </a:p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 Austria</a:t>
            </a:r>
          </a:p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 Slovakia</a:t>
            </a:r>
          </a:p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 Italy</a:t>
            </a:r>
          </a:p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5. Germany</a:t>
            </a:r>
          </a:p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 Spain</a:t>
            </a:r>
            <a:endParaRPr lang="en-GB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  <a:solidFill>
            <a:srgbClr val="FFFF00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Match up the capital city to its country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Paris</a:t>
            </a:r>
          </a:p>
          <a:p>
            <a:pPr marL="0" indent="0">
              <a:buNone/>
            </a:pPr>
            <a:r>
              <a:rPr lang="en-GB" dirty="0" smtClean="0"/>
              <a:t>Berlin</a:t>
            </a:r>
          </a:p>
          <a:p>
            <a:pPr marL="0" indent="0">
              <a:buNone/>
            </a:pPr>
            <a:r>
              <a:rPr lang="en-GB" dirty="0" smtClean="0"/>
              <a:t>Vienna</a:t>
            </a:r>
          </a:p>
          <a:p>
            <a:pPr marL="0" indent="0">
              <a:buNone/>
            </a:pPr>
            <a:r>
              <a:rPr lang="en-GB" dirty="0" err="1" smtClean="0"/>
              <a:t>Bratislawa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Warsaw</a:t>
            </a:r>
          </a:p>
          <a:p>
            <a:pPr marL="0" indent="0">
              <a:buNone/>
            </a:pPr>
            <a:r>
              <a:rPr lang="en-GB" dirty="0" smtClean="0"/>
              <a:t>Prague</a:t>
            </a:r>
          </a:p>
          <a:p>
            <a:pPr marL="0" indent="0">
              <a:buNone/>
            </a:pPr>
            <a:r>
              <a:rPr lang="en-GB" dirty="0" smtClean="0"/>
              <a:t>Budapest</a:t>
            </a:r>
          </a:p>
          <a:p>
            <a:pPr marL="0" indent="0">
              <a:buNone/>
            </a:pPr>
            <a:r>
              <a:rPr lang="en-GB" dirty="0" smtClean="0"/>
              <a:t>Helsinki</a:t>
            </a:r>
          </a:p>
          <a:p>
            <a:pPr marL="0" indent="0">
              <a:buNone/>
            </a:pPr>
            <a:r>
              <a:rPr lang="en-GB" dirty="0" smtClean="0"/>
              <a:t>Stockholm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181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Finland</a:t>
            </a:r>
          </a:p>
          <a:p>
            <a:pPr marL="0" indent="0">
              <a:buNone/>
            </a:pPr>
            <a:r>
              <a:rPr lang="en-GB" dirty="0" smtClean="0"/>
              <a:t>Austria</a:t>
            </a:r>
          </a:p>
          <a:p>
            <a:pPr marL="0" indent="0">
              <a:buNone/>
            </a:pPr>
            <a:r>
              <a:rPr lang="en-GB" dirty="0" smtClean="0"/>
              <a:t>Hungary</a:t>
            </a:r>
          </a:p>
          <a:p>
            <a:pPr marL="0" indent="0">
              <a:buNone/>
            </a:pPr>
            <a:r>
              <a:rPr lang="en-GB" dirty="0" smtClean="0"/>
              <a:t>France</a:t>
            </a:r>
          </a:p>
          <a:p>
            <a:pPr marL="0" indent="0">
              <a:buNone/>
            </a:pPr>
            <a:r>
              <a:rPr lang="en-GB" dirty="0" smtClean="0"/>
              <a:t>Poland</a:t>
            </a:r>
          </a:p>
          <a:p>
            <a:pPr marL="0" indent="0">
              <a:buNone/>
            </a:pPr>
            <a:r>
              <a:rPr lang="en-GB" dirty="0" smtClean="0"/>
              <a:t>Czech Republic</a:t>
            </a:r>
          </a:p>
          <a:p>
            <a:pPr marL="0" indent="0">
              <a:buNone/>
            </a:pPr>
            <a:r>
              <a:rPr lang="en-GB" dirty="0" smtClean="0"/>
              <a:t>Sweden</a:t>
            </a:r>
          </a:p>
          <a:p>
            <a:pPr marL="0" indent="0">
              <a:buNone/>
            </a:pPr>
            <a:r>
              <a:rPr lang="en-GB" dirty="0" smtClean="0"/>
              <a:t>Germany</a:t>
            </a:r>
          </a:p>
          <a:p>
            <a:pPr marL="0" indent="0">
              <a:buNone/>
            </a:pPr>
            <a:r>
              <a:rPr lang="en-GB" dirty="0" smtClean="0"/>
              <a:t>Slovakia</a:t>
            </a: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669143" y="1494971"/>
            <a:ext cx="4659086" cy="15675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69143" y="2075543"/>
            <a:ext cx="4659086" cy="29609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886857" y="2075543"/>
            <a:ext cx="4441372" cy="508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09371" y="3062514"/>
            <a:ext cx="3918858" cy="25690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02971" y="3556000"/>
            <a:ext cx="432525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02971" y="4078514"/>
            <a:ext cx="4325258" cy="435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104571" y="2575151"/>
            <a:ext cx="4441372" cy="19884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002971" y="1494971"/>
            <a:ext cx="4325258" cy="35414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278743" y="4572000"/>
            <a:ext cx="4180114" cy="10595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03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50610"/>
            <a:ext cx="10515600" cy="802493"/>
          </a:xfrm>
          <a:solidFill>
            <a:srgbClr val="FFFF00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3200" b="1" dirty="0" smtClean="0"/>
              <a:t> Add the missing letters to make up the European languages</a:t>
            </a:r>
            <a:endParaRPr lang="en-GB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52741"/>
            <a:ext cx="10515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161143" y="1465943"/>
            <a:ext cx="3149600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En_l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_</a:t>
            </a:r>
          </a:p>
          <a:p>
            <a:pPr marL="342900" indent="-342900">
              <a:buAutoNum type="arabicParenR"/>
            </a:pP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Fr_n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</a:t>
            </a:r>
          </a:p>
          <a:p>
            <a:pPr marL="342900" indent="-342900">
              <a:buAutoNum type="arabicParenR"/>
            </a:pP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G_rm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</a:t>
            </a:r>
          </a:p>
          <a:p>
            <a:pPr marL="342900" indent="-342900">
              <a:buAutoNum type="arabicParenR"/>
            </a:pP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S_a_i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Po__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u_u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_ </a:t>
            </a:r>
          </a:p>
          <a:p>
            <a:pPr marL="342900" indent="-342900">
              <a:buAutoNum type="arabicParenR"/>
            </a:pP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D_ni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Ru_ _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ia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H_ _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g_r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_</a:t>
            </a:r>
          </a:p>
          <a:p>
            <a:pPr marL="342900" indent="-342900">
              <a:buAutoNum type="arabicParenR"/>
            </a:pP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I_al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n</a:t>
            </a:r>
          </a:p>
          <a:p>
            <a:pPr marL="342900" indent="-342900">
              <a:buAutoNum type="arabicParenR"/>
            </a:pP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P_l_s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0743" y="1442561"/>
            <a:ext cx="3062513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rgbClr val="FF0000"/>
                </a:solidFill>
              </a:rPr>
              <a:t>11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Ro_an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12) Du_ _ h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W_l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14)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Cast_l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_n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F_nn_s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16)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G_e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17) G_ _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lic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18)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Sw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is_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19) Cr_ _ t _ _ 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20)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Ic_l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_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 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26401" y="1465943"/>
            <a:ext cx="3033486" cy="447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rgbClr val="FF0000"/>
                </a:solidFill>
              </a:rPr>
              <a:t>21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Ir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_h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M_lt_s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23)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Sl_v_k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24)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Tu_k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N_rw_g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_ 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26)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Sl_v_n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27)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L_t_n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28)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C_e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29)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Est_n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 _ n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30) Serb_ _ _   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50610"/>
            <a:ext cx="10515600" cy="802493"/>
          </a:xfrm>
          <a:solidFill>
            <a:srgbClr val="FFFF00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3200" b="1" dirty="0" smtClean="0"/>
              <a:t> </a:t>
            </a:r>
            <a:r>
              <a:rPr lang="en-GB" sz="4000" b="1" dirty="0" smtClean="0"/>
              <a:t>How many did you get?   Here they are.</a:t>
            </a:r>
            <a:endParaRPr lang="en-GB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10515600" cy="48968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161143" y="1465943"/>
            <a:ext cx="3149600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English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French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German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Spanish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Portuguese 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Danish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Russian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Hungarian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Italian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Polish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0743" y="1442561"/>
            <a:ext cx="3062513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rgbClr val="FF0000"/>
                </a:solidFill>
              </a:rPr>
              <a:t>11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Romanian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12) Dutch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13) Welsh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14) Castilian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15) Finnish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16) Greek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17) Gaelic </a:t>
            </a:r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(Scottish)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18) Swedish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19) Croatian 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20) Icelandic  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26401" y="1465943"/>
            <a:ext cx="3033486" cy="447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rgbClr val="FF0000"/>
                </a:solidFill>
              </a:rPr>
              <a:t>21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Irish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22) Maltese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23) Slovak(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ian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24) Turkish </a:t>
            </a:r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(in </a:t>
            </a:r>
            <a:r>
              <a:rPr lang="en-GB" sz="1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N.Greece</a:t>
            </a:r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25) Norwegian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26) Slovenian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27)Latin </a:t>
            </a:r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(in the Vatican)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28) Czech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29) Estonian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30) Serbian  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446</Words>
  <Application>Microsoft Office PowerPoint</Application>
  <PresentationFormat>Ευρεία οθόνη</PresentationFormat>
  <Paragraphs>123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Comic Sans MS</vt:lpstr>
      <vt:lpstr>Office Theme</vt:lpstr>
      <vt:lpstr>European Day Of Languages</vt:lpstr>
      <vt:lpstr>Can you match the symbol to the country?</vt:lpstr>
      <vt:lpstr>Match the outline to the country</vt:lpstr>
      <vt:lpstr>Can you match the food with its country?</vt:lpstr>
      <vt:lpstr>Can you match the flags to their countries?</vt:lpstr>
      <vt:lpstr>Match up the capital city to its country</vt:lpstr>
      <vt:lpstr> Add the missing letters to make up the European languages</vt:lpstr>
      <vt:lpstr> How many did you get?   Here they are.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Blackburn</dc:creator>
  <cp:lastModifiedBy>perko perko</cp:lastModifiedBy>
  <cp:revision>57</cp:revision>
  <dcterms:created xsi:type="dcterms:W3CDTF">2015-09-09T13:03:14Z</dcterms:created>
  <dcterms:modified xsi:type="dcterms:W3CDTF">2020-09-21T17:33:08Z</dcterms:modified>
</cp:coreProperties>
</file>