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263DD-2C78-45CF-B37D-8E284C441A73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FD7BC-B5B0-46E4-A3E4-C638E418771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FD7BC-B5B0-46E4-A3E4-C638E4187719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75A62E-3D61-400C-BB82-C6CE5B2DBCD6}" type="datetimeFigureOut">
              <a:rPr lang="el-GR" smtClean="0"/>
              <a:pPr/>
              <a:t>2/11/2020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9EF087-F35C-489F-80E8-AC619A7520D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Presentation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Joanna Kemitzopoulou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a studen</a:t>
            </a:r>
            <a:r>
              <a:rPr lang="en-US" dirty="0"/>
              <a:t>t</a:t>
            </a:r>
            <a:r>
              <a:rPr lang="en-US" dirty="0" smtClean="0"/>
              <a:t> of 1</a:t>
            </a:r>
            <a:r>
              <a:rPr lang="en-US" baseline="30000" dirty="0" smtClean="0"/>
              <a:t>st</a:t>
            </a:r>
            <a:r>
              <a:rPr lang="en-US" dirty="0" smtClean="0"/>
              <a:t> Experimental School of Thessaloniki</a:t>
            </a:r>
            <a:endParaRPr lang="el-GR" dirty="0"/>
          </a:p>
        </p:txBody>
      </p:sp>
      <p:pic>
        <p:nvPicPr>
          <p:cNvPr id="4" name="3 - Θέση περιεχομένου" descr="nikh-b-oikoky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0837" y="2612231"/>
            <a:ext cx="3514725" cy="2409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look like- My clothes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hnschrift Light" pitchFamily="34" charset="0"/>
              </a:rPr>
              <a:t>I am short and slim. I am brunette and I have brown eyes.</a:t>
            </a:r>
          </a:p>
          <a:p>
            <a:r>
              <a:rPr lang="en-US" dirty="0" smtClean="0">
                <a:latin typeface="Bahnschrift Light" pitchFamily="34" charset="0"/>
              </a:rPr>
              <a:t>I usually wear casual, comfortable and colorful clothes.</a:t>
            </a:r>
          </a:p>
          <a:p>
            <a:endParaRPr lang="el-GR" dirty="0">
              <a:latin typeface="Bahnschrift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Hobbies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auhaus 93" pitchFamily="82" charset="0"/>
              </a:rPr>
              <a:t>I like dancing.</a:t>
            </a:r>
          </a:p>
          <a:p>
            <a:pPr>
              <a:buNone/>
            </a:pPr>
            <a:r>
              <a:rPr lang="en-US" dirty="0" smtClean="0">
                <a:latin typeface="Bauhaus 93" pitchFamily="82" charset="0"/>
              </a:rPr>
              <a:t>I love taking photos.</a:t>
            </a:r>
          </a:p>
          <a:p>
            <a:pPr>
              <a:buNone/>
            </a:pPr>
            <a:r>
              <a:rPr lang="en-US" dirty="0" smtClean="0">
                <a:latin typeface="Bauhaus 93" pitchFamily="82" charset="0"/>
              </a:rPr>
              <a:t>I enjoy cooking.</a:t>
            </a:r>
          </a:p>
          <a:p>
            <a:pPr>
              <a:buNone/>
            </a:pPr>
            <a:r>
              <a:rPr lang="en-US" dirty="0" smtClean="0">
                <a:latin typeface="Bauhaus 93" pitchFamily="82" charset="0"/>
              </a:rPr>
              <a:t>I like painting.</a:t>
            </a:r>
          </a:p>
          <a:p>
            <a:pPr>
              <a:buNone/>
            </a:pPr>
            <a:r>
              <a:rPr lang="en-US" dirty="0" smtClean="0">
                <a:latin typeface="Bauhaus 93" pitchFamily="82" charset="0"/>
              </a:rPr>
              <a:t>I love swimming.</a:t>
            </a:r>
          </a:p>
          <a:p>
            <a:pPr>
              <a:buNone/>
            </a:pPr>
            <a:r>
              <a:rPr lang="en-US" dirty="0" smtClean="0">
                <a:latin typeface="Bauhaus 93" pitchFamily="82" charset="0"/>
              </a:rPr>
              <a:t>I enjoy playing the piano.</a:t>
            </a:r>
          </a:p>
          <a:p>
            <a:pPr>
              <a:buNone/>
            </a:pPr>
            <a:r>
              <a:rPr lang="en-US" dirty="0" smtClean="0">
                <a:latin typeface="Bauhaus 93" pitchFamily="82" charset="0"/>
              </a:rPr>
              <a:t>I love doing origami.</a:t>
            </a:r>
            <a:endParaRPr lang="el-GR" dirty="0"/>
          </a:p>
        </p:txBody>
      </p:sp>
      <p:pic>
        <p:nvPicPr>
          <p:cNvPr id="4" name="3 - Εικόνα" descr="96067218_907002396431512_1333428629186543616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1357298"/>
            <a:ext cx="3589724" cy="4786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dwardian Script ITC" pitchFamily="66" charset="0"/>
              </a:rPr>
              <a:t>Routine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Lucida Handwriting" pitchFamily="66" charset="0"/>
                <a:cs typeface="Calibri" pitchFamily="34" charset="0"/>
              </a:rPr>
              <a:t>Every day from Monday to Friday I wake up at 7:00. I eat a little breakfast, I brush my teeth, I wear my clothes and I go to school.</a:t>
            </a:r>
          </a:p>
          <a:p>
            <a:pPr>
              <a:buNone/>
            </a:pPr>
            <a:r>
              <a:rPr lang="en-US" b="1" dirty="0" smtClean="0">
                <a:latin typeface="Lucida Handwriting" pitchFamily="66" charset="0"/>
                <a:cs typeface="Calibri" pitchFamily="34" charset="0"/>
              </a:rPr>
              <a:t>Every Tuesday and  Thursday I have  English class .</a:t>
            </a:r>
            <a:endParaRPr lang="el-GR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nap ITC" pitchFamily="82" charset="0"/>
              </a:rPr>
              <a:t>Free time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Snap ITC" pitchFamily="82" charset="0"/>
              </a:rPr>
              <a:t>In my free time I like doing handicrafts. I also love reading books and playing board games.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3786182" y="4286256"/>
            <a:ext cx="9144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Καρδιά"/>
          <p:cNvSpPr/>
          <p:nvPr/>
        </p:nvSpPr>
        <p:spPr>
          <a:xfrm>
            <a:off x="1428728" y="5929330"/>
            <a:ext cx="914400" cy="914400"/>
          </a:xfrm>
          <a:prstGeom prst="hear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Γελαστό πρόσωπο"/>
          <p:cNvSpPr/>
          <p:nvPr/>
        </p:nvSpPr>
        <p:spPr>
          <a:xfrm>
            <a:off x="8072462" y="450057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Showcard Gothic" pitchFamily="82" charset="0"/>
              </a:rPr>
              <a:t>My favorite season is summer because I can swim in the sea!</a:t>
            </a:r>
          </a:p>
          <a:p>
            <a:pPr>
              <a:buNone/>
            </a:pPr>
            <a:r>
              <a:rPr lang="en-US" dirty="0" smtClean="0">
                <a:latin typeface="Showcard Gothic" pitchFamily="82" charset="0"/>
              </a:rPr>
              <a:t>My favorite sport is handball because it is fun!</a:t>
            </a:r>
          </a:p>
        </p:txBody>
      </p:sp>
      <p:pic>
        <p:nvPicPr>
          <p:cNvPr id="4" name="3 - Εικόνα" descr="16b4f22eaab3e0062f92824654fb2af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3650422"/>
            <a:ext cx="2924488" cy="3207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 live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live in Pylaia, in eastern Thessaloniki.</a:t>
            </a:r>
            <a:endParaRPr lang="el-GR" dirty="0"/>
          </a:p>
        </p:txBody>
      </p:sp>
      <p:pic>
        <p:nvPicPr>
          <p:cNvPr id="4" name="3 - Εικόνα" descr="unname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695556"/>
            <a:ext cx="4162444" cy="4162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watching!!!</a:t>
            </a:r>
            <a:endParaRPr lang="el-GR" dirty="0"/>
          </a:p>
        </p:txBody>
      </p:sp>
      <p:pic>
        <p:nvPicPr>
          <p:cNvPr id="4" name="3 - Θέση περιεχομένου" descr="images (1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8512" y="2945606"/>
            <a:ext cx="2619375" cy="1743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</TotalTime>
  <Words>183</Words>
  <Application>Microsoft Office PowerPoint</Application>
  <PresentationFormat>Προβολή στην οθόνη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20" baseType="lpstr">
      <vt:lpstr>Bahnschrift Light</vt:lpstr>
      <vt:lpstr>Bauhaus 93</vt:lpstr>
      <vt:lpstr>Calibri</vt:lpstr>
      <vt:lpstr>Edwardian Script ITC</vt:lpstr>
      <vt:lpstr>Franklin Gothic Book</vt:lpstr>
      <vt:lpstr>Franklin Gothic Medium</vt:lpstr>
      <vt:lpstr>Lucida Handwriting</vt:lpstr>
      <vt:lpstr>Showcard Gothic</vt:lpstr>
      <vt:lpstr>Snap ITC</vt:lpstr>
      <vt:lpstr>Wingdings 2</vt:lpstr>
      <vt:lpstr>Διαστημικό</vt:lpstr>
      <vt:lpstr>My Presentation</vt:lpstr>
      <vt:lpstr>I am a student of 1st Experimental School of Thessaloniki</vt:lpstr>
      <vt:lpstr>What I look like- My clothes</vt:lpstr>
      <vt:lpstr>Hobbies</vt:lpstr>
      <vt:lpstr>Routine</vt:lpstr>
      <vt:lpstr>Free time</vt:lpstr>
      <vt:lpstr>   </vt:lpstr>
      <vt:lpstr>Where I live</vt:lpstr>
      <vt:lpstr>Thanks for watching!!!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Presentation</dc:title>
  <dc:creator>Χρήστης των Windows</dc:creator>
  <cp:lastModifiedBy>perko perko</cp:lastModifiedBy>
  <cp:revision>20</cp:revision>
  <dcterms:created xsi:type="dcterms:W3CDTF">2020-10-29T14:37:30Z</dcterms:created>
  <dcterms:modified xsi:type="dcterms:W3CDTF">2020-11-02T06:50:38Z</dcterms:modified>
</cp:coreProperties>
</file>