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97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97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799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23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29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0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093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7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038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62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88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8733-1C70-46A0-90FF-3EF71CD1EA6C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BB28-9E76-41AF-A7EA-F66CD09B0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49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1541174" y="215721"/>
            <a:ext cx="8676069" cy="148429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omic Sans MS" panose="030F0702030302020204" pitchFamily="66" charset="0"/>
              </a:rPr>
              <a:t>This is me!</a:t>
            </a:r>
            <a:endParaRPr lang="el-GR" sz="7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7210" y="875691"/>
            <a:ext cx="4485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Comic Sans MS" panose="030F0702030302020204" pitchFamily="66" charset="0"/>
              </a:rPr>
              <a:t>Nefeli</a:t>
            </a:r>
            <a:r>
              <a:rPr lang="en-US" sz="4400" dirty="0" smtClean="0">
                <a:latin typeface="Comic Sans MS" panose="030F0702030302020204" pitchFamily="66" charset="0"/>
              </a:rPr>
              <a:t> </a:t>
            </a:r>
            <a:r>
              <a:rPr lang="en-US" sz="4400" dirty="0" err="1" smtClean="0">
                <a:latin typeface="Comic Sans MS" panose="030F0702030302020204" pitchFamily="66" charset="0"/>
              </a:rPr>
              <a:t>Kikini</a:t>
            </a:r>
            <a:r>
              <a:rPr lang="en-US" sz="4400" dirty="0" smtClean="0">
                <a:latin typeface="Comic Sans MS" panose="030F0702030302020204" pitchFamily="66" charset="0"/>
              </a:rPr>
              <a:t> E’1 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1" y="1584101"/>
            <a:ext cx="4716129" cy="4805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5924" y="3439283"/>
            <a:ext cx="4130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I have  blue eyes.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6224638" y="3663337"/>
            <a:ext cx="122572" cy="1545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588801" y="5286498"/>
            <a:ext cx="51267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I </a:t>
            </a:r>
            <a:r>
              <a:rPr lang="en-US" sz="2800" dirty="0">
                <a:latin typeface="Comic Sans MS" panose="030F0702030302020204" pitchFamily="66" charset="0"/>
              </a:rPr>
              <a:t>have medium height and     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   regular weight.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801" y="4387385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My </a:t>
            </a:r>
            <a:r>
              <a:rPr lang="en-US" sz="2800" dirty="0">
                <a:latin typeface="Comic Sans MS" panose="030F0702030302020204" pitchFamily="66" charset="0"/>
              </a:rPr>
              <a:t>hair is </a:t>
            </a:r>
            <a:r>
              <a:rPr lang="en-US" sz="2800" dirty="0" smtClean="0">
                <a:latin typeface="Comic Sans MS" panose="030F0702030302020204" pitchFamily="66" charset="0"/>
              </a:rPr>
              <a:t>brown.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6224638" y="4578983"/>
            <a:ext cx="122572" cy="1545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6224638" y="5510733"/>
            <a:ext cx="122572" cy="1545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588801" y="2465311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I am 10 years old.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6224638" y="2625055"/>
            <a:ext cx="122572" cy="1545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6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 animBg="1"/>
      <p:bldP spid="8" grpId="0"/>
      <p:bldP spid="9" grpId="0"/>
      <p:bldP spid="11" grpId="0" animBg="1"/>
      <p:bldP spid="12" grpId="0" animBg="1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921" y="1986469"/>
            <a:ext cx="4711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…a student on the 5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class in the First Experimental School in Thessaloniki (</a:t>
            </a:r>
            <a:r>
              <a:rPr lang="el-GR" sz="3200" dirty="0" smtClean="0">
                <a:latin typeface="Comic Sans MS" panose="030F0702030302020204" pitchFamily="66" charset="0"/>
              </a:rPr>
              <a:t>Η</a:t>
            </a:r>
            <a:r>
              <a:rPr lang="en-US" sz="3200" dirty="0" err="1" smtClean="0">
                <a:latin typeface="Comic Sans MS" panose="030F0702030302020204" pitchFamily="66" charset="0"/>
              </a:rPr>
              <a:t>ousekeeping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S</a:t>
            </a:r>
            <a:r>
              <a:rPr lang="en-US" sz="3200" dirty="0" smtClean="0">
                <a:latin typeface="Comic Sans MS" panose="030F0702030302020204" pitchFamily="66" charset="0"/>
              </a:rPr>
              <a:t>chool of Thessaloniki</a:t>
            </a:r>
            <a:r>
              <a:rPr lang="el-GR" sz="3200" dirty="0" smtClean="0">
                <a:latin typeface="Comic Sans MS" panose="030F0702030302020204" pitchFamily="66" charset="0"/>
              </a:rPr>
              <a:t>)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4867" y="231616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05" y="1554416"/>
            <a:ext cx="6771806" cy="3911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152" y="660698"/>
            <a:ext cx="2130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I am…</a:t>
            </a:r>
            <a:endParaRPr lang="el-GR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25838" cy="7246189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5655321" y="260190"/>
            <a:ext cx="5675288" cy="21914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Where I live…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 live in the center of Thessaloniki, near the sea.</a:t>
            </a:r>
          </a:p>
          <a:p>
            <a:pPr algn="ctr"/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143" y="159458"/>
            <a:ext cx="4277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What </a:t>
            </a:r>
            <a:r>
              <a:rPr lang="en-US" sz="5400" dirty="0">
                <a:latin typeface="Comic Sans MS" panose="030F0702030302020204" pitchFamily="66" charset="0"/>
              </a:rPr>
              <a:t>I</a:t>
            </a:r>
            <a:r>
              <a:rPr lang="en-US" sz="5400" dirty="0" smtClean="0">
                <a:latin typeface="Comic Sans MS" panose="030F0702030302020204" pitchFamily="66" charset="0"/>
              </a:rPr>
              <a:t> like?</a:t>
            </a:r>
            <a:endParaRPr lang="el-GR" sz="5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7879" y="159458"/>
            <a:ext cx="4602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What I hate?</a:t>
            </a:r>
            <a:endParaRPr lang="el-GR" sz="5400" dirty="0">
              <a:latin typeface="Comic Sans MS" panose="030F0702030302020204" pitchFamily="66" charset="0"/>
            </a:endParaRPr>
          </a:p>
        </p:txBody>
      </p:sp>
      <p:sp>
        <p:nvSpPr>
          <p:cNvPr id="17" name="Έλλειψη 16"/>
          <p:cNvSpPr/>
          <p:nvPr/>
        </p:nvSpPr>
        <p:spPr>
          <a:xfrm>
            <a:off x="477090" y="1996720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1010436" y="1804588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I like singing.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055" y="2840695"/>
            <a:ext cx="5012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I enjoy spending my time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w</a:t>
            </a:r>
            <a:r>
              <a:rPr lang="en-US" sz="3200" dirty="0" smtClean="0">
                <a:latin typeface="Comic Sans MS" panose="030F0702030302020204" pitchFamily="66" charset="0"/>
              </a:rPr>
              <a:t>ith my brother.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25" name="Έλλειψη 24"/>
          <p:cNvSpPr/>
          <p:nvPr/>
        </p:nvSpPr>
        <p:spPr>
          <a:xfrm>
            <a:off x="477090" y="1996719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Έλλειψη 26"/>
          <p:cNvSpPr/>
          <p:nvPr/>
        </p:nvSpPr>
        <p:spPr>
          <a:xfrm>
            <a:off x="384325" y="3053759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5962918" y="0"/>
            <a:ext cx="901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3" y="4147271"/>
            <a:ext cx="2148843" cy="2325214"/>
          </a:xfrm>
          <a:prstGeom prst="rect">
            <a:avLst/>
          </a:prstGeom>
        </p:spPr>
      </p:pic>
      <p:sp>
        <p:nvSpPr>
          <p:cNvPr id="12" name="Έλλειψη 11"/>
          <p:cNvSpPr/>
          <p:nvPr/>
        </p:nvSpPr>
        <p:spPr>
          <a:xfrm>
            <a:off x="6676509" y="1895103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6706085" y="4938331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7140789" y="1642308"/>
            <a:ext cx="35349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I </a:t>
            </a:r>
            <a:r>
              <a:rPr lang="en-US" sz="3200" dirty="0">
                <a:latin typeface="Comic Sans MS" panose="030F0702030302020204" pitchFamily="66" charset="0"/>
              </a:rPr>
              <a:t>hate argue </a:t>
            </a:r>
            <a:r>
              <a:rPr lang="en-US" sz="3200" dirty="0" smtClean="0">
                <a:latin typeface="Comic Sans MS" panose="030F0702030302020204" pitchFamily="66" charset="0"/>
              </a:rPr>
              <a:t>with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other kids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7759" y="4771269"/>
            <a:ext cx="4788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I am not fond of playing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 football.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45" y="2363233"/>
            <a:ext cx="2058505" cy="17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 animBg="1"/>
      <p:bldP spid="18" grpId="0"/>
      <p:bldP spid="21" grpId="0"/>
      <p:bldP spid="25" grpId="0" animBg="1"/>
      <p:bldP spid="27" grpId="0" animBg="1"/>
      <p:bldP spid="3" grpId="0" animBg="1"/>
      <p:bldP spid="12" grpId="0" animBg="1"/>
      <p:bldP spid="13" grpId="0" animBg="1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599" y="648855"/>
            <a:ext cx="4584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My hobbies… </a:t>
            </a:r>
            <a:endParaRPr lang="el-GR" sz="5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567" y="2199903"/>
            <a:ext cx="3786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I 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love playing with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 my dolls.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332" y="3757108"/>
            <a:ext cx="40334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I love spending time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 with my friends.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332" y="5379504"/>
            <a:ext cx="4960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I love going outdoor with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 my family.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262830" y="2403627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262829" y="3979334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284413" y="5555041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50" y="459608"/>
            <a:ext cx="3953346" cy="292764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34" y="3719031"/>
            <a:ext cx="4731812" cy="27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12" y="332998"/>
            <a:ext cx="6873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My favorite things… </a:t>
            </a:r>
            <a:endParaRPr lang="el-GR" sz="5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960" y="1744516"/>
            <a:ext cx="6386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My favorite season is spring  because the weather is good and 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the flowers have bright </a:t>
            </a:r>
            <a:r>
              <a:rPr lang="en-US" sz="3200" dirty="0" err="1" smtClean="0">
                <a:latin typeface="Comic Sans MS" panose="030F0702030302020204" pitchFamily="66" charset="0"/>
              </a:rPr>
              <a:t>colours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265028" y="1953053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631184" y="3711738"/>
            <a:ext cx="4966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My favorite TV series is 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“Lucky and Spirit”.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267226" y="3885400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631184" y="5191436"/>
            <a:ext cx="103493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My favorite place is my grandparent’s house,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because they have a big garden and many fruit trees.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262829" y="5391899"/>
            <a:ext cx="92765" cy="1002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36" y="1486652"/>
            <a:ext cx="4656598" cy="33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3467" y="323733"/>
            <a:ext cx="78037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I have finished with me</a:t>
            </a:r>
          </a:p>
          <a:p>
            <a:r>
              <a:rPr lang="en-US" sz="5400" dirty="0" smtClean="0">
                <a:latin typeface="Comic Sans MS" panose="030F0702030302020204" pitchFamily="66" charset="0"/>
              </a:rPr>
              <a:t>… who is next??</a:t>
            </a:r>
            <a:endParaRPr lang="el-GR" sz="5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792" y="5482400"/>
            <a:ext cx="8882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…..Thank you for watching!!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1" y="2241870"/>
            <a:ext cx="2162834" cy="29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210</Words>
  <Application>Microsoft Office PowerPoint</Application>
  <PresentationFormat>Ευρεία οθόνη</PresentationFormat>
  <Paragraphs>42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KYRIAKI KOUVENTIDOU</dc:creator>
  <cp:lastModifiedBy>perko perko</cp:lastModifiedBy>
  <cp:revision>26</cp:revision>
  <dcterms:created xsi:type="dcterms:W3CDTF">2020-11-01T12:41:04Z</dcterms:created>
  <dcterms:modified xsi:type="dcterms:W3CDTF">2020-11-04T21:59:38Z</dcterms:modified>
</cp:coreProperties>
</file>