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A4E90E-A62C-45E7-9770-0453A4D2A539}" type="datetimeFigureOut">
              <a:rPr lang="el-GR" smtClean="0"/>
              <a:t>8/11/2020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0F1DE4-6AB9-4F20-9E60-B413A2D1102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3384376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This </a:t>
            </a:r>
            <a:r>
              <a:rPr lang="en-US" b="1" dirty="0" smtClean="0">
                <a:solidFill>
                  <a:srgbClr val="0070C0"/>
                </a:solidFill>
              </a:rPr>
              <a:t>is</a:t>
            </a:r>
            <a:r>
              <a:rPr lang="en-US" b="1" dirty="0" smtClean="0">
                <a:solidFill>
                  <a:srgbClr val="7030A0"/>
                </a:solidFill>
              </a:rPr>
              <a:t> me !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7056784" cy="29523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My name is </a:t>
            </a:r>
            <a:r>
              <a:rPr lang="en-US" dirty="0" err="1">
                <a:solidFill>
                  <a:srgbClr val="002060"/>
                </a:solidFill>
              </a:rPr>
              <a:t>Nefeli</a:t>
            </a:r>
            <a:r>
              <a:rPr lang="en-US" dirty="0">
                <a:solidFill>
                  <a:srgbClr val="002060"/>
                </a:solidFill>
              </a:rPr>
              <a:t> . My school is 1o PEIRAMATIKO SCHOOL THESSALONIKI and family is mum </a:t>
            </a:r>
            <a:r>
              <a:rPr lang="en-US" dirty="0" err="1">
                <a:solidFill>
                  <a:srgbClr val="002060"/>
                </a:solidFill>
              </a:rPr>
              <a:t>Anneta</a:t>
            </a:r>
            <a:r>
              <a:rPr lang="en-US" dirty="0">
                <a:solidFill>
                  <a:srgbClr val="002060"/>
                </a:solidFill>
              </a:rPr>
              <a:t> ,dad George and brother </a:t>
            </a:r>
            <a:r>
              <a:rPr lang="en-US" dirty="0" err="1">
                <a:solidFill>
                  <a:srgbClr val="002060"/>
                </a:solidFill>
              </a:rPr>
              <a:t>Konstantinos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70377"/>
            <a:ext cx="2664296" cy="39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H="1">
            <a:off x="323528" y="457200"/>
            <a:ext cx="8820472" cy="73955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 live in THESSALONIKI .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010" y="1554163"/>
            <a:ext cx="805637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 like football and volleyball.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554162"/>
            <a:ext cx="3789659" cy="5052879"/>
          </a:xfrm>
        </p:spPr>
      </p:pic>
    </p:spTree>
    <p:extLst>
      <p:ext uri="{BB962C8B-B14F-4D97-AF65-F5344CB8AC3E}">
        <p14:creationId xmlns:p14="http://schemas.microsoft.com/office/powerpoint/2010/main" val="27400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My </a:t>
            </a:r>
            <a:r>
              <a:rPr lang="en-US" dirty="0" err="1">
                <a:effectLst/>
              </a:rPr>
              <a:t>favourite</a:t>
            </a:r>
            <a:r>
              <a:rPr lang="en-US" dirty="0">
                <a:effectLst/>
              </a:rPr>
              <a:t> thing is origami and 3D pen.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464496" cy="33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68606"/>
            <a:ext cx="4150296" cy="31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9162553" cy="68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48</Words>
  <Application>Microsoft Office PowerPoint</Application>
  <PresentationFormat>Προβολή στην οθόνη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Διαστημικό</vt:lpstr>
      <vt:lpstr>This is me ! </vt:lpstr>
      <vt:lpstr>I live in THESSALONIKI .</vt:lpstr>
      <vt:lpstr>I like football and volleyball.</vt:lpstr>
      <vt:lpstr>My favourite thing is origami and 3D pen.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me !</dc:title>
  <dc:creator>user</dc:creator>
  <cp:lastModifiedBy>perko perko</cp:lastModifiedBy>
  <cp:revision>7</cp:revision>
  <dcterms:created xsi:type="dcterms:W3CDTF">2020-11-08T16:25:32Z</dcterms:created>
  <dcterms:modified xsi:type="dcterms:W3CDTF">2020-11-08T20:45:08Z</dcterms:modified>
</cp:coreProperties>
</file>