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B904A-D355-4831-BC18-41DA8A8F88E5}" type="datetimeFigureOut">
              <a:rPr lang="el-GR" smtClean="0"/>
              <a:t>3/4/2020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36D7D-ABC0-4456-95AF-AA4C3513956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93676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B904A-D355-4831-BC18-41DA8A8F88E5}" type="datetimeFigureOut">
              <a:rPr lang="el-GR" smtClean="0"/>
              <a:t>3/4/2020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36D7D-ABC0-4456-95AF-AA4C3513956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16461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B904A-D355-4831-BC18-41DA8A8F88E5}" type="datetimeFigureOut">
              <a:rPr lang="el-GR" smtClean="0"/>
              <a:t>3/4/2020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36D7D-ABC0-4456-95AF-AA4C3513956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68274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B904A-D355-4831-BC18-41DA8A8F88E5}" type="datetimeFigureOut">
              <a:rPr lang="el-GR" smtClean="0"/>
              <a:t>3/4/2020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36D7D-ABC0-4456-95AF-AA4C3513956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81523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B904A-D355-4831-BC18-41DA8A8F88E5}" type="datetimeFigureOut">
              <a:rPr lang="el-GR" smtClean="0"/>
              <a:t>3/4/2020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36D7D-ABC0-4456-95AF-AA4C3513956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10611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B904A-D355-4831-BC18-41DA8A8F88E5}" type="datetimeFigureOut">
              <a:rPr lang="el-GR" smtClean="0"/>
              <a:t>3/4/2020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36D7D-ABC0-4456-95AF-AA4C3513956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82226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B904A-D355-4831-BC18-41DA8A8F88E5}" type="datetimeFigureOut">
              <a:rPr lang="el-GR" smtClean="0"/>
              <a:t>3/4/2020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36D7D-ABC0-4456-95AF-AA4C3513956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31054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B904A-D355-4831-BC18-41DA8A8F88E5}" type="datetimeFigureOut">
              <a:rPr lang="el-GR" smtClean="0"/>
              <a:t>3/4/2020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36D7D-ABC0-4456-95AF-AA4C3513956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65053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B904A-D355-4831-BC18-41DA8A8F88E5}" type="datetimeFigureOut">
              <a:rPr lang="el-GR" smtClean="0"/>
              <a:t>3/4/2020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36D7D-ABC0-4456-95AF-AA4C3513956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36855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B904A-D355-4831-BC18-41DA8A8F88E5}" type="datetimeFigureOut">
              <a:rPr lang="el-GR" smtClean="0"/>
              <a:t>3/4/2020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36D7D-ABC0-4456-95AF-AA4C3513956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8710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B904A-D355-4831-BC18-41DA8A8F88E5}" type="datetimeFigureOut">
              <a:rPr lang="el-GR" smtClean="0"/>
              <a:t>3/4/2020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36D7D-ABC0-4456-95AF-AA4C3513956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49288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7B904A-D355-4831-BC18-41DA8A8F88E5}" type="datetimeFigureOut">
              <a:rPr lang="el-GR" smtClean="0"/>
              <a:t>3/4/2020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636D7D-ABC0-4456-95AF-AA4C3513956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52172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650" y="1128713"/>
            <a:ext cx="7124700" cy="460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26119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275" y="1152525"/>
            <a:ext cx="7029450" cy="455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3211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900" y="1066800"/>
            <a:ext cx="69342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0357166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Προβολή στην οθόνη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4" baseType="lpstr">
      <vt:lpstr>Θέμα του Office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Fujitsu</dc:creator>
  <cp:lastModifiedBy>Fujitsu</cp:lastModifiedBy>
  <cp:revision>1</cp:revision>
  <dcterms:created xsi:type="dcterms:W3CDTF">2020-04-03T11:04:13Z</dcterms:created>
  <dcterms:modified xsi:type="dcterms:W3CDTF">2020-04-03T11:09:21Z</dcterms:modified>
</cp:coreProperties>
</file>