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78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78C9D-E892-4716-93A3-B92024A76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B4821-ACDE-4880-A189-6615EDB6B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78F35-852B-4E90-8EE8-934314DA6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060E3-D2ED-4CC8-83C3-7329FD78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C2B59-1785-436F-B156-857EBB37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80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9E2DA-1BF1-4A37-9B14-2FFDA8E7F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825167-7BE0-4997-8D2E-6D4C3273F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A8290-BE6F-4C3F-BB6C-67B8BDB46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06F66-6710-4E42-9D5E-2B89809E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8834-AC8C-4971-84FF-00AB8BF3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50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13025-2473-4D0E-B6D7-4F534B519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1781E-2712-4F98-A2E2-749A67721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5AC4D-D769-4BCA-9A6C-B5683F8E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A2D99-6030-4DC4-A238-D74B76D9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ED545-785A-4866-B3C7-1E433FA4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65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B840-F6F6-4252-82C4-54A3B339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24336-8063-4E56-B833-82C6D6989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03CFF-0876-4F68-999F-F22CA5344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CA240-A71D-4C35-B095-B2088AB3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49FB9-97C7-47C4-B1AE-695F0C99A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43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FEB-172B-4E33-A3C1-843CF644C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6EC41-F5C1-490A-A06D-4B6067C90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2DCA3-25E4-4E6C-9071-C267B818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AF2A7-13C9-4B78-81F2-0DD248F82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8E364-91AA-451A-89BB-AF0B4758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4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F5B60-A1D3-437A-A545-B31FD6362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72F43-2B91-4A3A-99D2-378494E74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FB1C8-3C21-4A7F-B9C7-70A9C8D80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A710-483D-4EA7-9A8E-99CB8A19A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78EF1-ADA0-4454-8CD5-033980E9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4CE29-F609-4C92-8254-79A9AA1E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661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1589B-95C1-4397-B19B-EC5E185B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9CA17-C556-4DB0-AA78-4984CAD9E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7EEF9-62B3-47CE-BF76-12F30FD40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642E2-E486-45A5-87A8-60DBC2BE77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AC3886-29BA-4B95-82B6-2CA392138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02BAC6-C3FC-4379-B939-39B51EB3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2EF6EA-DF62-4CF3-B575-A065A744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AC690-00A9-494C-87C5-AD0FD700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480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A54EF-68F1-4784-A7FE-489841ED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7FE90-41D7-46A5-BC0E-58C01BB39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99236-C062-4961-8288-AEE35A9D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C06D8-5144-45B9-BF04-CE4AA645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065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D71B59-33EA-4F8A-A270-EE566C2A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25A24-66A5-441C-AB46-5A048D5F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17C27-93F2-4CEE-B19F-C0FB00486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33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7930-CEDD-456E-9195-0FDDD320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28177-3A4C-44AA-82C3-EC861574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35D15-9EBA-4A5F-ACF0-401015194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94736-B9B0-4A44-85E4-CC9A749B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0198E-8343-46DF-9164-AA26E886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97A98-1970-4832-A09D-65E99DEA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690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50EE8-732B-40EC-8A78-1A1804C1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609B80-49CB-4863-8728-D3F49FE67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3B587-BED1-41FD-A36E-7BBF7BDDA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8D974-86C6-4760-B50A-18F0FD17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A378E-1BDA-40F0-8E24-2BC85F528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D9EEE-03BD-4DFA-9117-72509612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98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9AAF7D-A2D0-48A0-A5F8-73AC5565B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A8DBB-1B54-4420-9948-456C60DE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92014-5CB7-427B-AC91-C0FD76BF5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9AFF9-18B2-487A-9048-977B3BC62C91}" type="datetimeFigureOut">
              <a:rPr lang="fr-FR" smtClean="0"/>
              <a:t>15/05/2021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C3EE3-1B87-4D1B-A069-3934DDF31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FB22D-4980-4913-8694-79F46AED2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8239A-1B30-4EA7-81FC-CEE8C37CC0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40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253F1AD-5184-44B5-ADC2-BBEB46B91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7" b="3872"/>
          <a:stretch/>
        </p:blipFill>
        <p:spPr bwMode="auto">
          <a:xfrm>
            <a:off x="-3049" y="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C9019-87A2-4079-8808-C07036B45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fr-FR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979E6-AE90-434C-A46D-DC1D66702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l-GR" dirty="0">
                <a:solidFill>
                  <a:srgbClr val="FFFFFF"/>
                </a:solidFill>
                <a:latin typeface="Franklin Gothic Demi Cond" panose="020B0706030402020204" pitchFamily="34" charset="0"/>
              </a:rPr>
              <a:t>Βαρβάρα Σαφούρη</a:t>
            </a:r>
            <a:endParaRPr lang="fr-FR" dirty="0">
              <a:solidFill>
                <a:srgbClr val="FFFFFF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1B48305-67B1-4F5B-9341-CBE8E926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95" y="1204807"/>
            <a:ext cx="681037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A661A7-A0DD-49D3-9240-59F4278C96B4}"/>
              </a:ext>
            </a:extLst>
          </p:cNvPr>
          <p:cNvSpPr txBox="1"/>
          <p:nvPr/>
        </p:nvSpPr>
        <p:spPr>
          <a:xfrm>
            <a:off x="3044952" y="2069554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Κεφάλαιο 30α </a:t>
            </a:r>
            <a:r>
              <a:rPr lang="el-GR" sz="2800" dirty="0">
                <a:latin typeface="Cavolini" panose="03000502040302020204" pitchFamily="66" charset="0"/>
                <a:cs typeface="Cavolini" panose="03000502040302020204" pitchFamily="66" charset="0"/>
              </a:rPr>
              <a:t>:</a:t>
            </a:r>
            <a:r>
              <a:rPr lang="fr-FR" sz="2800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l-GR" sz="2800" dirty="0">
                <a:latin typeface="Cavolini" panose="03000502040302020204" pitchFamily="66" charset="0"/>
                <a:cs typeface="Cavolini" panose="03000502040302020204" pitchFamily="66" charset="0"/>
              </a:rPr>
              <a:t> η τέταρτη σταυροφορία και η άλωση της πόλης από τους Φράγκους </a:t>
            </a:r>
            <a:endParaRPr lang="fr-FR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1D328-E34E-4295-AAEB-658D2B6F960F}"/>
              </a:ext>
            </a:extLst>
          </p:cNvPr>
          <p:cNvSpPr txBox="1"/>
          <p:nvPr/>
        </p:nvSpPr>
        <p:spPr>
          <a:xfrm>
            <a:off x="9338770" y="6298130"/>
            <a:ext cx="6460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Ευγένιος Ντελακρουά,1840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9672854-0194-4B31-A918-BF496C332C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8930E400-43BF-42D7-B089-73597D078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48" b="165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0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29FE-0457-4687-AAAD-2E4C0C94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C86DE-C7EB-4CC4-998E-3158B5FE9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230DB67-8971-491C-AF1C-263B0D8F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57" y="0"/>
            <a:ext cx="9187050" cy="68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354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B050B-7F25-406F-90A2-923164145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E2DBF-4156-4C2B-A270-854E5888C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06A144A-CD6E-441C-BC6E-2AEA39FB9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1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290" name="Picture 2" descr="Website&#10;&#10;Description automatically generated">
            <a:extLst>
              <a:ext uri="{FF2B5EF4-FFF2-40B4-BE49-F238E27FC236}">
                <a16:creationId xmlns:a16="http://schemas.microsoft.com/office/drawing/2014/main" id="{1FE96503-B863-4629-8243-6BCB078AB6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524005"/>
      </p:ext>
    </p:extLst>
  </p:cSld>
  <p:clrMapOvr>
    <a:masterClrMapping/>
  </p:clrMapOvr>
  <p:transition spd="slow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8958EEA-0920-40CA-A243-FE130CFBB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725" b="172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49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F7D67B30-A511-4658-98B8-52F972A14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221" b="137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A7E0B-1BA8-44D4-9888-029B91BE3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A603E-237E-48B7-8BAC-72E10A11D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84985"/>
            <a:ext cx="9180442" cy="2015780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Σταυροφόροι</a:t>
            </a:r>
            <a:endParaRPr lang="fr-FR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E02DC-9B1D-4B42-9046-EAF16CB1B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10300" cy="4657725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D6541953-EFE1-4CCA-8718-1FF67C13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200275"/>
            <a:ext cx="62103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0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387BC7C-0A32-4F46-868C-EB39A5402C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7" b="1313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265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A5A4-5F39-49E3-AC20-98C68698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9795B-BAF2-4CE5-B0F0-69FB40AA0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DF6D2-08D3-48A8-B73F-C74C3AF35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10300" cy="4657725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4E460385-02C6-4EFD-85D7-C18F01FE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463799"/>
            <a:ext cx="62103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24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Diagram&#10;&#10;Description automatically generated">
            <a:extLst>
              <a:ext uri="{FF2B5EF4-FFF2-40B4-BE49-F238E27FC236}">
                <a16:creationId xmlns:a16="http://schemas.microsoft.com/office/drawing/2014/main" id="{0F54BAF0-4513-4F19-A702-9348D328DE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3" b="1646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D78A611-2804-4675-B3BB-3872E3A2B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29465"/>
            <a:ext cx="4469717" cy="33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1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D210013-1EAA-4656-9296-FF384C7FB8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" b="1814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F30D6-7019-4971-A660-E31C4FB55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0142"/>
            <a:ext cx="4115435" cy="3086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E3924-280C-4664-958C-78BA6EF75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733" y="0"/>
            <a:ext cx="4726743" cy="354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E5FB7F-C3B6-424A-BC5B-D03053248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24" b="183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F988DE6D-F639-43F8-B794-81BFAE394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52" y="0"/>
            <a:ext cx="5064369" cy="37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E8A6AE68-A34B-4F61-A623-49369206CF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 b="1480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A27A33-17D7-4437-8CCA-DD0F18B9A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582" y="0"/>
            <a:ext cx="4572000" cy="3429000"/>
          </a:xfrm>
          <a:prstGeom prst="rect">
            <a:avLst/>
          </a:prstGeom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A8472719-DF79-4D23-BA09-EA761EC4A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031" y="3066757"/>
            <a:ext cx="3742006" cy="280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6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E433046F-3240-4B32-829B-5815959AC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634" b="83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5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2" name="Picture 2" descr="Diagram&#10;&#10;Description automatically generated">
            <a:extLst>
              <a:ext uri="{FF2B5EF4-FFF2-40B4-BE49-F238E27FC236}">
                <a16:creationId xmlns:a16="http://schemas.microsoft.com/office/drawing/2014/main" id="{9316F509-0B26-4887-B5BE-E115C3E656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0" b="119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39138C-2F05-4A16-BEED-E09127F8A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453" y="3010486"/>
            <a:ext cx="3953024" cy="29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D904F726-ACFB-4C87-9C61-062BFF983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559" b="104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123F7-1E48-4E80-B3D1-6FDD7B782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1" y="0"/>
            <a:ext cx="4571999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AC4C6-E808-4145-9FC2-1FC9AE4FA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67159"/>
            <a:ext cx="3710061" cy="27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673E474B-E2CA-4BD6-8608-9CC454246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82" b="14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71508-CCAF-4CF3-BF3D-5C8EA86DA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8041"/>
            <a:ext cx="4239945" cy="3179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101067-89CD-439A-8957-02504831C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980" y="1270581"/>
            <a:ext cx="3834496" cy="287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3821E5-FF65-4A27-9557-D65D311AE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17" b="12997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D1E9AEEF-F013-409D-B15E-77FD33497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95336" cy="322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8F205-F6F4-4D7B-84A4-C7EE5662E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35" y="3777176"/>
            <a:ext cx="4107765" cy="30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8B211E-E262-44F3-A576-B9BDA9B70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684" y="918546"/>
            <a:ext cx="6647667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17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4BAFF5A-0F3F-4578-B894-F0A298652A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8" b="138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FBCA70D-1422-4441-AF2D-0B5426A8A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1"/>
            <a:ext cx="4895557" cy="367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E414AD-A692-4180-8357-7A7E9D098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911" y="3545058"/>
            <a:ext cx="3967089" cy="29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D5F3659-23C8-481E-B3B4-0A7FD351B7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998" y="35168"/>
            <a:ext cx="9097109" cy="682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Map&#10;&#10;Description automatically generated">
            <a:extLst>
              <a:ext uri="{FF2B5EF4-FFF2-40B4-BE49-F238E27FC236}">
                <a16:creationId xmlns:a16="http://schemas.microsoft.com/office/drawing/2014/main" id="{CF050C24-DA36-434D-9B5A-A3CC55543C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5" b="138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02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Diagram&#10;&#10;Description automatically generated">
            <a:extLst>
              <a:ext uri="{FF2B5EF4-FFF2-40B4-BE49-F238E27FC236}">
                <a16:creationId xmlns:a16="http://schemas.microsoft.com/office/drawing/2014/main" id="{274854C6-5767-4482-804F-DB6FC770BD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b="210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75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51F8C02-6AC7-4CC7-9635-0522540833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739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02C7A0-D602-4CCA-B524-EB90A7C10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639" y="844061"/>
            <a:ext cx="837318" cy="9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13213"/>
      </p:ext>
    </p:extLst>
  </p:cSld>
  <p:clrMapOvr>
    <a:masterClrMapping/>
  </p:clrMapOvr>
  <p:transition spd="slow">
    <p:comb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D8D24B-32C6-4807-8827-63C7618C1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01" b="160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Diagram&#10;&#10;Description automatically generated">
            <a:extLst>
              <a:ext uri="{FF2B5EF4-FFF2-40B4-BE49-F238E27FC236}">
                <a16:creationId xmlns:a16="http://schemas.microsoft.com/office/drawing/2014/main" id="{1F355116-732F-4C44-867A-41E81B576C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0" b="153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592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21</Words>
  <Application>Microsoft Office PowerPoint</Application>
  <PresentationFormat>Widescreen</PresentationFormat>
  <Paragraphs>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Cavolini</vt:lpstr>
      <vt:lpstr>Franklin Gothic Demi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S</dc:creator>
  <cp:lastModifiedBy>A S</cp:lastModifiedBy>
  <cp:revision>7</cp:revision>
  <dcterms:created xsi:type="dcterms:W3CDTF">2021-04-02T14:29:52Z</dcterms:created>
  <dcterms:modified xsi:type="dcterms:W3CDTF">2021-05-15T18:30:45Z</dcterms:modified>
</cp:coreProperties>
</file>