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567055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7C55B69-B7B3-4A92-9429-A1C8368026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85EE50D-7801-40C6-99E6-DA3332ED144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BB50F75-0C34-469A-A7AB-087BA11AF26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64822A0-0ADF-42A5-A4E2-1D9F51951E1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3399875-A235-4A04-A5CA-91DE228FE48B}" type="slidenum">
              <a:t>‹#›</a:t>
            </a:fld>
            <a:endParaRPr lang="el-G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8081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EAAE3CB-E680-46A1-A432-F67DED399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E059DCD-27FB-4617-B520-0F0E8C99115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el-GR"/>
          </a:p>
        </p:txBody>
      </p:sp>
      <p:sp>
        <p:nvSpPr>
          <p:cNvPr id="4" name="Θέση κεφαλίδας 3">
            <a:extLst>
              <a:ext uri="{FF2B5EF4-FFF2-40B4-BE49-F238E27FC236}">
                <a16:creationId xmlns:a16="http://schemas.microsoft.com/office/drawing/2014/main" id="{ECF57D85-CC5E-4C74-BC66-448D16D1EB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l-GR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87C4FF-5BD0-4261-9B4D-3E8319F9A07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l-GR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C83F21-00CE-41AD-8308-E801812365C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el-GR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3521C1-E9AE-4256-9B40-D7C5058AEF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spc="0" baseline="0">
                <a:solidFill>
                  <a:srgbClr val="000000"/>
                </a:solidFill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5D69900-FA3E-455F-B614-325F7F054DC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57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6">
            <a:extLst>
              <a:ext uri="{FF2B5EF4-FFF2-40B4-BE49-F238E27FC236}">
                <a16:creationId xmlns:a16="http://schemas.microsoft.com/office/drawing/2014/main" id="{F69BF2B8-B695-40F8-B272-D10E22F595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E94430DF-AA41-4006-8CA7-57F9F2C553A9}" type="slidenum">
              <a:t>1</a:t>
            </a:fld>
            <a:endParaRPr lang="el-GR"/>
          </a:p>
        </p:txBody>
      </p:sp>
      <p:sp>
        <p:nvSpPr>
          <p:cNvPr id="2" name="Θέση αριθμού διαφάνειας 6">
            <a:extLst>
              <a:ext uri="{FF2B5EF4-FFF2-40B4-BE49-F238E27FC236}">
                <a16:creationId xmlns:a16="http://schemas.microsoft.com/office/drawing/2014/main" id="{F44C4229-7780-4985-9776-61EB1A3BCEC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AA189B8-D043-40F8-8FB1-34D7C157AA3C}" type="slidenum">
              <a:t>1</a:t>
            </a:fld>
            <a:endParaRPr lang="el-G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Θέση εικόνας διαφάνειας 1">
            <a:extLst>
              <a:ext uri="{FF2B5EF4-FFF2-40B4-BE49-F238E27FC236}">
                <a16:creationId xmlns:a16="http://schemas.microsoft.com/office/drawing/2014/main" id="{FDD1196C-29D7-4098-AD4A-C641EC1B06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Θέση σημειώσεων 2">
            <a:extLst>
              <a:ext uri="{FF2B5EF4-FFF2-40B4-BE49-F238E27FC236}">
                <a16:creationId xmlns:a16="http://schemas.microsoft.com/office/drawing/2014/main" id="{309792E7-686B-42BE-B084-8B4174BCD5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6">
            <a:extLst>
              <a:ext uri="{FF2B5EF4-FFF2-40B4-BE49-F238E27FC236}">
                <a16:creationId xmlns:a16="http://schemas.microsoft.com/office/drawing/2014/main" id="{C1AF8880-D7A8-495E-B625-3084B3936F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49D40CC1-378A-45B2-AF66-8D6BA4DB82A7}" type="slidenum">
              <a:t>2</a:t>
            </a:fld>
            <a:endParaRPr lang="el-GR"/>
          </a:p>
        </p:txBody>
      </p:sp>
      <p:sp>
        <p:nvSpPr>
          <p:cNvPr id="2" name="Θέση αριθμού διαφάνειας 6">
            <a:extLst>
              <a:ext uri="{FF2B5EF4-FFF2-40B4-BE49-F238E27FC236}">
                <a16:creationId xmlns:a16="http://schemas.microsoft.com/office/drawing/2014/main" id="{94B5A550-092D-40CF-9592-F9D3465EAADC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3164BF1-1F97-4E12-A10F-C369362D08BA}" type="slidenum">
              <a:t>2</a:t>
            </a:fld>
            <a:endParaRPr lang="el-G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Θέση εικόνας διαφάνειας 1">
            <a:extLst>
              <a:ext uri="{FF2B5EF4-FFF2-40B4-BE49-F238E27FC236}">
                <a16:creationId xmlns:a16="http://schemas.microsoft.com/office/drawing/2014/main" id="{88A978CD-888F-46B2-BEEC-E6ED7D1087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Θέση σημειώσεων 2">
            <a:extLst>
              <a:ext uri="{FF2B5EF4-FFF2-40B4-BE49-F238E27FC236}">
                <a16:creationId xmlns:a16="http://schemas.microsoft.com/office/drawing/2014/main" id="{B0F6FEBC-14A3-4B7C-940D-F1B7508030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6">
            <a:extLst>
              <a:ext uri="{FF2B5EF4-FFF2-40B4-BE49-F238E27FC236}">
                <a16:creationId xmlns:a16="http://schemas.microsoft.com/office/drawing/2014/main" id="{8182A562-2BED-482C-82FD-68013CBBCB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BD43977-1D66-4747-8B03-F6A3207BA8F3}" type="slidenum">
              <a:t>3</a:t>
            </a:fld>
            <a:endParaRPr lang="el-GR"/>
          </a:p>
        </p:txBody>
      </p:sp>
      <p:sp>
        <p:nvSpPr>
          <p:cNvPr id="2" name="Θέση αριθμού διαφάνειας 6">
            <a:extLst>
              <a:ext uri="{FF2B5EF4-FFF2-40B4-BE49-F238E27FC236}">
                <a16:creationId xmlns:a16="http://schemas.microsoft.com/office/drawing/2014/main" id="{BE53418D-61D3-4FDB-802B-4500FFC9FB5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A035F8-4CE8-4258-A9A7-FF633E4E9FB7}" type="slidenum">
              <a:t>3</a:t>
            </a:fld>
            <a:endParaRPr lang="el-G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Θέση εικόνας διαφάνειας 1">
            <a:extLst>
              <a:ext uri="{FF2B5EF4-FFF2-40B4-BE49-F238E27FC236}">
                <a16:creationId xmlns:a16="http://schemas.microsoft.com/office/drawing/2014/main" id="{6919BF7A-582A-4030-9B50-AE3809088B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Θέση σημειώσεων 2">
            <a:extLst>
              <a:ext uri="{FF2B5EF4-FFF2-40B4-BE49-F238E27FC236}">
                <a16:creationId xmlns:a16="http://schemas.microsoft.com/office/drawing/2014/main" id="{16ABFBBF-AE49-4934-8BB2-2E1FBEE9DA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6">
            <a:extLst>
              <a:ext uri="{FF2B5EF4-FFF2-40B4-BE49-F238E27FC236}">
                <a16:creationId xmlns:a16="http://schemas.microsoft.com/office/drawing/2014/main" id="{D64A072E-B4C2-4B3E-8FF8-1B7612CA10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36892599-0245-4E5B-A674-D75F6C46A457}" type="slidenum">
              <a:t>4</a:t>
            </a:fld>
            <a:endParaRPr lang="el-GR"/>
          </a:p>
        </p:txBody>
      </p:sp>
      <p:sp>
        <p:nvSpPr>
          <p:cNvPr id="2" name="Θέση αριθμού διαφάνειας 6">
            <a:extLst>
              <a:ext uri="{FF2B5EF4-FFF2-40B4-BE49-F238E27FC236}">
                <a16:creationId xmlns:a16="http://schemas.microsoft.com/office/drawing/2014/main" id="{680BBE60-B6E0-432F-A538-1C114A755E91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AB6EA18-CB18-4C47-BFCF-130533DBABA5}" type="slidenum">
              <a:t>4</a:t>
            </a:fld>
            <a:endParaRPr lang="el-G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Θέση εικόνας διαφάνειας 1">
            <a:extLst>
              <a:ext uri="{FF2B5EF4-FFF2-40B4-BE49-F238E27FC236}">
                <a16:creationId xmlns:a16="http://schemas.microsoft.com/office/drawing/2014/main" id="{CFD3FF14-90D1-44C1-A832-093609857C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Θέση σημειώσεων 2">
            <a:extLst>
              <a:ext uri="{FF2B5EF4-FFF2-40B4-BE49-F238E27FC236}">
                <a16:creationId xmlns:a16="http://schemas.microsoft.com/office/drawing/2014/main" id="{F2432F4B-5EB5-4D03-802B-E73D1C3472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6">
            <a:extLst>
              <a:ext uri="{FF2B5EF4-FFF2-40B4-BE49-F238E27FC236}">
                <a16:creationId xmlns:a16="http://schemas.microsoft.com/office/drawing/2014/main" id="{F46B6CFE-961B-4082-951F-1759C96FD9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0D875A68-9EA4-4D13-B123-DB5C97177B69}" type="slidenum">
              <a:t>5</a:t>
            </a:fld>
            <a:endParaRPr lang="el-GR"/>
          </a:p>
        </p:txBody>
      </p:sp>
      <p:sp>
        <p:nvSpPr>
          <p:cNvPr id="2" name="Θέση αριθμού διαφάνειας 6">
            <a:extLst>
              <a:ext uri="{FF2B5EF4-FFF2-40B4-BE49-F238E27FC236}">
                <a16:creationId xmlns:a16="http://schemas.microsoft.com/office/drawing/2014/main" id="{6DDFDD5D-041C-4C8F-AE5F-B8212B11247B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123D86-CE93-4997-BDC4-E66DC0DA0CC2}" type="slidenum">
              <a:t>5</a:t>
            </a:fld>
            <a:endParaRPr lang="el-G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Θέση εικόνας διαφάνειας 1">
            <a:extLst>
              <a:ext uri="{FF2B5EF4-FFF2-40B4-BE49-F238E27FC236}">
                <a16:creationId xmlns:a16="http://schemas.microsoft.com/office/drawing/2014/main" id="{0DCB20A0-80DB-4C9E-983B-452F73FC16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Θέση σημειώσεων 2">
            <a:extLst>
              <a:ext uri="{FF2B5EF4-FFF2-40B4-BE49-F238E27FC236}">
                <a16:creationId xmlns:a16="http://schemas.microsoft.com/office/drawing/2014/main" id="{5CF2919F-B7A6-4FD1-B54F-A675983C0A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2D96E0D-802F-421C-9303-44EEC9F737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F0D5142-B0DD-4620-912F-9CCF2DE38326}" type="slidenum">
              <a:t>6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8D539621-8287-4F70-9EBE-D2DE1DBF2F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1E9C7CF-44D0-4711-86B7-824131A441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BE3424-EE88-415A-93DC-B3088043FE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F104323-AB06-4C34-82E7-A442CD19026A}" type="slidenum">
              <a:t>7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02F1FDA-74F0-4E48-9C39-5628DD81F7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E04FAA3-E052-4BF3-99B4-1DCD3018E8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A7FB-D3C3-47A7-9240-9C0ABC007DA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5560" y="567000"/>
            <a:ext cx="6615360" cy="2457360"/>
          </a:xfrm>
        </p:spPr>
        <p:txBody>
          <a:bodyPr anchor="b"/>
          <a:lstStyle>
            <a:lvl1pPr>
              <a:defRPr sz="397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A3B0F-F6A8-4742-B542-19A11DA730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5560" y="3178440"/>
            <a:ext cx="5292360" cy="1610280"/>
          </a:xfrm>
        </p:spPr>
        <p:txBody>
          <a:bodyPr anchor="t"/>
          <a:lstStyle>
            <a:lvl1pPr marL="0" indent="0">
              <a:buNone/>
              <a:defRPr sz="1740"/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C0F40-C38C-4D6B-A00A-0F807C9C78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DCA76-8328-41F4-9847-E8E888F5EC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5FBA3-E139-447C-A963-923A16B415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809470-E0B0-48CB-A7B7-76063A915B0C}" type="slidenum">
              <a:t>‹#›</a:t>
            </a:fld>
            <a:endParaRPr lang="el-GR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57F2578F-91BB-41B2-A8C7-649088FF3A34}"/>
              </a:ext>
            </a:extLst>
          </p:cNvPr>
          <p:cNvCxnSpPr/>
          <p:nvPr/>
        </p:nvCxnSpPr>
        <p:spPr>
          <a:xfrm flipH="1">
            <a:off x="6803280" y="6840"/>
            <a:ext cx="3150000" cy="3150360"/>
          </a:xfrm>
          <a:prstGeom prst="straightConnector1">
            <a:avLst/>
          </a:prstGeom>
          <a:noFill/>
          <a:ln w="12600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4B1ED5E5-6D52-4D63-A487-B4F3E4527281}"/>
              </a:ext>
            </a:extLst>
          </p:cNvPr>
          <p:cNvCxnSpPr/>
          <p:nvPr/>
        </p:nvCxnSpPr>
        <p:spPr>
          <a:xfrm flipH="1">
            <a:off x="5050440" y="75600"/>
            <a:ext cx="5027400" cy="5027760"/>
          </a:xfrm>
          <a:prstGeom prst="straightConnector1">
            <a:avLst/>
          </a:prstGeom>
          <a:noFill/>
          <a:ln w="12600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692C137F-D118-4EE2-861B-1B3E6C2DBEBD}"/>
              </a:ext>
            </a:extLst>
          </p:cNvPr>
          <p:cNvCxnSpPr/>
          <p:nvPr/>
        </p:nvCxnSpPr>
        <p:spPr>
          <a:xfrm flipH="1">
            <a:off x="5982840" y="189000"/>
            <a:ext cx="4095000" cy="4095360"/>
          </a:xfrm>
          <a:prstGeom prst="straightConnector1">
            <a:avLst/>
          </a:prstGeom>
          <a:noFill/>
          <a:ln w="12600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20A20E3A-E60F-4DB2-9C64-1C17453AD55F}"/>
              </a:ext>
            </a:extLst>
          </p:cNvPr>
          <p:cNvCxnSpPr/>
          <p:nvPr/>
        </p:nvCxnSpPr>
        <p:spPr>
          <a:xfrm flipH="1">
            <a:off x="6065280" y="26640"/>
            <a:ext cx="4012560" cy="4012919"/>
          </a:xfrm>
          <a:prstGeom prst="straightConnector1">
            <a:avLst/>
          </a:prstGeom>
          <a:noFill/>
          <a:ln w="31680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5C6C81C9-47F4-4D67-9B86-88084E614A69}"/>
              </a:ext>
            </a:extLst>
          </p:cNvPr>
          <p:cNvCxnSpPr/>
          <p:nvPr/>
        </p:nvCxnSpPr>
        <p:spPr>
          <a:xfrm flipH="1">
            <a:off x="6486840" y="503999"/>
            <a:ext cx="3591000" cy="3591361"/>
          </a:xfrm>
          <a:prstGeom prst="straightConnector1">
            <a:avLst/>
          </a:prstGeom>
          <a:noFill/>
          <a:ln w="31680" cap="rnd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50492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9B95-48E4-4246-94A6-523738C160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578B2-9710-43AF-96C2-9BA16D077F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7000" y="440999"/>
            <a:ext cx="8945280" cy="2583360"/>
          </a:xfrm>
          <a:ln w="15840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algn="ctr">
              <a:spcBef>
                <a:spcPts val="300"/>
              </a:spcBef>
              <a:spcAft>
                <a:spcPts val="496"/>
              </a:spcAft>
              <a:defRPr sz="133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25E6943-A6F6-4E69-B432-A33D635D93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6000" y="3178440"/>
            <a:ext cx="6866280" cy="378000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33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6466B62-E8B9-4AE6-9A67-57B749E6AA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D8F462C-CD94-4722-B7C4-EC25C66E15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15C20DE-8D0E-4E26-AEA7-E36B56C146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213FBE-8300-478B-B68C-5743F2A7AFA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67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1E9F-C88B-49A1-ADF4-B912A0198E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560" y="567000"/>
            <a:ext cx="8316360" cy="2268360"/>
          </a:xfrm>
        </p:spPr>
        <p:txBody>
          <a:bodyPr/>
          <a:lstStyle>
            <a:lvl1pPr>
              <a:defRPr sz="265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E884-1C8A-4DE2-B98C-E737DBFF53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3402360"/>
            <a:ext cx="7057800" cy="1554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4A841-18B5-4843-9119-CDB9AD7CDB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B8278-D049-4B36-A014-6257FDC5D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712B-528D-4C57-A510-437542A7FA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A9149C-EC5E-450B-83B2-1E7F3526C69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23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4DC7-80DC-4DF4-9E4F-0F2C0B466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3920" y="567000"/>
            <a:ext cx="7560360" cy="2268360"/>
          </a:xfrm>
        </p:spPr>
        <p:txBody>
          <a:bodyPr/>
          <a:lstStyle>
            <a:lvl1pPr>
              <a:defRPr sz="265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14CAF6C-A98F-452E-8D7B-FE7840D818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95919" y="2835360"/>
            <a:ext cx="7056360" cy="31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1F905C-0AB6-4DAF-B684-996C88123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3556440"/>
            <a:ext cx="7056360" cy="1393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DAB188-96CC-4BB9-8B40-66CA8F9F0D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26EC5-67AA-4944-9849-166B90C42B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3EAF8-735C-497F-981A-3A27BC0DCB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4B271-56F4-46A4-B06A-5F8BDE9746DB}" type="slidenum">
              <a:t>‹#›</a:t>
            </a:fld>
            <a:endParaRPr lang="el-GR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C33057D-E896-480A-96FE-37986FA0C9CA}"/>
              </a:ext>
            </a:extLst>
          </p:cNvPr>
          <p:cNvSpPr txBox="1"/>
          <p:nvPr/>
        </p:nvSpPr>
        <p:spPr>
          <a:xfrm>
            <a:off x="439559" y="671760"/>
            <a:ext cx="503999" cy="48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0" tIns="37800" rIns="75600" bIns="378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0232D0E-81CA-4B74-8E64-75FE5F57F34C}"/>
              </a:ext>
            </a:extLst>
          </p:cNvPr>
          <p:cNvSpPr txBox="1"/>
          <p:nvPr/>
        </p:nvSpPr>
        <p:spPr>
          <a:xfrm>
            <a:off x="8504280" y="2289240"/>
            <a:ext cx="503999" cy="48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0" tIns="37800" rIns="75600" bIns="37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41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D958-E2C9-4322-92F6-7F2DD28D8A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560" y="2835360"/>
            <a:ext cx="7056360" cy="1403639"/>
          </a:xfrm>
        </p:spPr>
        <p:txBody>
          <a:bodyPr anchor="b"/>
          <a:lstStyle>
            <a:lvl1pPr>
              <a:defRPr sz="265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E2615-8304-4868-8C4F-741973E3A2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4244040"/>
            <a:ext cx="7057800" cy="71136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0176-E1CB-4CB2-9D1C-BB24969F0B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D21E-BFBE-47F6-BF7E-63B649A855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E9D88-1F71-4015-B981-B2C320FFAA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67F85-E4DC-49AD-9869-791213FC6A9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35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513C-21FF-466A-AE62-8EDA6B5C8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3920" y="567000"/>
            <a:ext cx="7560360" cy="2268360"/>
          </a:xfrm>
        </p:spPr>
        <p:txBody>
          <a:bodyPr/>
          <a:lstStyle>
            <a:lvl1pPr>
              <a:defRPr sz="265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F6C7097-8AAF-4090-9390-30E5A579CE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3248280"/>
            <a:ext cx="7056360" cy="867959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199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EC5795-C200-4282-B1D7-B7BD59DACE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4116239"/>
            <a:ext cx="7056360" cy="840239"/>
          </a:xfrm>
        </p:spPr>
        <p:txBody>
          <a:bodyPr anchor="t"/>
          <a:lstStyle>
            <a:lvl1pPr marL="0" indent="0">
              <a:buNone/>
              <a:defRPr sz="149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5E4D74-DD6B-4D18-8F73-4F9BB16269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5FFAFB-1897-4EAB-8E31-6FA18135D4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E29999-6864-4AE4-899F-F413772F2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93206F-1673-4F25-87A9-29050905E705}" type="slidenum">
              <a:t>‹#›</a:t>
            </a:fld>
            <a:endParaRPr lang="el-GR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86E7AD1-421C-483D-B281-5F2BAFC4E691}"/>
              </a:ext>
            </a:extLst>
          </p:cNvPr>
          <p:cNvSpPr txBox="1"/>
          <p:nvPr/>
        </p:nvSpPr>
        <p:spPr>
          <a:xfrm>
            <a:off x="439559" y="671760"/>
            <a:ext cx="503999" cy="48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0" tIns="37800" rIns="75600" bIns="378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EF3AC83-4AFA-4927-AEC8-C896E382C1DD}"/>
              </a:ext>
            </a:extLst>
          </p:cNvPr>
          <p:cNvSpPr txBox="1"/>
          <p:nvPr/>
        </p:nvSpPr>
        <p:spPr>
          <a:xfrm>
            <a:off x="8504280" y="2289240"/>
            <a:ext cx="503999" cy="48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5600" tIns="37800" rIns="75600" bIns="37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662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Lucida Sans" pitchFamily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30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DBD-CDEF-4436-899F-20FEABD82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560" y="567000"/>
            <a:ext cx="8316360" cy="2268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4B15E-814B-4292-B6AD-F1D7819AE8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3248280"/>
            <a:ext cx="7056360" cy="692999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199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3DB2B0-1A9B-4AAA-A8E0-1AAFA79EAE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560" y="3941279"/>
            <a:ext cx="7056360" cy="1015200"/>
          </a:xfrm>
        </p:spPr>
        <p:txBody>
          <a:bodyPr anchor="t"/>
          <a:lstStyle>
            <a:lvl1pPr marL="0" indent="0">
              <a:buNone/>
              <a:defRPr sz="149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DD0D56-65FC-4523-89C6-A766DA7A09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208ECA-51C0-4623-ACB3-B7BCF1E887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55A90-9CB8-4551-BE83-8477B7DB85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B65E1C-1B5D-4EF2-BEDF-F48E62CA529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37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2B0B-2907-4628-8D7F-FD8EF6ECD1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D7031-EEE7-4506-931A-053850386B9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EBD4-BDC1-41F0-8DA7-D2F0A7CF64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6764-87FB-4364-99E4-0DCC05BA5B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8B09E-DB35-478A-95AC-391C604497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44AC11-B849-47D6-884D-76086480C04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24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6DC31-5793-42DC-8FC4-8F7B540BEC2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181279" y="567000"/>
            <a:ext cx="1700999" cy="3780360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30CAD-4EE4-455C-A776-92D29CD9973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67000" y="567000"/>
            <a:ext cx="6468479" cy="438948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DD71-B268-4328-870D-A35A1EDB5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5BB4-712A-451C-A7F5-93032E5014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769A4-8EE0-4115-A52D-9A9A8E7EF3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FA740-F52F-4838-A49A-0CE444482B5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851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A6D0-FB36-451B-8A3D-A386CE49DC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22E1-68B9-4EB3-881C-7D0101A074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60" y="567000"/>
            <a:ext cx="7056360" cy="298944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  <a:br>
              <a:rPr lang="el-GR"/>
            </a:br>
            <a:r>
              <a:rPr lang="el-GR"/>
              <a:t>Δεύτερο επίπεδο</a:t>
            </a:r>
            <a:br>
              <a:rPr lang="el-GR"/>
            </a:br>
            <a:r>
              <a:rPr lang="el-GR"/>
              <a:t>Τρίτο επίπεδο</a:t>
            </a:r>
            <a:br>
              <a:rPr lang="el-GR"/>
            </a:br>
            <a:r>
              <a:rPr lang="el-GR"/>
              <a:t>Τέταρτο επίπεδο</a:t>
            </a:r>
            <a:br>
              <a:rPr lang="el-GR"/>
            </a:br>
            <a:r>
              <a:rPr lang="el-GR"/>
              <a:t>Πέμπτο επίπεδο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09568-A2FF-4C36-AAA7-5267AC6789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299B-268E-49EE-97A1-055182C3B3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1DCD-7AD0-4D35-BD81-161DB797B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05C0D-9E73-4F96-B83F-241B1F7ED47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3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60E-2E0E-4E49-9C89-25FF75683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560" y="1659240"/>
            <a:ext cx="7056360" cy="1886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5C91-8053-4BC5-9FD6-06733BBFE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5560" y="3717360"/>
            <a:ext cx="7056360" cy="1239120"/>
          </a:xfrm>
        </p:spPr>
        <p:txBody>
          <a:bodyPr anchor="t"/>
          <a:lstStyle>
            <a:lvl1pPr marL="0" indent="0">
              <a:buNone/>
              <a:defRPr sz="149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A355-2277-47F0-A524-9F3300FDFD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9C50-575D-4289-AC4C-13EF99C6C4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026C7-23E8-4A41-974F-BC86F026A2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1E0493-C941-4D91-83AA-5FF6A6E9879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12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CDCB-B75C-4394-8B1D-4AAF90A642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8AAA-876E-4CE4-974A-FC310B7CAE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60" y="567000"/>
            <a:ext cx="4082400" cy="298944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  <a:br>
              <a:rPr lang="el-GR"/>
            </a:br>
            <a:r>
              <a:rPr lang="el-GR"/>
              <a:t>Δεύτερο επίπεδο</a:t>
            </a:r>
            <a:br>
              <a:rPr lang="el-GR"/>
            </a:br>
            <a:r>
              <a:rPr lang="el-GR"/>
              <a:t>Τρίτο επίπεδο</a:t>
            </a:r>
            <a:br>
              <a:rPr lang="el-GR"/>
            </a:br>
            <a:r>
              <a:rPr lang="el-GR"/>
              <a:t>Τέταρτο επίπεδο</a:t>
            </a:r>
            <a:br>
              <a:rPr lang="el-GR"/>
            </a:br>
            <a:r>
              <a:rPr lang="el-GR"/>
              <a:t>Πέμπτο επίπεδο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F7097-CE4B-4BA5-8FE4-0D894EA20A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02400" y="567000"/>
            <a:ext cx="4079880" cy="298944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  <a:br>
              <a:rPr lang="el-GR"/>
            </a:br>
            <a:r>
              <a:rPr lang="el-GR"/>
              <a:t>Δεύτερο επίπεδο</a:t>
            </a:r>
            <a:br>
              <a:rPr lang="el-GR"/>
            </a:br>
            <a:r>
              <a:rPr lang="el-GR"/>
              <a:t>Τρίτο επίπεδο</a:t>
            </a:r>
            <a:br>
              <a:rPr lang="el-GR"/>
            </a:br>
            <a:r>
              <a:rPr lang="el-GR"/>
              <a:t>Τέταρτο επίπεδο</a:t>
            </a:r>
            <a:br>
              <a:rPr lang="el-GR"/>
            </a:br>
            <a:r>
              <a:rPr lang="el-GR"/>
              <a:t>Πέμπτο επίπεδο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4033D-60FD-4A2F-BBAC-84E180C602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FCAC3-70D5-4498-A4F0-9D9814A8A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91248-F0C8-460C-9073-7BA085B42F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F716C-5B93-48A5-8B57-4E39403A9EC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3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49E4-7B4C-4641-B980-12403E99E2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6EADE-1B7B-4396-B23B-5A06EC467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3880" y="567000"/>
            <a:ext cx="3844440" cy="47664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32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E204A-95D2-4271-A686-1FAC55E8AD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60" y="1050480"/>
            <a:ext cx="4082400" cy="2505960"/>
          </a:xfrm>
        </p:spPr>
        <p:txBody>
          <a:bodyPr anchor="t"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  <a:br>
              <a:rPr lang="el-GR"/>
            </a:br>
            <a:r>
              <a:rPr lang="el-GR"/>
              <a:t>Δεύτερο επίπεδο</a:t>
            </a:r>
            <a:br>
              <a:rPr lang="el-GR"/>
            </a:br>
            <a:r>
              <a:rPr lang="el-GR"/>
              <a:t>Τρίτο επίπεδο</a:t>
            </a:r>
            <a:br>
              <a:rPr lang="el-GR"/>
            </a:br>
            <a:r>
              <a:rPr lang="el-GR"/>
              <a:t>Τέταρτο επίπεδο</a:t>
            </a:r>
            <a:br>
              <a:rPr lang="el-GR"/>
            </a:br>
            <a:r>
              <a:rPr lang="el-GR"/>
              <a:t>Πέμπτο επίπεδο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81F18-4C24-4D5D-8F9B-7AF41AEC409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26320" y="567000"/>
            <a:ext cx="3857400" cy="47664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32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88375-8DC7-4490-BAFA-4F48BF789D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00960" y="1043639"/>
            <a:ext cx="4075560" cy="2505960"/>
          </a:xfrm>
        </p:spPr>
        <p:txBody>
          <a:bodyPr anchor="t"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  <a:br>
              <a:rPr lang="el-GR"/>
            </a:br>
            <a:r>
              <a:rPr lang="el-GR"/>
              <a:t>Δεύτερο επίπεδο</a:t>
            </a:r>
            <a:br>
              <a:rPr lang="el-GR"/>
            </a:br>
            <a:r>
              <a:rPr lang="el-GR"/>
              <a:t>Τρίτο επίπεδο</a:t>
            </a:r>
            <a:br>
              <a:rPr lang="el-GR"/>
            </a:br>
            <a:r>
              <a:rPr lang="el-GR"/>
              <a:t>Τέταρτο επίπεδο</a:t>
            </a:r>
            <a:br>
              <a:rPr lang="el-GR"/>
            </a:br>
            <a:r>
              <a:rPr lang="el-GR"/>
              <a:t>Πέμπτο επίπεδο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114AB-CB15-40A7-BCA0-556DBF7AEA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861DE-C0C4-44EB-989C-D87A317D9C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347AE-B23D-4AF9-9969-321C0DE83E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1EFF6B-06B8-42BD-AE15-E0CD35A422F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51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CEDC-0770-4163-8FAD-C9517FE25A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606CD-1150-4863-BD15-AD91D060B5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7A29C-3FAF-45D5-AA82-857572C7D3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50E8D-F3D3-47FE-9852-B15458ED51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2A87C-7571-400B-961D-CADAACB9EA8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96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26F4E-809F-4670-B497-4EA3F73168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36BAE-79A0-4497-B029-40094C1E8B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529C-7921-47BA-81C5-D62A0AB858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63FA1-BDDF-4738-B710-123BCF8D7D2E}" type="slidenum">
              <a:t>‹#›</a:t>
            </a:fld>
            <a:endParaRPr lang="el-GR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765B0FBF-78ED-4F77-9961-7B6FAF4D8A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2000" cy="946440"/>
          </a:xfrm>
        </p:spPr>
        <p:txBody>
          <a:bodyPr lIns="0" tIns="0" rIns="0" bIns="0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endParaRPr lang="el-GR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4DFA55C7-6A34-4C56-A903-301925F89D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2000" cy="374220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atin typeface="Arial" pitchFamily="18"/>
              </a:defRPr>
            </a:lvl1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7116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478A-3321-499A-9C64-2D78CCC784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7919" y="567000"/>
            <a:ext cx="3024360" cy="1134000"/>
          </a:xfrm>
        </p:spPr>
        <p:txBody>
          <a:bodyPr anchor="b"/>
          <a:lstStyle>
            <a:lvl1pPr>
              <a:defRPr sz="199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708C-77A6-408A-AE24-45170FA5C5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60" y="567000"/>
            <a:ext cx="4914360" cy="4389480"/>
          </a:xfrm>
        </p:spPr>
        <p:txBody>
          <a:bodyPr/>
          <a:lstStyle>
            <a:lvl1pPr marL="236160" indent="-236160">
              <a:spcBef>
                <a:spcPts val="400"/>
              </a:spcBef>
              <a:spcAft>
                <a:spcPts val="496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defRPr sz="166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  <a:br>
              <a:rPr lang="el-GR"/>
            </a:br>
            <a:r>
              <a:rPr lang="el-GR"/>
              <a:t>Δεύτερο επίπεδο</a:t>
            </a:r>
            <a:br>
              <a:rPr lang="el-GR"/>
            </a:br>
            <a:r>
              <a:rPr lang="el-GR"/>
              <a:t>Τρίτο επίπεδο</a:t>
            </a:r>
            <a:br>
              <a:rPr lang="el-GR"/>
            </a:br>
            <a:r>
              <a:rPr lang="el-GR"/>
              <a:t>Τέταρτο επίπεδο</a:t>
            </a:r>
            <a:br>
              <a:rPr lang="el-GR"/>
            </a:br>
            <a:r>
              <a:rPr lang="el-GR"/>
              <a:t>Πέμπτο επίπεδο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47F52-3A8B-4612-A995-4D40B83019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57919" y="1827360"/>
            <a:ext cx="3024360" cy="1729080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33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9F4A7-1971-4AD3-9D09-2F86B7483E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F676A-FF21-4E0D-85C8-A27FABB0EA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8456E-3273-4B36-BE40-9E9D7BC065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38D31D-A2D0-4EB7-AC2D-2A40AB9A651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72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6A77-9D84-49E8-B9DD-C68029F5D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20" y="1197000"/>
            <a:ext cx="4977360" cy="945000"/>
          </a:xfrm>
        </p:spPr>
        <p:txBody>
          <a:bodyPr anchor="b"/>
          <a:lstStyle>
            <a:lvl1pPr>
              <a:defRPr sz="232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B15C0-3BAD-48E4-97B3-C2702F0812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7560" y="756000"/>
            <a:ext cx="2712960" cy="3780360"/>
          </a:xfrm>
          <a:ln w="15840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algn="ctr">
              <a:spcBef>
                <a:spcPts val="300"/>
              </a:spcBef>
              <a:spcAft>
                <a:spcPts val="496"/>
              </a:spcAft>
              <a:defRPr sz="1330">
                <a:solidFill>
                  <a:srgbClr val="0F496F"/>
                </a:solidFill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FCD34-2001-4127-A801-3ECC05FC17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904920" y="2296080"/>
            <a:ext cx="4978800" cy="1694160"/>
          </a:xfrm>
        </p:spPr>
        <p:txBody>
          <a:bodyPr anchor="t"/>
          <a:lstStyle>
            <a:lvl1pPr marL="0" indent="0">
              <a:buNone/>
              <a:defRPr sz="149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5EC3E-A50B-40D9-8EAE-DF9E6358DA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E265B-5122-4EE9-96E5-D60261DC15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F681-A91B-4EC5-A992-59591EBBD7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4F6487-DA8C-4EAC-A756-0486EE9A41E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74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7B54D20-33A7-43F6-8878-B67EFC41E6C1}"/>
              </a:ext>
            </a:extLst>
          </p:cNvPr>
          <p:cNvGrpSpPr/>
          <p:nvPr/>
        </p:nvGrpSpPr>
        <p:grpSpPr>
          <a:xfrm>
            <a:off x="7612560" y="2450160"/>
            <a:ext cx="2465280" cy="2653200"/>
            <a:chOff x="7612560" y="2450160"/>
            <a:chExt cx="2465280" cy="2653200"/>
          </a:xfrm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id="{A69621F1-AC64-46EC-B77D-3E3F48946D80}"/>
                </a:ext>
              </a:extLst>
            </p:cNvPr>
            <p:cNvCxnSpPr/>
            <p:nvPr/>
          </p:nvCxnSpPr>
          <p:spPr>
            <a:xfrm flipH="1">
              <a:off x="9323280" y="2450160"/>
              <a:ext cx="754560" cy="754920"/>
            </a:xfrm>
            <a:prstGeom prst="straightConnector1">
              <a:avLst/>
            </a:prstGeom>
            <a:noFill/>
            <a:ln w="9360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FE3ADD22-A1D5-4497-8C3B-D0297181ED9C}"/>
                </a:ext>
              </a:extLst>
            </p:cNvPr>
            <p:cNvCxnSpPr/>
            <p:nvPr/>
          </p:nvCxnSpPr>
          <p:spPr>
            <a:xfrm flipH="1">
              <a:off x="7612560" y="2638080"/>
              <a:ext cx="2465280" cy="2465280"/>
            </a:xfrm>
            <a:prstGeom prst="straightConnector1">
              <a:avLst/>
            </a:prstGeom>
            <a:noFill/>
            <a:ln w="9360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6C38CBF8-6164-41E2-9615-A277F19D35ED}"/>
                </a:ext>
              </a:extLst>
            </p:cNvPr>
            <p:cNvCxnSpPr/>
            <p:nvPr/>
          </p:nvCxnSpPr>
          <p:spPr>
            <a:xfrm flipH="1">
              <a:off x="8510040" y="2716200"/>
              <a:ext cx="1567800" cy="1568160"/>
            </a:xfrm>
            <a:prstGeom prst="straightConnector1">
              <a:avLst/>
            </a:prstGeom>
            <a:noFill/>
            <a:ln w="9360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2D81A369-0A8B-4DCF-A5B0-D0023B4B890E}"/>
                </a:ext>
              </a:extLst>
            </p:cNvPr>
            <p:cNvCxnSpPr/>
            <p:nvPr/>
          </p:nvCxnSpPr>
          <p:spPr>
            <a:xfrm flipH="1">
              <a:off x="8634599" y="2589119"/>
              <a:ext cx="1443241" cy="1443240"/>
            </a:xfrm>
            <a:prstGeom prst="straightConnector1">
              <a:avLst/>
            </a:prstGeom>
            <a:noFill/>
            <a:ln w="28440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54BBE607-5736-402C-89EC-8FED6C7A46CE}"/>
                </a:ext>
              </a:extLst>
            </p:cNvPr>
            <p:cNvCxnSpPr/>
            <p:nvPr/>
          </p:nvCxnSpPr>
          <p:spPr>
            <a:xfrm flipH="1">
              <a:off x="9028080" y="3045240"/>
              <a:ext cx="1049760" cy="1050120"/>
            </a:xfrm>
            <a:prstGeom prst="straightConnector1">
              <a:avLst/>
            </a:prstGeom>
            <a:noFill/>
            <a:ln w="28440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A5C57CF-DED4-44E1-B683-FA30E42A8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560" y="3710520"/>
            <a:ext cx="7056360" cy="12459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624A15-FC5B-482D-97ED-68C1E9EC28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5560" y="567000"/>
            <a:ext cx="7056360" cy="29894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CD6FCA-2BD2-4C40-94D8-1526FCDDCB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189279" y="5103360"/>
            <a:ext cx="1323000" cy="302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lvl="0" rtl="0" hangingPunct="0">
              <a:buNone/>
              <a:tabLst/>
              <a:defRPr lang="el-GR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2743CA4-E410-4FB4-BCDA-A757680F38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65560" y="5103360"/>
            <a:ext cx="6237360" cy="302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lvl="0" rtl="0" hangingPunct="0">
              <a:buNone/>
              <a:tabLst/>
              <a:defRPr lang="el-GR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277D44-B30B-411F-9F95-E7FF5364A23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68360" y="4612680"/>
            <a:ext cx="944280" cy="554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2650" b="0" i="0" u="none" strike="noStrike" kern="1200" spc="0" baseline="0">
                <a:solidFill>
                  <a:srgbClr val="0A304A"/>
                </a:solidFill>
                <a:latin typeface="Century Gothic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0EAC536E-CF5D-4F0D-A3CD-DD4882E4D8CB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2980" b="0" i="0" u="none" strike="noStrike" kern="1200" spc="0" baseline="0">
          <a:ln>
            <a:noFill/>
          </a:ln>
          <a:solidFill>
            <a:srgbClr val="FFFFFF"/>
          </a:solidFill>
          <a:latin typeface="Century Gothic" pitchFamily="18"/>
          <a:ea typeface="Microsoft YaHei" pitchFamily="2"/>
          <a:cs typeface="Lucida Sans" pitchFamily="2"/>
        </a:defRPr>
      </a:lvl1pPr>
    </p:titleStyle>
    <p:bodyStyle>
      <a:lvl1pPr marL="236160" marR="0" lvl="0" indent="-236160" algn="l" rtl="0" hangingPunct="1">
        <a:lnSpc>
          <a:spcPct val="100000"/>
        </a:lnSpc>
        <a:spcBef>
          <a:spcPts val="400"/>
        </a:spcBef>
        <a:spcAft>
          <a:spcPts val="496"/>
        </a:spcAft>
        <a:buClr>
          <a:srgbClr val="FFFFFF"/>
        </a:buClr>
        <a:buSzPct val="80000"/>
        <a:buFont typeface="Wingdings 3" pitchFamily="18"/>
        <a:buChar char=""/>
        <a:tabLst/>
        <a:defRPr lang="el-GR" sz="1660" b="0" i="0" u="none" strike="noStrike" kern="1200" spc="0" baseline="0">
          <a:ln>
            <a:noFill/>
          </a:ln>
          <a:solidFill>
            <a:srgbClr val="0F496F"/>
          </a:solidFill>
          <a:latin typeface="Century Gothic" pitchFamily="18"/>
          <a:ea typeface="Microsoft YaHei" pitchFamily="2"/>
          <a:cs typeface="Lucida Sans" pitchFamily="2"/>
        </a:defRPr>
      </a:lvl1pPr>
      <a:lvl2pPr marL="614160" marR="0" lvl="1" indent="-236160" algn="l" rtl="0" hangingPunct="1">
        <a:lnSpc>
          <a:spcPct val="100000"/>
        </a:lnSpc>
        <a:spcBef>
          <a:spcPts val="400"/>
        </a:spcBef>
        <a:spcAft>
          <a:spcPts val="496"/>
        </a:spcAft>
        <a:buClr>
          <a:srgbClr val="FFFFFF"/>
        </a:buClr>
        <a:buSzPct val="80000"/>
        <a:buFont typeface="Wingdings 3" pitchFamily="18"/>
        <a:buChar char=""/>
        <a:tabLst/>
        <a:defRPr lang="el-GR" sz="1490" b="0" i="0" u="none" strike="noStrike" kern="1200" spc="0" baseline="0">
          <a:ln>
            <a:noFill/>
          </a:ln>
          <a:solidFill>
            <a:srgbClr val="0F496F"/>
          </a:solidFill>
          <a:latin typeface="Century Gothic" pitchFamily="18"/>
          <a:ea typeface="Microsoft YaHei" pitchFamily="2"/>
          <a:cs typeface="Lucida Sans" pitchFamily="2"/>
        </a:defRPr>
      </a:lvl2pPr>
      <a:lvl3pPr marL="992159" marR="0" lvl="2" indent="-236160" algn="l" rtl="0" hangingPunct="1">
        <a:lnSpc>
          <a:spcPct val="100000"/>
        </a:lnSpc>
        <a:spcBef>
          <a:spcPts val="300"/>
        </a:spcBef>
        <a:spcAft>
          <a:spcPts val="496"/>
        </a:spcAft>
        <a:buClr>
          <a:srgbClr val="FFFFFF"/>
        </a:buClr>
        <a:buSzPct val="80000"/>
        <a:buFont typeface="Wingdings 3" pitchFamily="18"/>
        <a:buChar char=""/>
        <a:tabLst/>
        <a:defRPr lang="el-GR" sz="1330" b="0" i="0" u="none" strike="noStrike" kern="1200" spc="0" baseline="0">
          <a:ln>
            <a:noFill/>
          </a:ln>
          <a:solidFill>
            <a:srgbClr val="0F496F"/>
          </a:solidFill>
          <a:latin typeface="Century Gothic" pitchFamily="18"/>
          <a:ea typeface="Microsoft YaHei" pitchFamily="2"/>
          <a:cs typeface="Lucida Sans" pitchFamily="2"/>
        </a:defRPr>
      </a:lvl3pPr>
      <a:lvl4pPr marL="1275840" marR="0" lvl="3" indent="-141840" algn="l" rtl="0" hangingPunct="1">
        <a:lnSpc>
          <a:spcPct val="100000"/>
        </a:lnSpc>
        <a:spcBef>
          <a:spcPts val="300"/>
        </a:spcBef>
        <a:spcAft>
          <a:spcPts val="496"/>
        </a:spcAft>
        <a:buClr>
          <a:srgbClr val="FFFFFF"/>
        </a:buClr>
        <a:buSzPct val="80000"/>
        <a:buFont typeface="Wingdings 3" pitchFamily="18"/>
        <a:buChar char=""/>
        <a:tabLst/>
        <a:defRPr lang="el-GR" sz="1160" b="0" i="0" u="none" strike="noStrike" kern="1200" spc="0" baseline="0">
          <a:ln>
            <a:noFill/>
          </a:ln>
          <a:solidFill>
            <a:srgbClr val="0F496F"/>
          </a:solidFill>
          <a:latin typeface="Century Gothic" pitchFamily="18"/>
          <a:ea typeface="Microsoft YaHei" pitchFamily="2"/>
          <a:cs typeface="Lucida Sans" pitchFamily="2"/>
        </a:defRPr>
      </a:lvl4pPr>
      <a:lvl5pPr marL="1653839" marR="0" lvl="4" indent="-141840" algn="l" rtl="0" hangingPunct="1">
        <a:lnSpc>
          <a:spcPct val="100000"/>
        </a:lnSpc>
        <a:spcBef>
          <a:spcPts val="300"/>
        </a:spcBef>
        <a:spcAft>
          <a:spcPts val="496"/>
        </a:spcAft>
        <a:buClr>
          <a:srgbClr val="FFFFFF"/>
        </a:buClr>
        <a:buSzPct val="80000"/>
        <a:buFont typeface="Wingdings 3" pitchFamily="18"/>
        <a:buChar char=""/>
        <a:tabLst/>
        <a:defRPr lang="el-GR" sz="1160" b="0" i="0" u="none" strike="noStrike" kern="1200" spc="0" baseline="0">
          <a:ln>
            <a:noFill/>
          </a:ln>
          <a:solidFill>
            <a:srgbClr val="0F496F"/>
          </a:solidFill>
          <a:latin typeface="Century Gothic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809F63-63CF-4579-B88E-C4B3EADB5E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25360"/>
            <a:ext cx="9072720" cy="947880"/>
          </a:xfrm>
        </p:spPr>
        <p:txBody>
          <a:bodyPr anchorCtr="1"/>
          <a:lstStyle/>
          <a:p>
            <a:pPr lvl="0" algn="ctr"/>
            <a:r>
              <a:rPr lang="el-GR" sz="5400" b="1">
                <a:solidFill>
                  <a:srgbClr val="333333"/>
                </a:solidFill>
                <a:latin typeface="Courier New" pitchFamily="49"/>
              </a:rPr>
              <a:t>ΠΟΤΑΜΙΑ ΝΟΜΟΥ ΗΛΕΙΑΣ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41A138B-8F5A-4132-B3D4-08EAE47BCAA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1407959"/>
            <a:ext cx="8977320" cy="2714760"/>
          </a:xfrm>
        </p:spPr>
        <p:txBody>
          <a:bodyPr/>
          <a:lstStyle/>
          <a:p>
            <a:pPr lvl="0" algn="ctr">
              <a:lnSpc>
                <a:spcPct val="80000"/>
              </a:lnSpc>
              <a:spcBef>
                <a:spcPts val="499"/>
              </a:spcBef>
            </a:pPr>
            <a:r>
              <a:rPr lang="el-GR" sz="2000" b="1">
                <a:latin typeface="Courier New" pitchFamily="49"/>
              </a:rPr>
              <a:t>Στο νομό Ηλείας υπάρχουν τα εξής ποτάμια:</a:t>
            </a:r>
          </a:p>
          <a:p>
            <a:pPr lvl="0" algn="ctr">
              <a:lnSpc>
                <a:spcPct val="80000"/>
              </a:lnSpc>
              <a:spcBef>
                <a:spcPts val="499"/>
              </a:spcBef>
            </a:pPr>
            <a:endParaRPr lang="el-GR" sz="2000" b="1">
              <a:latin typeface="Courier New" pitchFamily="49"/>
            </a:endParaRPr>
          </a:p>
          <a:p>
            <a:pPr lvl="0">
              <a:lnSpc>
                <a:spcPct val="80000"/>
              </a:lnSpc>
              <a:spcBef>
                <a:spcPts val="499"/>
              </a:spcBef>
            </a:pPr>
            <a:r>
              <a:rPr lang="el-GR" sz="2000" b="1">
                <a:latin typeface="Courier New" pitchFamily="49"/>
              </a:rPr>
              <a:t>1 </a:t>
            </a:r>
            <a:r>
              <a:rPr lang="el-GR" sz="1900">
                <a:latin typeface="Arial Black" pitchFamily="34"/>
              </a:rPr>
              <a:t>Αλφειός</a:t>
            </a:r>
          </a:p>
          <a:p>
            <a:pPr lvl="0">
              <a:lnSpc>
                <a:spcPct val="80000"/>
              </a:lnSpc>
              <a:spcBef>
                <a:spcPts val="499"/>
              </a:spcBef>
            </a:pPr>
            <a:r>
              <a:rPr lang="el-GR" sz="2000" b="1">
                <a:latin typeface="Courier New" pitchFamily="49"/>
              </a:rPr>
              <a:t>2 </a:t>
            </a:r>
            <a:r>
              <a:rPr lang="en-US" sz="2000" b="1">
                <a:latin typeface="Courier New" pitchFamily="49"/>
              </a:rPr>
              <a:t> </a:t>
            </a:r>
            <a:r>
              <a:rPr lang="el-GR" sz="1900" b="1">
                <a:latin typeface="Arial Black" pitchFamily="34"/>
              </a:rPr>
              <a:t>Νέδα</a:t>
            </a:r>
          </a:p>
          <a:p>
            <a:pPr lvl="0">
              <a:lnSpc>
                <a:spcPct val="80000"/>
              </a:lnSpc>
              <a:spcBef>
                <a:spcPts val="499"/>
              </a:spcBef>
            </a:pPr>
            <a:r>
              <a:rPr lang="el-GR" sz="2000" b="1">
                <a:latin typeface="Courier New" pitchFamily="49"/>
              </a:rPr>
              <a:t>3 </a:t>
            </a:r>
            <a:r>
              <a:rPr lang="el-GR" sz="1900" b="1">
                <a:latin typeface="Arial Black" pitchFamily="34"/>
              </a:rPr>
              <a:t>Λούσιος</a:t>
            </a:r>
          </a:p>
          <a:p>
            <a:pPr lvl="0">
              <a:lnSpc>
                <a:spcPct val="80000"/>
              </a:lnSpc>
              <a:spcBef>
                <a:spcPts val="499"/>
              </a:spcBef>
            </a:pPr>
            <a:r>
              <a:rPr lang="el-GR" sz="2000" b="1">
                <a:latin typeface="Courier New" pitchFamily="49"/>
              </a:rPr>
              <a:t>4 </a:t>
            </a:r>
            <a:r>
              <a:rPr lang="el-GR" sz="1900" b="1">
                <a:latin typeface="Arial Black" pitchFamily="34"/>
              </a:rPr>
              <a:t>Πηνειός</a:t>
            </a:r>
          </a:p>
          <a:p>
            <a:pPr lvl="0">
              <a:lnSpc>
                <a:spcPct val="80000"/>
              </a:lnSpc>
              <a:spcBef>
                <a:spcPts val="499"/>
              </a:spcBef>
            </a:pPr>
            <a:r>
              <a:rPr lang="en-US" sz="1900" b="1">
                <a:latin typeface="Arial Black" pitchFamily="34"/>
              </a:rPr>
              <a:t>5 </a:t>
            </a:r>
            <a:r>
              <a:rPr lang="el-GR" sz="1900" b="1">
                <a:latin typeface="Arial Black" pitchFamily="34"/>
              </a:rPr>
              <a:t>Ερύμανθος</a:t>
            </a:r>
          </a:p>
          <a:p>
            <a:pPr lvl="0" algn="ctr">
              <a:lnSpc>
                <a:spcPct val="80000"/>
              </a:lnSpc>
              <a:spcBef>
                <a:spcPts val="300"/>
              </a:spcBef>
            </a:pPr>
            <a:endParaRPr lang="el-GR" sz="110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A3620D-1F47-4DC7-A30D-8144D663D390}"/>
              </a:ext>
            </a:extLst>
          </p:cNvPr>
          <p:cNvSpPr txBox="1"/>
          <p:nvPr/>
        </p:nvSpPr>
        <p:spPr>
          <a:xfrm>
            <a:off x="720000" y="360000"/>
            <a:ext cx="9000000" cy="1123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 spc="0" baseline="0">
              <a:ln>
                <a:noFill/>
              </a:ln>
              <a:solidFill>
                <a:srgbClr val="FFFFFF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5400" b="1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Microsoft YaHei" pitchFamily="2"/>
                <a:cs typeface="Lucida Sans" pitchFamily="2"/>
              </a:rPr>
              <a:t> </a:t>
            </a:r>
            <a:r>
              <a:rPr lang="el-GR" sz="54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Microsoft YaHei" pitchFamily="2"/>
                <a:cs typeface="Lucida Sans" pitchFamily="2"/>
              </a:rPr>
              <a:t>ΑΛΦΕΙΟΣ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C06AA-30A5-417E-A1A2-89A8C4E1BCEE}"/>
              </a:ext>
            </a:extLst>
          </p:cNvPr>
          <p:cNvSpPr txBox="1"/>
          <p:nvPr/>
        </p:nvSpPr>
        <p:spPr>
          <a:xfrm>
            <a:off x="540000" y="1980000"/>
            <a:ext cx="9180000" cy="2873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200" b="0" i="1" u="none" strike="noStrike" kern="1200" spc="0" baseline="0">
                <a:ln>
                  <a:noFill/>
                </a:ln>
                <a:solidFill>
                  <a:srgbClr val="FFFF66"/>
                </a:solidFill>
                <a:latin typeface="Arial" pitchFamily="34"/>
                <a:ea typeface="Microsoft YaHei" pitchFamily="2"/>
                <a:cs typeface="Lucida Sans" pitchFamily="2"/>
              </a:rPr>
              <a:t>Ο Αλφειός πηγάζει από την Αρκαδία. Έχει  μήκος 110 χιλιόμετρα . Ο Αλφειός χωρίζεται σε τρία τμήματα [ άνω Αλφειός , μέσος Αλφειός και κάτω Αλφειός ] . Εκβάλει στο βόρειο τμήμα του κυπαρισσιακού κόλπου . Συμβάλει με τον Λούσιο και τον Ερύμανθο.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200" b="0" i="1" u="none" strike="noStrike" kern="1200" spc="0" baseline="0">
                <a:ln>
                  <a:noFill/>
                </a:ln>
                <a:solidFill>
                  <a:srgbClr val="FFFF66"/>
                </a:solidFill>
                <a:latin typeface="Arial" pitchFamily="34"/>
                <a:ea typeface="Microsoft YaHei" pitchFamily="2"/>
                <a:cs typeface="Lucida Sans" pitchFamily="2"/>
              </a:rPr>
              <a:t>Κάποτε ο Αλφειός ήταν Κυνηγός που αγάπησε την Αρέθουσα αλλά εκείνη δεν τον αγαπούσε. Για να τον αποφύγει πήγε στην Ορτύγια , νησί κοντά στις Συρακούσες Ο Αλφειός από τον έρωτά του μεταμορφώθηκε σε ποταμό και μέσω τον Νερών της θάλασσας έφτασε στην Ορτυγία κοντά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200" b="0" i="1" u="none" strike="noStrike" kern="1200" spc="0" baseline="0">
                <a:ln>
                  <a:noFill/>
                </a:ln>
                <a:solidFill>
                  <a:srgbClr val="FFFF66"/>
                </a:solidFill>
                <a:latin typeface="Arial" pitchFamily="34"/>
                <a:ea typeface="Microsoft YaHei" pitchFamily="2"/>
                <a:cs typeface="Lucida Sans" pitchFamily="2"/>
              </a:rPr>
              <a:t>στην αγαπημένη του.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93F3B-BA42-4761-88D5-ECF476B1DE0C}"/>
              </a:ext>
            </a:extLst>
          </p:cNvPr>
          <p:cNvSpPr txBox="1"/>
          <p:nvPr/>
        </p:nvSpPr>
        <p:spPr>
          <a:xfrm>
            <a:off x="720000" y="648000"/>
            <a:ext cx="8820000" cy="8679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54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Microsoft YaHei" pitchFamily="2"/>
                <a:cs typeface="Lucida Sans" pitchFamily="2"/>
              </a:rPr>
              <a:t>ΝΕΔΑ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A5FA9-8246-4388-B09B-0D01F877188E}"/>
              </a:ext>
            </a:extLst>
          </p:cNvPr>
          <p:cNvSpPr txBox="1"/>
          <p:nvPr/>
        </p:nvSpPr>
        <p:spPr>
          <a:xfrm>
            <a:off x="312480" y="1665719"/>
            <a:ext cx="9191520" cy="3206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Η Νέδα είναι το μοναδικό ποτάμι με θηλυκό όνομα και βρίσκεται στα σύνορα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Ηλείας και Μεσσηνίας . Έπίσης πηγάζει από το όρος Λύκαιο . Ρέει προς τα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Δυτικά και εκβάλει μεταξύ κυπαρισσίας  και ζαχάρου Έχει μήκος 32 χιλιόμετρα</a:t>
            </a:r>
            <a:r>
              <a:rPr lang="en-US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. </a:t>
            </a: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Ο ποταμός προς την πορεία του έχει καταράκτες.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Η Νέδα ήταν νύμφη και όπως πολλές νύμφες ήταν θεότητα των νερών και των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Ποταμών.Mόλις γεννήθηκε ο Δίας η μητέρα του τον έδωσε στην Νέδα και σε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δύο άλλες νύμφες για να τον προστατέψουν από τον άνδρα της, το Κρόνο.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Επειδή η Αρκαδία ήταν άνυδρη και η Ρέα ήθελε να λούσει το γιό της χτύπησε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με το ραβδί της τη Γη παρακαλώντας τη Γαία για νερό .Ετσι βγήκε μια πλούσια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πηγή και το ποτάμι που δημιουργήθηκε ονομάστηκε Νέδα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2000" b="0" i="1" u="none" strike="noStrike" kern="1200" spc="0" baseline="0">
              <a:ln>
                <a:noFill/>
              </a:ln>
              <a:solidFill>
                <a:srgbClr val="FFFF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B5DDB-5F41-4BC7-8CDE-E2130EB19865}"/>
              </a:ext>
            </a:extLst>
          </p:cNvPr>
          <p:cNvSpPr txBox="1"/>
          <p:nvPr/>
        </p:nvSpPr>
        <p:spPr>
          <a:xfrm>
            <a:off x="720000" y="720000"/>
            <a:ext cx="9000000" cy="8553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5400" b="1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Microsoft YaHei" pitchFamily="2"/>
                <a:cs typeface="Lucida Sans" pitchFamily="2"/>
              </a:rPr>
              <a:t>ΠΗΝΕΙΟΣ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D5C58-C9EF-4E44-85AC-5560B20835F6}"/>
              </a:ext>
            </a:extLst>
          </p:cNvPr>
          <p:cNvSpPr txBox="1"/>
          <p:nvPr/>
        </p:nvSpPr>
        <p:spPr>
          <a:xfrm>
            <a:off x="871919" y="1964160"/>
            <a:ext cx="7683480" cy="3148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Ο Πηνειός έχει μήκος 80 χιλιόμετρα. Πηγάζει από το όρος Ερύμανθος και εκβάλει στο Ιόνιο πέλαγος.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Τροφοδοτεί την τεχνητή λίμνη της ΔΕΗ (λίμνη Πηνειού)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 Ο ποταμός είναι συνδεδεμένος με τον πέμπτο άθλο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Του Ηρακλή τον καθαρισμό των στάβλων του Αυγεία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από την κοπριά. Ο Ηρακλής αφού γκρέμισε τον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μαντρότοιχο  των στάβλων εξέτρεψε την ροή των ποταμών Πηνειού και Αλφειού καθαρίζοντας τους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στάβλους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F5F38-5096-4899-8A69-A446057E8523}"/>
              </a:ext>
            </a:extLst>
          </p:cNvPr>
          <p:cNvSpPr txBox="1"/>
          <p:nvPr/>
        </p:nvSpPr>
        <p:spPr>
          <a:xfrm>
            <a:off x="900000" y="900000"/>
            <a:ext cx="8640000" cy="8553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54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Microsoft YaHei" pitchFamily="2"/>
                <a:cs typeface="Lucida Sans" pitchFamily="2"/>
              </a:rPr>
              <a:t>ΛΟΥΣΙΟΣ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3DF90-EBE4-4B10-BFEB-A2DF8E094FE7}"/>
              </a:ext>
            </a:extLst>
          </p:cNvPr>
          <p:cNvSpPr txBox="1"/>
          <p:nvPr/>
        </p:nvSpPr>
        <p:spPr>
          <a:xfrm>
            <a:off x="1187280" y="1655999"/>
            <a:ext cx="7524719" cy="3148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Ο Λούσιος είναι ένας παραπόταμος του Αλφειού με μήκος 23 χιλομέτρα.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Οι πηγές του βρίσκονται στην εκκλησία της Αγίας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Παρασκευής κοντά στο χωριό Καλονέρει.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Δίπλα υπάρχει το Υπαίθριο Μουσείο Υδροκίνησης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Σύμφωνα με τον μύθο πήρε το όμομά του επειδή στα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νερά του οι νύμφες Νέδα ,Αγνώ και Θεισόα έλουσαν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τον Δία όταν ήταν νεογέννητο μωρό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2400" b="0" i="1" u="none" strike="noStrike" kern="1200" spc="0" baseline="0">
              <a:ln>
                <a:noFill/>
              </a:ln>
              <a:solidFill>
                <a:srgbClr val="FFFF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49C4D6F-F8B3-4D4B-9EAE-7C5539B3B73C}"/>
              </a:ext>
            </a:extLst>
          </p:cNvPr>
          <p:cNvSpPr txBox="1"/>
          <p:nvPr/>
        </p:nvSpPr>
        <p:spPr>
          <a:xfrm>
            <a:off x="1152000" y="638640"/>
            <a:ext cx="8498880" cy="822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4800" b="1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Lucida Sans" pitchFamily="2"/>
              </a:rPr>
              <a:t>ΕΡΥΜΑΝΘΟΣ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ABB4F74-D692-4DC7-8A5E-4D18A713183D}"/>
              </a:ext>
            </a:extLst>
          </p:cNvPr>
          <p:cNvSpPr txBox="1"/>
          <p:nvPr/>
        </p:nvSpPr>
        <p:spPr>
          <a:xfrm>
            <a:off x="1200239" y="1812600"/>
            <a:ext cx="7388640" cy="26521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Calibri" pitchFamily="18"/>
                <a:ea typeface="Microsoft YaHei" pitchFamily="2"/>
                <a:cs typeface="Lucida Sans" pitchFamily="2"/>
              </a:rPr>
              <a:t>Ο Ερύμανθος πηγάζει από το ομώνυμο όρος του . Εκβάλει στον ποταμό Αλφειό   αποτελώντας έναν από τους κυριότερους ποταμούς . Έχει μήκος 50 χιλιόμετρα .Στον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Calibri" pitchFamily="18"/>
                <a:ea typeface="Microsoft YaHei" pitchFamily="2"/>
                <a:cs typeface="Lucida Sans" pitchFamily="2"/>
              </a:rPr>
              <a:t>Ερύμανθο ο Ηρακλής πραγματοποίησε τον τέταρτο άθλο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Calibri" pitchFamily="18"/>
                <a:ea typeface="Microsoft YaHei" pitchFamily="2"/>
                <a:cs typeface="Lucida Sans" pitchFamily="2"/>
              </a:rPr>
              <a:t>του σκοτόνοντας τον Ερυμάνθιο κάπρο που μάστιζε την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Calibri" pitchFamily="18"/>
                <a:ea typeface="Microsoft YaHei" pitchFamily="2"/>
                <a:cs typeface="Lucida Sans" pitchFamily="2"/>
              </a:rPr>
              <a:t>περιοχή .Επίσης ήταν τόπος διαμονής της θεάς Αρτέμιδος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400" b="0" i="1" u="none" strike="noStrike" kern="1200" spc="0" baseline="0">
                <a:ln>
                  <a:noFill/>
                </a:ln>
                <a:solidFill>
                  <a:srgbClr val="FFFF00"/>
                </a:solidFill>
                <a:latin typeface="Calibri" pitchFamily="18"/>
                <a:ea typeface="Microsoft YaHei" pitchFamily="2"/>
                <a:cs typeface="Lucida Sans" pitchFamily="2"/>
              </a:rPr>
              <a:t>και του Πάνα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512CE9E-EB00-424C-BE4C-1AA805CA43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200" y="648000"/>
            <a:ext cx="4690800" cy="1944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8111E37D-B5DF-403D-A049-65C965C067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52000" y="2808000"/>
            <a:ext cx="4320000" cy="2157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202</TotalTime>
  <Words>444</Words>
  <Application>Microsoft Office PowerPoint</Application>
  <PresentationFormat>Ευρεία οθόνη</PresentationFormat>
  <Paragraphs>57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21" baseType="lpstr">
      <vt:lpstr>Microsoft YaHei</vt:lpstr>
      <vt:lpstr>Arial</vt:lpstr>
      <vt:lpstr>Arial Black</vt:lpstr>
      <vt:lpstr>Calibri</vt:lpstr>
      <vt:lpstr>Century Gothic</vt:lpstr>
      <vt:lpstr>Courier New</vt:lpstr>
      <vt:lpstr>Liberation Sans</vt:lpstr>
      <vt:lpstr>Liberation Serif</vt:lpstr>
      <vt:lpstr>Lucida Sans</vt:lpstr>
      <vt:lpstr>Segoe UI</vt:lpstr>
      <vt:lpstr>Tahoma</vt:lpstr>
      <vt:lpstr>Times New Roman</vt:lpstr>
      <vt:lpstr>Wingdings 3</vt:lpstr>
      <vt:lpstr>Κομμάτι</vt:lpstr>
      <vt:lpstr>ΠΟΤΑΜΙΑ ΝΟΜΟΥ ΗΛΕΙΑΣ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ΠΟΤΑΜΙΑ ΝΟΜΟΥ ΗΛΕΙΑΣ</dc:title>
  <dc:creator>Παρασκευή Γιαννίκου</dc:creator>
  <cp:lastModifiedBy>evi giannikou</cp:lastModifiedBy>
  <cp:revision>11</cp:revision>
  <dcterms:created xsi:type="dcterms:W3CDTF">2025-03-01T10:48:55Z</dcterms:created>
  <dcterms:modified xsi:type="dcterms:W3CDTF">2025-03-19T17:44:02Z</dcterms:modified>
</cp:coreProperties>
</file>