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9"/>
  </p:notesMasterIdLst>
  <p:sldIdLst>
    <p:sldId id="261" r:id="rId2"/>
    <p:sldId id="257" r:id="rId3"/>
    <p:sldId id="258" r:id="rId4"/>
    <p:sldId id="259" r:id="rId5"/>
    <p:sldId id="262" r:id="rId6"/>
    <p:sldId id="260" r:id="rId7"/>
    <p:sldId id="263" r:id="rId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8" autoAdjust="0"/>
  </p:normalViewPr>
  <p:slideViewPr>
    <p:cSldViewPr>
      <p:cViewPr varScale="1">
        <p:scale>
          <a:sx n="81" d="100"/>
          <a:sy n="81" d="100"/>
        </p:scale>
        <p:origin x="1498" y="53"/>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10F8ECC-618F-46EA-8ED3-3FA5D600C8C9}" type="datetimeFigureOut">
              <a:rPr lang="el-GR"/>
              <a:pPr>
                <a:defRPr/>
              </a:pPr>
              <a:t>19/3/2025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EDC69E7-60CA-411C-9098-B26AD1288A3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Ορθογώνιο"/>
          <p:cNvSpPr/>
          <p:nvPr/>
        </p:nvSpPr>
        <p:spPr>
          <a:xfrm>
            <a:off x="0" y="1"/>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 Ορθογώνιο"/>
          <p:cNvSpPr/>
          <p:nvPr/>
        </p:nvSpPr>
        <p:spPr>
          <a:xfrm>
            <a:off x="309564" y="681039"/>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 Ορθογώνιο"/>
          <p:cNvSpPr/>
          <p:nvPr/>
        </p:nvSpPr>
        <p:spPr>
          <a:xfrm>
            <a:off x="268290" y="681039"/>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 Ορθογώνιο"/>
          <p:cNvSpPr/>
          <p:nvPr/>
        </p:nvSpPr>
        <p:spPr>
          <a:xfrm>
            <a:off x="249239"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 Ορθογώνιο"/>
          <p:cNvSpPr/>
          <p:nvPr/>
        </p:nvSpPr>
        <p:spPr>
          <a:xfrm>
            <a:off x="222249" y="681039"/>
            <a:ext cx="7939"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10 - Ορθογώνιο"/>
          <p:cNvSpPr/>
          <p:nvPr/>
        </p:nvSpPr>
        <p:spPr>
          <a:xfrm>
            <a:off x="255589" y="5046664"/>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 Ορθογώνιο"/>
          <p:cNvSpPr/>
          <p:nvPr/>
        </p:nvSpPr>
        <p:spPr>
          <a:xfrm>
            <a:off x="255589"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 Ορθογώνιο"/>
          <p:cNvSpPr/>
          <p:nvPr/>
        </p:nvSpPr>
        <p:spPr>
          <a:xfrm>
            <a:off x="255589"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 Ορθογώνιο"/>
          <p:cNvSpPr/>
          <p:nvPr/>
        </p:nvSpPr>
        <p:spPr>
          <a:xfrm>
            <a:off x="255589" y="4541839"/>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l-GR"/>
              <a:t>Kλικ για επεξεργασία του τίτλου</a:t>
            </a:r>
            <a:endParaRPr lang="en-US"/>
          </a:p>
        </p:txBody>
      </p:sp>
      <p:sp>
        <p:nvSpPr>
          <p:cNvPr id="9" name="8 - Υπότιτλος"/>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a:t>Κάντε κλικ για να επεξεργαστείτε τον υπότιτλο του υποδείγματος</a:t>
            </a:r>
            <a:endParaRPr lang="en-US"/>
          </a:p>
        </p:txBody>
      </p:sp>
      <p:sp>
        <p:nvSpPr>
          <p:cNvPr id="15" name="27 - Θέση ημερομηνίας"/>
          <p:cNvSpPr>
            <a:spLocks noGrp="1"/>
          </p:cNvSpPr>
          <p:nvPr>
            <p:ph type="dt" sz="half" idx="10"/>
          </p:nvPr>
        </p:nvSpPr>
        <p:spPr/>
        <p:txBody>
          <a:bodyPr/>
          <a:lstStyle>
            <a:lvl1pPr>
              <a:defRPr/>
            </a:lvl1pPr>
            <a:extLst/>
          </a:lstStyle>
          <a:p>
            <a:pPr>
              <a:defRPr/>
            </a:pPr>
            <a:fld id="{F384297B-F52B-49FF-B7CE-6FFD3D5B6385}" type="datetimeFigureOut">
              <a:rPr lang="el-GR"/>
              <a:pPr>
                <a:defRPr/>
              </a:pPr>
              <a:t>19/3/2025</a:t>
            </a:fld>
            <a:endParaRPr lang="el-GR"/>
          </a:p>
        </p:txBody>
      </p:sp>
      <p:sp>
        <p:nvSpPr>
          <p:cNvPr id="16" name="16 - Θέση υποσέλιδου"/>
          <p:cNvSpPr>
            <a:spLocks noGrp="1"/>
          </p:cNvSpPr>
          <p:nvPr>
            <p:ph type="ftr" sz="quarter" idx="11"/>
          </p:nvPr>
        </p:nvSpPr>
        <p:spPr/>
        <p:txBody>
          <a:bodyPr/>
          <a:lstStyle>
            <a:lvl1pPr>
              <a:defRPr/>
            </a:lvl1pPr>
            <a:extLst/>
          </a:lstStyle>
          <a:p>
            <a:pPr>
              <a:defRPr/>
            </a:pPr>
            <a:endParaRPr lang="el-GR"/>
          </a:p>
        </p:txBody>
      </p:sp>
      <p:sp>
        <p:nvSpPr>
          <p:cNvPr id="17" name="28 - Θέση αριθμού διαφάνειας"/>
          <p:cNvSpPr>
            <a:spLocks noGrp="1"/>
          </p:cNvSpPr>
          <p:nvPr>
            <p:ph type="sldNum" sz="quarter" idx="12"/>
          </p:nvPr>
        </p:nvSpPr>
        <p:spPr/>
        <p:txBody>
          <a:bodyPr/>
          <a:lstStyle>
            <a:lvl1pPr>
              <a:defRPr/>
            </a:lvl1pPr>
            <a:extLst/>
          </a:lstStyle>
          <a:p>
            <a:pPr>
              <a:defRPr/>
            </a:pPr>
            <a:fld id="{A076F9CC-7EFD-4E5B-87C4-881B15327C9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EC6032D1-F9E4-4B8B-85E3-985DAD51C72A}" type="datetimeFigureOut">
              <a:rPr lang="el-GR"/>
              <a:pPr>
                <a:defRPr/>
              </a:pPr>
              <a:t>19/3/2025</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47D89A4-3009-415F-8340-3FA36AEB3128}"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1981200" cy="5851525"/>
          </a:xfrm>
        </p:spPr>
        <p:txBody>
          <a:bodyPr vert="eaVert" anchor="ct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274640"/>
            <a:ext cx="5867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637469F5-5DFD-4E14-8FBC-8F2CA993A116}" type="datetimeFigureOut">
              <a:rPr lang="el-GR"/>
              <a:pPr>
                <a:defRPr/>
              </a:pPr>
              <a:t>19/3/2025</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EB51CE95-AA53-4FFC-8AAB-2F9E0B5E74D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EF1EB492-A730-4D7F-8ED2-A7020AE07776}" type="datetimeFigureOut">
              <a:rPr lang="el-GR"/>
              <a:pPr>
                <a:defRPr/>
              </a:pPr>
              <a:t>19/3/2025</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F9289EFB-4B7D-47C9-A28D-C677A13B5BF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Ελεύθερη σχεδίαση"/>
          <p:cNvSpPr>
            <a:spLocks/>
          </p:cNvSpPr>
          <p:nvPr/>
        </p:nvSpPr>
        <p:spPr bwMode="auto">
          <a:xfrm>
            <a:off x="4829177"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4 - Ελεύθερη σχεδίαση"/>
          <p:cNvSpPr>
            <a:spLocks/>
          </p:cNvSpPr>
          <p:nvPr/>
        </p:nvSpPr>
        <p:spPr bwMode="auto">
          <a:xfrm>
            <a:off x="374651" y="1"/>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 Ελεύθερη σχεδίαση"/>
          <p:cNvSpPr>
            <a:spLocks/>
          </p:cNvSpPr>
          <p:nvPr/>
        </p:nvSpPr>
        <p:spPr bwMode="auto">
          <a:xfrm rot="5236414">
            <a:off x="4461669" y="1483519"/>
            <a:ext cx="4114800" cy="1189039"/>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6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 Ελεύθερη σχεδίαση"/>
          <p:cNvSpPr>
            <a:spLocks/>
          </p:cNvSpPr>
          <p:nvPr/>
        </p:nvSpPr>
        <p:spPr bwMode="auto">
          <a:xfrm>
            <a:off x="5948365" y="4246564"/>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3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14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15 - Ελεύθερη σχεδίαση"/>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16 - Ελεύθερη σχεδίαση"/>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17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18 - Ορθογώνιο"/>
          <p:cNvSpPr/>
          <p:nvPr/>
        </p:nvSpPr>
        <p:spPr>
          <a:xfrm>
            <a:off x="363539"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19 - Ορθογώνιο"/>
          <p:cNvSpPr/>
          <p:nvPr/>
        </p:nvSpPr>
        <p:spPr>
          <a:xfrm flipH="1">
            <a:off x="371475" y="681039"/>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 Ορθογώνιο"/>
          <p:cNvSpPr/>
          <p:nvPr/>
        </p:nvSpPr>
        <p:spPr>
          <a:xfrm flipH="1">
            <a:off x="411164" y="681039"/>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21 - Ορθογώνιο"/>
          <p:cNvSpPr/>
          <p:nvPr/>
        </p:nvSpPr>
        <p:spPr>
          <a:xfrm flipH="1">
            <a:off x="447676"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 Ορθογώνιο"/>
          <p:cNvSpPr/>
          <p:nvPr/>
        </p:nvSpPr>
        <p:spPr>
          <a:xfrm flipH="1">
            <a:off x="476251" y="681039"/>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23 - Ορθογώνιο"/>
          <p:cNvSpPr/>
          <p:nvPr/>
        </p:nvSpPr>
        <p:spPr>
          <a:xfrm>
            <a:off x="500063" y="681039"/>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 Θέση κειμένου"/>
          <p:cNvSpPr>
            <a:spLocks noGrp="1"/>
          </p:cNvSpPr>
          <p:nvPr>
            <p:ph type="body" idx="1"/>
          </p:nvPr>
        </p:nvSpPr>
        <p:spPr>
          <a:xfrm>
            <a:off x="706903"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a:t>Kλικ για επεξεργασία των στυλ του υποδείγματος</a:t>
            </a:r>
          </a:p>
        </p:txBody>
      </p:sp>
      <p:sp>
        <p:nvSpPr>
          <p:cNvPr id="2" name="1 - Τίτλος"/>
          <p:cNvSpPr>
            <a:spLocks noGrp="1"/>
          </p:cNvSpPr>
          <p:nvPr>
            <p:ph type="title"/>
          </p:nvPr>
        </p:nvSpPr>
        <p:spPr>
          <a:xfrm>
            <a:off x="706901" y="512064"/>
            <a:ext cx="8156448" cy="777240"/>
          </a:xfrm>
        </p:spPr>
        <p:txBody>
          <a:bodyPr tIns="64008"/>
          <a:lstStyle>
            <a:lvl1pPr algn="l">
              <a:buNone/>
              <a:defRPr sz="3800" b="0" cap="none" spc="-150" baseline="0"/>
            </a:lvl1pPr>
            <a:extLst/>
          </a:lstStyle>
          <a:p>
            <a:r>
              <a:rPr lang="el-GR"/>
              <a:t>Kλικ για επεξεργασία του τίτλου</a:t>
            </a:r>
            <a:endParaRPr lang="en-US"/>
          </a:p>
        </p:txBody>
      </p:sp>
      <p:sp>
        <p:nvSpPr>
          <p:cNvPr id="25" name="3 - Θέση ημερομηνίας"/>
          <p:cNvSpPr>
            <a:spLocks noGrp="1"/>
          </p:cNvSpPr>
          <p:nvPr>
            <p:ph type="dt" sz="half" idx="10"/>
          </p:nvPr>
        </p:nvSpPr>
        <p:spPr/>
        <p:txBody>
          <a:bodyPr/>
          <a:lstStyle>
            <a:lvl1pPr>
              <a:defRPr/>
            </a:lvl1pPr>
            <a:extLst/>
          </a:lstStyle>
          <a:p>
            <a:pPr>
              <a:defRPr/>
            </a:pPr>
            <a:fld id="{7A3FF19A-D59D-4659-9797-9080460F1166}" type="datetimeFigureOut">
              <a:rPr lang="el-GR"/>
              <a:pPr>
                <a:defRPr/>
              </a:pPr>
              <a:t>19/3/2025</a:t>
            </a:fld>
            <a:endParaRPr lang="el-GR"/>
          </a:p>
        </p:txBody>
      </p:sp>
      <p:sp>
        <p:nvSpPr>
          <p:cNvPr id="26" name="4 - Θέση υποσέλιδου"/>
          <p:cNvSpPr>
            <a:spLocks noGrp="1"/>
          </p:cNvSpPr>
          <p:nvPr>
            <p:ph type="ftr" sz="quarter" idx="11"/>
          </p:nvPr>
        </p:nvSpPr>
        <p:spPr/>
        <p:txBody>
          <a:bodyPr/>
          <a:lstStyle>
            <a:lvl1pPr>
              <a:defRPr/>
            </a:lvl1pPr>
            <a:extLst/>
          </a:lstStyle>
          <a:p>
            <a:pPr>
              <a:defRPr/>
            </a:pPr>
            <a:endParaRPr lang="el-GR"/>
          </a:p>
        </p:txBody>
      </p:sp>
      <p:sp>
        <p:nvSpPr>
          <p:cNvPr id="27" name="5 - Θέση αριθμού διαφάνειας"/>
          <p:cNvSpPr>
            <a:spLocks noGrp="1"/>
          </p:cNvSpPr>
          <p:nvPr>
            <p:ph type="sldNum" sz="quarter" idx="12"/>
          </p:nvPr>
        </p:nvSpPr>
        <p:spPr/>
        <p:txBody>
          <a:bodyPr/>
          <a:lstStyle>
            <a:lvl1pPr>
              <a:defRPr/>
            </a:lvl1pPr>
            <a:extLst/>
          </a:lstStyle>
          <a:p>
            <a:pPr>
              <a:defRPr/>
            </a:pPr>
            <a:fld id="{70EC4A6C-C328-49E0-9ACE-518EFE5825A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64344" y="1770502"/>
            <a:ext cx="4038600" cy="4525963"/>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55344" y="1770502"/>
            <a:ext cx="4038600" cy="4525963"/>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ECCBBA9E-7DC7-4F16-906E-ADD3B90DFD87}" type="datetimeFigureOut">
              <a:rPr lang="el-GR"/>
              <a:pPr>
                <a:defRPr/>
              </a:pPr>
              <a:t>19/3/2025</a:t>
            </a:fld>
            <a:endParaRPr lang="el-GR"/>
          </a:p>
        </p:txBody>
      </p:sp>
      <p:sp>
        <p:nvSpPr>
          <p:cNvPr id="6" name="5 - Θέση υποσέλιδου"/>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98936E00-6877-4708-990C-0B5DC9750504}"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6 - Ορθογώνιο"/>
          <p:cNvSpPr/>
          <p:nvPr/>
        </p:nvSpPr>
        <p:spPr>
          <a:xfrm>
            <a:off x="2"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Ορθογώνιο"/>
          <p:cNvSpPr/>
          <p:nvPr/>
        </p:nvSpPr>
        <p:spPr>
          <a:xfrm>
            <a:off x="87314" y="681039"/>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 Ορθογώνιο"/>
          <p:cNvSpPr/>
          <p:nvPr/>
        </p:nvSpPr>
        <p:spPr>
          <a:xfrm>
            <a:off x="47626" y="681039"/>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 Ορθογώνιο"/>
          <p:cNvSpPr/>
          <p:nvPr/>
        </p:nvSpPr>
        <p:spPr>
          <a:xfrm>
            <a:off x="28576"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Ορθογώνιο"/>
          <p:cNvSpPr/>
          <p:nvPr/>
        </p:nvSpPr>
        <p:spPr>
          <a:xfrm>
            <a:off x="0"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11 - Ορθογώνιο"/>
          <p:cNvSpPr/>
          <p:nvPr/>
        </p:nvSpPr>
        <p:spPr>
          <a:xfrm flipH="1">
            <a:off x="149226" y="681039"/>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12 - Ορθογώνιο"/>
          <p:cNvSpPr/>
          <p:nvPr/>
        </p:nvSpPr>
        <p:spPr>
          <a:xfrm flipH="1">
            <a:off x="188914" y="681039"/>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 Ορθογώνιο"/>
          <p:cNvSpPr/>
          <p:nvPr/>
        </p:nvSpPr>
        <p:spPr>
          <a:xfrm flipH="1">
            <a:off x="227014" y="681039"/>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 Ορθογώνιο"/>
          <p:cNvSpPr/>
          <p:nvPr/>
        </p:nvSpPr>
        <p:spPr>
          <a:xfrm flipH="1">
            <a:off x="255589" y="681039"/>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 Ορθογώνιο"/>
          <p:cNvSpPr/>
          <p:nvPr/>
        </p:nvSpPr>
        <p:spPr>
          <a:xfrm>
            <a:off x="279401" y="681039"/>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04824" y="512064"/>
            <a:ext cx="7772400" cy="914400"/>
          </a:xfrm>
        </p:spPr>
        <p:txBody>
          <a:bodyPr/>
          <a:lstStyle>
            <a:lvl1pPr>
              <a:defRPr sz="4000"/>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1"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1"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7" name="6 - Θέση ημερομηνίας"/>
          <p:cNvSpPr>
            <a:spLocks noGrp="1"/>
          </p:cNvSpPr>
          <p:nvPr>
            <p:ph type="dt" sz="half" idx="10"/>
          </p:nvPr>
        </p:nvSpPr>
        <p:spPr/>
        <p:txBody>
          <a:bodyPr/>
          <a:lstStyle>
            <a:lvl1pPr>
              <a:defRPr/>
            </a:lvl1pPr>
            <a:extLst/>
          </a:lstStyle>
          <a:p>
            <a:pPr>
              <a:defRPr/>
            </a:pPr>
            <a:fld id="{FB94CA36-1FCB-47F6-A9C3-C2E0C9571180}" type="datetimeFigureOut">
              <a:rPr lang="el-GR"/>
              <a:pPr>
                <a:defRPr/>
              </a:pPr>
              <a:t>19/3/2025</a:t>
            </a:fld>
            <a:endParaRPr lang="el-GR"/>
          </a:p>
        </p:txBody>
      </p:sp>
      <p:sp>
        <p:nvSpPr>
          <p:cNvPr id="18" name="7 - Θέση υποσέλιδου"/>
          <p:cNvSpPr>
            <a:spLocks noGrp="1"/>
          </p:cNvSpPr>
          <p:nvPr>
            <p:ph type="ftr" sz="quarter" idx="11"/>
          </p:nvPr>
        </p:nvSpPr>
        <p:spPr/>
        <p:txBody>
          <a:bodyPr/>
          <a:lstStyle>
            <a:lvl1pPr>
              <a:defRPr/>
            </a:lvl1pPr>
            <a:extLst/>
          </a:lstStyle>
          <a:p>
            <a:pPr>
              <a:defRPr/>
            </a:pPr>
            <a:endParaRPr lang="el-GR"/>
          </a:p>
        </p:txBody>
      </p:sp>
      <p:sp>
        <p:nvSpPr>
          <p:cNvPr id="19" name="8 - Θέση αριθμού διαφάνειας"/>
          <p:cNvSpPr>
            <a:spLocks noGrp="1"/>
          </p:cNvSpPr>
          <p:nvPr>
            <p:ph type="sldNum" sz="quarter" idx="12"/>
          </p:nvPr>
        </p:nvSpPr>
        <p:spPr/>
        <p:txBody>
          <a:bodyPr/>
          <a:lstStyle>
            <a:lvl1pPr>
              <a:defRPr/>
            </a:lvl1pPr>
            <a:extLst/>
          </a:lstStyle>
          <a:p>
            <a:pPr>
              <a:defRPr/>
            </a:pPr>
            <a:fld id="{BBE866EB-E91F-4B8F-B150-D31DD6FA33B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lang="el-GR"/>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AF68C0FC-70E4-41E5-8B08-3F3A91F0C5FE}" type="datetimeFigureOut">
              <a:rPr lang="el-GR"/>
              <a:pPr>
                <a:defRPr/>
              </a:pPr>
              <a:t>19/3/2025</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AFCE5060-DAFB-4F00-BA60-7B6ABE4BE14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extLst/>
          </a:lstStyle>
          <a:p>
            <a:pPr>
              <a:defRPr/>
            </a:pPr>
            <a:fld id="{83AA7E65-24A5-4967-A58B-2B04BE4E4847}" type="datetimeFigureOut">
              <a:rPr lang="el-GR"/>
              <a:pPr>
                <a:defRPr/>
              </a:pPr>
              <a:t>19/3/2025</a:t>
            </a:fld>
            <a:endParaRPr lang="el-GR"/>
          </a:p>
        </p:txBody>
      </p:sp>
      <p:sp>
        <p:nvSpPr>
          <p:cNvPr id="3" name="2 - Θέση υποσέλιδου"/>
          <p:cNvSpPr>
            <a:spLocks noGrp="1"/>
          </p:cNvSpPr>
          <p:nvPr>
            <p:ph type="ftr" sz="quarter" idx="11"/>
          </p:nvPr>
        </p:nvSpPr>
        <p:spPr/>
        <p:txBody>
          <a:bodyPr/>
          <a:lstStyle>
            <a:lvl1pPr>
              <a:defRPr/>
            </a:lvl1pPr>
            <a:extLst/>
          </a:lstStyle>
          <a:p>
            <a:pPr>
              <a:defRPr/>
            </a:pPr>
            <a:endParaRPr lang="el-GR"/>
          </a:p>
        </p:txBody>
      </p:sp>
      <p:sp>
        <p:nvSpPr>
          <p:cNvPr id="4" name="3 - Θέση αριθμού διαφάνειας"/>
          <p:cNvSpPr>
            <a:spLocks noGrp="1"/>
          </p:cNvSpPr>
          <p:nvPr>
            <p:ph type="sldNum" sz="quarter" idx="12"/>
          </p:nvPr>
        </p:nvSpPr>
        <p:spPr/>
        <p:txBody>
          <a:bodyPr/>
          <a:lstStyle>
            <a:lvl1pPr>
              <a:defRPr/>
            </a:lvl1pPr>
            <a:extLst/>
          </a:lstStyle>
          <a:p>
            <a:pPr>
              <a:defRPr/>
            </a:pPr>
            <a:fld id="{B4C984BB-5D14-4862-B00A-100143C4B24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2E8CD4F8-5428-438E-A3FF-528C6662B081}" type="datetimeFigureOut">
              <a:rPr lang="el-GR"/>
              <a:pPr>
                <a:defRPr/>
              </a:pPr>
              <a:t>19/3/2025</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FC588E9C-AB3F-4DE8-97E9-EA11DA63344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a:xfrm>
            <a:off x="368300" y="1"/>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5 - Ευθεία γραμμή σύνδεσης"/>
          <p:cNvCxnSpPr/>
          <p:nvPr/>
        </p:nvCxnSpPr>
        <p:spPr>
          <a:xfrm flipV="1">
            <a:off x="363537" y="1884363"/>
            <a:ext cx="8782051"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19 - Ομάδα"/>
          <p:cNvGrpSpPr>
            <a:grpSpLocks/>
          </p:cNvGrpSpPr>
          <p:nvPr/>
        </p:nvGrpSpPr>
        <p:grpSpPr bwMode="auto">
          <a:xfrm rot="5400000">
            <a:off x="8515352" y="1219200"/>
            <a:ext cx="131762" cy="128587"/>
            <a:chOff x="6668087" y="1297746"/>
            <a:chExt cx="161840" cy="156602"/>
          </a:xfrm>
        </p:grpSpPr>
        <p:cxnSp>
          <p:nvCxnSpPr>
            <p:cNvPr id="8" name="7 - Ευθεία γραμμή σύνδεσης"/>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25 - Ομάδα"/>
          <p:cNvGrpSpPr>
            <a:grpSpLocks/>
          </p:cNvGrpSpPr>
          <p:nvPr/>
        </p:nvGrpSpPr>
        <p:grpSpPr bwMode="auto">
          <a:xfrm rot="5400000">
            <a:off x="8667752" y="1371600"/>
            <a:ext cx="131762" cy="128587"/>
            <a:chOff x="6668087" y="1297746"/>
            <a:chExt cx="161840" cy="156602"/>
          </a:xfrm>
        </p:grpSpPr>
        <p:cxnSp>
          <p:nvCxnSpPr>
            <p:cNvPr id="12" name="11 - Ευθεία γραμμή σύνδεσης"/>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3 - Ευθεία γραμμή σύνδεσης"/>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29 - Ομάδα"/>
          <p:cNvGrpSpPr>
            <a:grpSpLocks/>
          </p:cNvGrpSpPr>
          <p:nvPr/>
        </p:nvGrpSpPr>
        <p:grpSpPr bwMode="auto">
          <a:xfrm rot="5400000">
            <a:off x="8320088" y="1474789"/>
            <a:ext cx="131763" cy="128588"/>
            <a:chOff x="6668087" y="1297746"/>
            <a:chExt cx="161840" cy="156602"/>
          </a:xfrm>
        </p:grpSpPr>
        <p:cxnSp>
          <p:nvCxnSpPr>
            <p:cNvPr id="16" name="15 - Ευθεία γραμμή σύνδεσης"/>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17 - Ευθεία γραμμή σύνδεσης"/>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2"/>
            <a:ext cx="6858000" cy="701749"/>
          </a:xfrm>
        </p:spPr>
        <p:txBody>
          <a:bodyPr anchor="b"/>
          <a:lstStyle>
            <a:lvl1pPr algn="l">
              <a:buNone/>
              <a:defRPr sz="2100" b="0"/>
            </a:lvl1pPr>
            <a:extLst/>
          </a:lstStyle>
          <a:p>
            <a:r>
              <a:rPr lang="el-GR"/>
              <a:t>Kλικ για επεξεργασία του τίτλου</a:t>
            </a:r>
            <a:endParaRPr lang="en-US"/>
          </a:p>
        </p:txBody>
      </p:sp>
      <p:sp>
        <p:nvSpPr>
          <p:cNvPr id="3" name="2 - Θέση εικόνας"/>
          <p:cNvSpPr>
            <a:spLocks noGrp="1"/>
          </p:cNvSpPr>
          <p:nvPr>
            <p:ph type="pic" idx="1"/>
          </p:nvPr>
        </p:nvSpPr>
        <p:spPr>
          <a:xfrm>
            <a:off x="368032" y="1893782"/>
            <a:ext cx="8778240" cy="4960144"/>
          </a:xfrm>
          <a:solidFill>
            <a:schemeClr val="bg2"/>
          </a:solidFill>
        </p:spPr>
        <p:txBody>
          <a:bodyPr>
            <a:normAutofit/>
          </a:bodyPr>
          <a:lstStyle>
            <a:lvl1pPr marL="0" indent="0">
              <a:buNone/>
              <a:defRPr sz="3200"/>
            </a:lvl1pPr>
            <a:extLst/>
          </a:lstStyle>
          <a:p>
            <a:pPr lvl="0"/>
            <a:r>
              <a:rPr lang="el-GR" noProof="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l-GR"/>
              <a:t>Kλικ για επεξεργασία των στυλ του υποδείγματος</a:t>
            </a:r>
          </a:p>
        </p:txBody>
      </p:sp>
      <p:sp>
        <p:nvSpPr>
          <p:cNvPr id="19" name="4 - Θέση ημερομηνίας"/>
          <p:cNvSpPr>
            <a:spLocks noGrp="1"/>
          </p:cNvSpPr>
          <p:nvPr>
            <p:ph type="dt" sz="half" idx="10"/>
          </p:nvPr>
        </p:nvSpPr>
        <p:spPr>
          <a:xfrm>
            <a:off x="6477000" y="55564"/>
            <a:ext cx="2133600" cy="365125"/>
          </a:xfrm>
        </p:spPr>
        <p:txBody>
          <a:bodyPr/>
          <a:lstStyle>
            <a:lvl1pPr>
              <a:defRPr/>
            </a:lvl1pPr>
            <a:extLst/>
          </a:lstStyle>
          <a:p>
            <a:pPr>
              <a:defRPr/>
            </a:pPr>
            <a:fld id="{C44F165A-CA95-445D-A765-D3B8708D10BE}" type="datetimeFigureOut">
              <a:rPr lang="el-GR"/>
              <a:pPr>
                <a:defRPr/>
              </a:pPr>
              <a:t>19/3/2025</a:t>
            </a:fld>
            <a:endParaRPr lang="el-GR"/>
          </a:p>
        </p:txBody>
      </p:sp>
      <p:sp>
        <p:nvSpPr>
          <p:cNvPr id="20" name="5 - Θέση υποσέλιδου"/>
          <p:cNvSpPr>
            <a:spLocks noGrp="1"/>
          </p:cNvSpPr>
          <p:nvPr>
            <p:ph type="ftr" sz="quarter" idx="11"/>
          </p:nvPr>
        </p:nvSpPr>
        <p:spPr>
          <a:xfrm>
            <a:off x="914400" y="55564"/>
            <a:ext cx="5562600" cy="365125"/>
          </a:xfrm>
        </p:spPr>
        <p:txBody>
          <a:bodyPr/>
          <a:lstStyle>
            <a:lvl1pPr>
              <a:defRPr/>
            </a:lvl1pPr>
            <a:extLst/>
          </a:lstStyle>
          <a:p>
            <a:pPr>
              <a:defRPr/>
            </a:pPr>
            <a:endParaRPr lang="el-GR"/>
          </a:p>
        </p:txBody>
      </p:sp>
      <p:sp>
        <p:nvSpPr>
          <p:cNvPr id="21" name="6 - Θέση αριθμού διαφάνειας"/>
          <p:cNvSpPr>
            <a:spLocks noGrp="1"/>
          </p:cNvSpPr>
          <p:nvPr>
            <p:ph type="sldNum" sz="quarter" idx="12"/>
          </p:nvPr>
        </p:nvSpPr>
        <p:spPr>
          <a:xfrm>
            <a:off x="8610600" y="55564"/>
            <a:ext cx="457200" cy="365125"/>
          </a:xfrm>
        </p:spPr>
        <p:txBody>
          <a:bodyPr/>
          <a:lstStyle>
            <a:lvl1pPr>
              <a:defRPr/>
            </a:lvl1pPr>
            <a:extLst/>
          </a:lstStyle>
          <a:p>
            <a:pPr>
              <a:defRPr/>
            </a:pPr>
            <a:fld id="{F219C12C-36D8-4BCE-8E4B-551E39F7EC8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Ορθογώνιο"/>
          <p:cNvSpPr/>
          <p:nvPr/>
        </p:nvSpPr>
        <p:spPr>
          <a:xfrm>
            <a:off x="255589" y="5046664"/>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Ορθογώνιο"/>
          <p:cNvSpPr/>
          <p:nvPr/>
        </p:nvSpPr>
        <p:spPr>
          <a:xfrm>
            <a:off x="255589"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 Ορθογώνιο"/>
          <p:cNvSpPr/>
          <p:nvPr/>
        </p:nvSpPr>
        <p:spPr>
          <a:xfrm>
            <a:off x="255589"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Ορθογώνιο"/>
          <p:cNvSpPr/>
          <p:nvPr/>
        </p:nvSpPr>
        <p:spPr>
          <a:xfrm>
            <a:off x="255589" y="4541839"/>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11 - Ορθογώνιο"/>
          <p:cNvSpPr/>
          <p:nvPr/>
        </p:nvSpPr>
        <p:spPr>
          <a:xfrm>
            <a:off x="309564" y="681039"/>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 Ορθογώνιο"/>
          <p:cNvSpPr/>
          <p:nvPr/>
        </p:nvSpPr>
        <p:spPr>
          <a:xfrm>
            <a:off x="268290" y="681039"/>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 Ορθογώνιο"/>
          <p:cNvSpPr/>
          <p:nvPr/>
        </p:nvSpPr>
        <p:spPr>
          <a:xfrm>
            <a:off x="249239" y="681039"/>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16 - Ορθογώνιο"/>
          <p:cNvSpPr/>
          <p:nvPr/>
        </p:nvSpPr>
        <p:spPr>
          <a:xfrm>
            <a:off x="222249" y="681039"/>
            <a:ext cx="7939"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21 - Θέση τίτλου"/>
          <p:cNvSpPr>
            <a:spLocks noGrp="1"/>
          </p:cNvSpPr>
          <p:nvPr>
            <p:ph type="title"/>
          </p:nvPr>
        </p:nvSpPr>
        <p:spPr>
          <a:xfrm>
            <a:off x="914400" y="512763"/>
            <a:ext cx="7772400" cy="914400"/>
          </a:xfrm>
          <a:prstGeom prst="rect">
            <a:avLst/>
          </a:prstGeom>
        </p:spPr>
        <p:txBody>
          <a:bodyPr vert="horz" anchor="t">
            <a:noAutofit/>
          </a:bodyPr>
          <a:lstStyle/>
          <a:p>
            <a:r>
              <a:rPr lang="el-GR"/>
              <a:t>Kλικ για επεξεργασία του τίτλου</a:t>
            </a:r>
            <a:endParaRPr lang="en-US"/>
          </a:p>
        </p:txBody>
      </p:sp>
      <p:sp>
        <p:nvSpPr>
          <p:cNvPr id="1036" name="12 - Θέση κειμένου"/>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4" name="13 - Θέση ημερομηνίας"/>
          <p:cNvSpPr>
            <a:spLocks noGrp="1"/>
          </p:cNvSpPr>
          <p:nvPr>
            <p:ph type="dt" sz="half" idx="2"/>
          </p:nvPr>
        </p:nvSpPr>
        <p:spPr>
          <a:xfrm>
            <a:off x="6477000" y="6416676"/>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25D7A2C1-36C6-42D8-93D7-03893BE5B6F9}" type="datetimeFigureOut">
              <a:rPr lang="el-GR"/>
              <a:pPr>
                <a:defRPr/>
              </a:pPr>
              <a:t>19/3/2025</a:t>
            </a:fld>
            <a:endParaRPr lang="el-GR"/>
          </a:p>
        </p:txBody>
      </p:sp>
      <p:sp>
        <p:nvSpPr>
          <p:cNvPr id="3" name="2 - Θέση υποσέλιδου"/>
          <p:cNvSpPr>
            <a:spLocks noGrp="1"/>
          </p:cNvSpPr>
          <p:nvPr>
            <p:ph type="ftr" sz="quarter" idx="3"/>
          </p:nvPr>
        </p:nvSpPr>
        <p:spPr>
          <a:xfrm>
            <a:off x="914400" y="6416676"/>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l-GR"/>
          </a:p>
        </p:txBody>
      </p:sp>
      <p:sp>
        <p:nvSpPr>
          <p:cNvPr id="23" name="22 - Θέση αριθμού διαφάνειας"/>
          <p:cNvSpPr>
            <a:spLocks noGrp="1"/>
          </p:cNvSpPr>
          <p:nvPr>
            <p:ph type="sldNum" sz="quarter" idx="4"/>
          </p:nvPr>
        </p:nvSpPr>
        <p:spPr>
          <a:xfrm>
            <a:off x="8610600" y="6416676"/>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F755A83D-1D60-4CF3-AA67-FE227FB6D8A4}"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39" r:id="rId1"/>
    <p:sldLayoutId id="2147483834" r:id="rId2"/>
    <p:sldLayoutId id="2147483840" r:id="rId3"/>
    <p:sldLayoutId id="2147483841" r:id="rId4"/>
    <p:sldLayoutId id="2147483842" r:id="rId5"/>
    <p:sldLayoutId id="2147483835" r:id="rId6"/>
    <p:sldLayoutId id="2147483843" r:id="rId7"/>
    <p:sldLayoutId id="2147483836" r:id="rId8"/>
    <p:sldLayoutId id="2147483844" r:id="rId9"/>
    <p:sldLayoutId id="2147483837" r:id="rId10"/>
    <p:sldLayoutId id="2147483838" r:id="rId1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ΠΕΔΙΑΔΕΣ</a:t>
            </a:r>
          </a:p>
        </p:txBody>
      </p:sp>
      <p:pic>
        <p:nvPicPr>
          <p:cNvPr id="4" name="3 - Θέση περιεχομένου" descr="4xrjafxu.png"/>
          <p:cNvPicPr>
            <a:picLocks noGrp="1" noChangeAspect="1"/>
          </p:cNvPicPr>
          <p:nvPr>
            <p:ph idx="1"/>
          </p:nvPr>
        </p:nvPicPr>
        <p:blipFill>
          <a:blip r:embed="rId2"/>
          <a:stretch>
            <a:fillRect/>
          </a:stretch>
        </p:blipFill>
        <p:spPr>
          <a:xfrm>
            <a:off x="3071802" y="1571612"/>
            <a:ext cx="3505200" cy="414528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Πεδιάδες</a:t>
            </a:r>
          </a:p>
        </p:txBody>
      </p:sp>
      <p:sp>
        <p:nvSpPr>
          <p:cNvPr id="3" name="2 - Θέση περιεχομένου"/>
          <p:cNvSpPr>
            <a:spLocks noGrp="1"/>
          </p:cNvSpPr>
          <p:nvPr>
            <p:ph idx="1"/>
          </p:nvPr>
        </p:nvSpPr>
        <p:spPr/>
        <p:txBody>
          <a:bodyPr/>
          <a:lstStyle/>
          <a:p>
            <a:pPr marL="582613" indent="-514350"/>
            <a:r>
              <a:rPr lang="el-GR" dirty="0"/>
              <a:t>Η πεδιάδα είναι επίπεδη έκταση γης. Οι πεδιάδες είναι από τους πιο διαδεδομένους γεωγραφικούς σχηματισμούς της Γης, καλύπτοντας περίπου το ένα τρίτο της χερσαίας έκτασής της.</a:t>
            </a:r>
            <a:endParaRPr lang="en-US" dirty="0"/>
          </a:p>
        </p:txBody>
      </p:sp>
      <p:sp>
        <p:nvSpPr>
          <p:cNvPr id="4" name="3 - Έλλειψη"/>
          <p:cNvSpPr/>
          <p:nvPr/>
        </p:nvSpPr>
        <p:spPr>
          <a:xfrm>
            <a:off x="11644313" y="38576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5" name="4 - Ελεύθερη σχεδίαση"/>
          <p:cNvSpPr/>
          <p:nvPr/>
        </p:nvSpPr>
        <p:spPr>
          <a:xfrm>
            <a:off x="10358439" y="2643188"/>
            <a:ext cx="390525" cy="1743075"/>
          </a:xfrm>
          <a:custGeom>
            <a:avLst/>
            <a:gdLst>
              <a:gd name="connsiteX0" fmla="*/ 0 w 390525"/>
              <a:gd name="connsiteY0" fmla="*/ 0 h 1743075"/>
              <a:gd name="connsiteX1" fmla="*/ 47625 w 390525"/>
              <a:gd name="connsiteY1" fmla="*/ 180975 h 1743075"/>
              <a:gd name="connsiteX2" fmla="*/ 66675 w 390525"/>
              <a:gd name="connsiteY2" fmla="*/ 276225 h 1743075"/>
              <a:gd name="connsiteX3" fmla="*/ 85725 w 390525"/>
              <a:gd name="connsiteY3" fmla="*/ 447675 h 1743075"/>
              <a:gd name="connsiteX4" fmla="*/ 161925 w 390525"/>
              <a:gd name="connsiteY4" fmla="*/ 647700 h 1743075"/>
              <a:gd name="connsiteX5" fmla="*/ 190500 w 390525"/>
              <a:gd name="connsiteY5" fmla="*/ 876300 h 1743075"/>
              <a:gd name="connsiteX6" fmla="*/ 209550 w 390525"/>
              <a:gd name="connsiteY6" fmla="*/ 990600 h 1743075"/>
              <a:gd name="connsiteX7" fmla="*/ 219075 w 390525"/>
              <a:gd name="connsiteY7" fmla="*/ 1143000 h 1743075"/>
              <a:gd name="connsiteX8" fmla="*/ 247650 w 390525"/>
              <a:gd name="connsiteY8" fmla="*/ 1200150 h 1743075"/>
              <a:gd name="connsiteX9" fmla="*/ 257175 w 390525"/>
              <a:gd name="connsiteY9" fmla="*/ 1266825 h 1743075"/>
              <a:gd name="connsiteX10" fmla="*/ 333375 w 390525"/>
              <a:gd name="connsiteY10" fmla="*/ 1495425 h 1743075"/>
              <a:gd name="connsiteX11" fmla="*/ 342900 w 390525"/>
              <a:gd name="connsiteY11" fmla="*/ 1543050 h 1743075"/>
              <a:gd name="connsiteX12" fmla="*/ 352425 w 390525"/>
              <a:gd name="connsiteY12" fmla="*/ 1685925 h 1743075"/>
              <a:gd name="connsiteX13" fmla="*/ 390525 w 390525"/>
              <a:gd name="connsiteY13" fmla="*/ 1743075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525" h="1743075">
                <a:moveTo>
                  <a:pt x="0" y="0"/>
                </a:moveTo>
                <a:cubicBezTo>
                  <a:pt x="15875" y="60325"/>
                  <a:pt x="33599" y="120194"/>
                  <a:pt x="47625" y="180975"/>
                </a:cubicBezTo>
                <a:cubicBezTo>
                  <a:pt x="80460" y="323259"/>
                  <a:pt x="40261" y="196983"/>
                  <a:pt x="66675" y="276225"/>
                </a:cubicBezTo>
                <a:cubicBezTo>
                  <a:pt x="73025" y="333375"/>
                  <a:pt x="67541" y="393124"/>
                  <a:pt x="85725" y="447675"/>
                </a:cubicBezTo>
                <a:cubicBezTo>
                  <a:pt x="133713" y="591640"/>
                  <a:pt x="107514" y="525275"/>
                  <a:pt x="161925" y="647700"/>
                </a:cubicBezTo>
                <a:cubicBezTo>
                  <a:pt x="204430" y="1008990"/>
                  <a:pt x="164684" y="682678"/>
                  <a:pt x="190500" y="876300"/>
                </a:cubicBezTo>
                <a:cubicBezTo>
                  <a:pt x="203241" y="971860"/>
                  <a:pt x="193002" y="924409"/>
                  <a:pt x="209550" y="990600"/>
                </a:cubicBezTo>
                <a:cubicBezTo>
                  <a:pt x="212725" y="1041400"/>
                  <a:pt x="209970" y="1092922"/>
                  <a:pt x="219075" y="1143000"/>
                </a:cubicBezTo>
                <a:cubicBezTo>
                  <a:pt x="222885" y="1163955"/>
                  <a:pt x="241386" y="1179793"/>
                  <a:pt x="247650" y="1200150"/>
                </a:cubicBezTo>
                <a:cubicBezTo>
                  <a:pt x="254252" y="1221608"/>
                  <a:pt x="251730" y="1245045"/>
                  <a:pt x="257175" y="1266825"/>
                </a:cubicBezTo>
                <a:cubicBezTo>
                  <a:pt x="294790" y="1417286"/>
                  <a:pt x="290339" y="1357710"/>
                  <a:pt x="333375" y="1495425"/>
                </a:cubicBezTo>
                <a:cubicBezTo>
                  <a:pt x="338204" y="1510877"/>
                  <a:pt x="339725" y="1527175"/>
                  <a:pt x="342900" y="1543050"/>
                </a:cubicBezTo>
                <a:cubicBezTo>
                  <a:pt x="346075" y="1590675"/>
                  <a:pt x="341370" y="1639492"/>
                  <a:pt x="352425" y="1685925"/>
                </a:cubicBezTo>
                <a:cubicBezTo>
                  <a:pt x="357728" y="1708198"/>
                  <a:pt x="390525" y="1743075"/>
                  <a:pt x="390525" y="174307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Παράλια και Ηπειρωτική πεδιάδα</a:t>
            </a:r>
          </a:p>
        </p:txBody>
      </p:sp>
      <p:sp>
        <p:nvSpPr>
          <p:cNvPr id="3" name="2 - Θέση περιεχομένου"/>
          <p:cNvSpPr>
            <a:spLocks noGrp="1"/>
          </p:cNvSpPr>
          <p:nvPr>
            <p:ph sz="half" idx="1"/>
          </p:nvPr>
        </p:nvSpPr>
        <p:spPr/>
        <p:txBody>
          <a:bodyPr/>
          <a:lstStyle/>
          <a:p>
            <a:r>
              <a:rPr lang="el-GR" dirty="0"/>
              <a:t>Παράλια ονομάζεται η πεδιάδα που καταλήγει σε θάλασσα.</a:t>
            </a:r>
          </a:p>
          <a:p>
            <a:r>
              <a:rPr lang="el-GR" dirty="0"/>
              <a:t>Παράλιες πεδιάδες: Θεσσαλονίκης- </a:t>
            </a:r>
            <a:r>
              <a:rPr lang="el-GR" dirty="0" err="1"/>
              <a:t>Γιααννιτσών</a:t>
            </a:r>
            <a:r>
              <a:rPr lang="el-GR" dirty="0"/>
              <a:t>, Ξάνθης –Κομοτηνής, Σερρών και Ηλείας</a:t>
            </a:r>
          </a:p>
        </p:txBody>
      </p:sp>
      <p:sp>
        <p:nvSpPr>
          <p:cNvPr id="4" name="3 - Θέση περιεχομένου"/>
          <p:cNvSpPr>
            <a:spLocks noGrp="1"/>
          </p:cNvSpPr>
          <p:nvPr>
            <p:ph sz="half" idx="2"/>
          </p:nvPr>
        </p:nvSpPr>
        <p:spPr/>
        <p:txBody>
          <a:bodyPr/>
          <a:lstStyle/>
          <a:p>
            <a:r>
              <a:rPr lang="el-GR" dirty="0"/>
              <a:t>Ηπειρωτική ονομάζεται η πεδιάδα που περιβάλλεται από βουνά και δεν έχει πρόσβαση στη θάλασσα. </a:t>
            </a:r>
          </a:p>
          <a:p>
            <a:r>
              <a:rPr lang="el-GR" dirty="0"/>
              <a:t>Ηπειρωτικές πεδιάδες: Έβρου, Θεσσαλίας, Δράμας και Κωπαΐδας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Πεδιάδες της Ελλάδας</a:t>
            </a:r>
          </a:p>
        </p:txBody>
      </p:sp>
      <p:sp>
        <p:nvSpPr>
          <p:cNvPr id="3" name="2 - Θέση περιεχομένου"/>
          <p:cNvSpPr>
            <a:spLocks noGrp="1"/>
          </p:cNvSpPr>
          <p:nvPr>
            <p:ph idx="1"/>
          </p:nvPr>
        </p:nvSpPr>
        <p:spPr/>
        <p:txBody>
          <a:bodyPr/>
          <a:lstStyle/>
          <a:p>
            <a:r>
              <a:rPr lang="el-GR" dirty="0"/>
              <a:t>Η μεγαλύτερη πεδιάδα της Ελλάδας είναι η πεδιάδα της Θεσσαλονίκης. Στην πεδιάδα της Θεσσαλονίκης κυλάνε 4 ποταμοί: ο Αξιός, ο Αλιάκμονας, ο Λουδίας και ο Γαλλικός</a:t>
            </a:r>
          </a:p>
          <a:p>
            <a:r>
              <a:rPr lang="el-GR" dirty="0"/>
              <a:t>8 μεγάλες πεδιάδες της </a:t>
            </a:r>
            <a:r>
              <a:rPr lang="el-GR" dirty="0" err="1"/>
              <a:t>Ελλαδας</a:t>
            </a:r>
            <a:r>
              <a:rPr lang="el-GR" dirty="0"/>
              <a:t>: Π. Έβρου, Π. Θεσσαλονίκης, </a:t>
            </a:r>
            <a:r>
              <a:rPr lang="el-GR" dirty="0" err="1"/>
              <a:t>Π.Ξάνθης</a:t>
            </a:r>
            <a:r>
              <a:rPr lang="el-GR" dirty="0"/>
              <a:t>, </a:t>
            </a:r>
            <a:r>
              <a:rPr lang="el-GR" dirty="0" err="1"/>
              <a:t>Π.Δράμας</a:t>
            </a:r>
            <a:r>
              <a:rPr lang="el-GR" dirty="0"/>
              <a:t>, </a:t>
            </a:r>
            <a:r>
              <a:rPr lang="el-GR" dirty="0" err="1"/>
              <a:t>Π.Κωπαΐδας</a:t>
            </a:r>
            <a:r>
              <a:rPr lang="el-GR" dirty="0"/>
              <a:t> , Π. Σερρών, Π. Ηλείας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ΠΕΔΙΑΔΕΣ ΤΗΣ ΕΛΛΑΔΑΣ</a:t>
            </a:r>
          </a:p>
        </p:txBody>
      </p:sp>
      <p:pic>
        <p:nvPicPr>
          <p:cNvPr id="1032" name="Picture 8" descr="C:\Users\Efi_\Desktop\l9tgigxb.png"/>
          <p:cNvPicPr>
            <a:picLocks noChangeAspect="1" noChangeArrowheads="1"/>
          </p:cNvPicPr>
          <p:nvPr/>
        </p:nvPicPr>
        <p:blipFill>
          <a:blip r:embed="rId2"/>
          <a:srcRect/>
          <a:stretch>
            <a:fillRect/>
          </a:stretch>
        </p:blipFill>
        <p:spPr bwMode="auto">
          <a:xfrm>
            <a:off x="1928794" y="1857364"/>
            <a:ext cx="5591175" cy="46767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Διαφορές ανάμεσα σε Παράλια και Ηπειρωτική πεδιάδα</a:t>
            </a:r>
          </a:p>
        </p:txBody>
      </p:sp>
      <p:sp>
        <p:nvSpPr>
          <p:cNvPr id="3" name="2 - Θέση περιεχομένου"/>
          <p:cNvSpPr>
            <a:spLocks noGrp="1"/>
          </p:cNvSpPr>
          <p:nvPr>
            <p:ph idx="1"/>
          </p:nvPr>
        </p:nvSpPr>
        <p:spPr/>
        <p:txBody>
          <a:bodyPr/>
          <a:lstStyle/>
          <a:p>
            <a:r>
              <a:rPr lang="el-GR" dirty="0"/>
              <a:t>Η βασικότερη διαφορά ανάμεσα στις παράλιες και ηπειρωτικές πεδιάδες είναι η γεωγραφική τους θέση ( η μια δίπλα στην θάλασσα ή άλλη όχι). Επιπλέον στην παράλια πεδιάδα οι μεταφορές είναι πιο εύκολες. Από την άλλη μεριά και στις δυο πεδιάδες καλλιεργούνται προϊόντα και καθώς βρίσκονται στην Ελλάδα, έχουν καλό κλίμα χωρίς ακραία καιρικά φαινόμενα.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l-GR" dirty="0"/>
              <a:t>ΝΙΚΟΛΟΠΟΥΛΟΣ ΙΩΑΝΝΗΣ</a:t>
            </a:r>
          </a:p>
          <a:p>
            <a:r>
              <a:rPr lang="el-GR" dirty="0"/>
              <a:t>ΦΩΤΟΠΟΥΛΟΣ ΓΙΩΡΓΟΣ</a:t>
            </a:r>
          </a:p>
          <a:p>
            <a:r>
              <a:rPr lang="el-GR" i="1" dirty="0"/>
              <a:t>ΦΙΛΙΚΗ ΣΥΜΜΕΤΟΧΗ:ΡΟΥΜΕΛΙΩΤΗΣ ΔΙΟΝΥΣΙΟΣ</a:t>
            </a:r>
          </a:p>
        </p:txBody>
      </p:sp>
      <p:sp>
        <p:nvSpPr>
          <p:cNvPr id="3" name="2 - Τίτλος"/>
          <p:cNvSpPr>
            <a:spLocks noGrp="1"/>
          </p:cNvSpPr>
          <p:nvPr>
            <p:ph type="title"/>
          </p:nvPr>
        </p:nvSpPr>
        <p:spPr/>
        <p:txBody>
          <a:bodyPr/>
          <a:lstStyle/>
          <a:p>
            <a:r>
              <a:rPr lang="el-GR" dirty="0"/>
              <a:t>ΟΜΑΔΑ ΕΡΓΑΣΙΑΣ</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228</Words>
  <Application>Microsoft Office PowerPoint</Application>
  <PresentationFormat>Προβολή στην οθόνη (4:3)</PresentationFormat>
  <Paragraphs>18</Paragraphs>
  <Slides>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vt:i4>
      </vt:variant>
    </vt:vector>
  </HeadingPairs>
  <TitlesOfParts>
    <vt:vector size="15" baseType="lpstr">
      <vt:lpstr>Arial</vt:lpstr>
      <vt:lpstr>Calibri</vt:lpstr>
      <vt:lpstr>Consolas</vt:lpstr>
      <vt:lpstr>Corbel</vt:lpstr>
      <vt:lpstr>Wingdings</vt:lpstr>
      <vt:lpstr>Wingdings 2</vt:lpstr>
      <vt:lpstr>Wingdings 3</vt:lpstr>
      <vt:lpstr>Μετρό</vt:lpstr>
      <vt:lpstr>ΠΕΔΙΑΔΕΣ</vt:lpstr>
      <vt:lpstr>Πεδιάδες</vt:lpstr>
      <vt:lpstr>Παράλια και Ηπειρωτική πεδιάδα</vt:lpstr>
      <vt:lpstr>Πεδιάδες της Ελλάδας</vt:lpstr>
      <vt:lpstr> ΠΕΔΙΑΔΕΣ ΤΗΣ ΕΛΛΑΔΑΣ</vt:lpstr>
      <vt:lpstr>Διαφορές ανάμεσα σε Παράλια και Ηπειρωτική πεδιάδα</vt:lpstr>
      <vt:lpstr>ΟΜΑΔΑ ΕΡΓΑΣΙΑΣ</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Πεδιαδες</dc:title>
  <dc:creator>Efi_</dc:creator>
  <cp:lastModifiedBy>evi giannikou</cp:lastModifiedBy>
  <cp:revision>29</cp:revision>
  <dcterms:created xsi:type="dcterms:W3CDTF">2025-02-26T19:04:43Z</dcterms:created>
  <dcterms:modified xsi:type="dcterms:W3CDTF">2025-03-19T17:46:47Z</dcterms:modified>
</cp:coreProperties>
</file>