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57" r:id="rId2"/>
    <p:sldId id="256" r:id="rId3"/>
    <p:sldId id="258" r:id="rId4"/>
    <p:sldId id="260" r:id="rId5"/>
    <p:sldId id="263" r:id="rId6"/>
    <p:sldId id="265" r:id="rId7"/>
    <p:sldId id="266" r:id="rId8"/>
    <p:sldId id="269" r:id="rId9"/>
    <p:sldId id="279" r:id="rId10"/>
    <p:sldId id="273" r:id="rId11"/>
    <p:sldId id="274" r:id="rId12"/>
  </p:sldIdLst>
  <p:sldSz cx="9144000" cy="6858000" type="screen4x3"/>
  <p:notesSz cx="6858000" cy="9144000"/>
  <p:custShowLst>
    <p:custShow name="Προσαρμοσμένη προβολή 1" id="0">
      <p:sldLst>
        <p:sld r:id="rId3"/>
        <p:sld r:id="rId2"/>
        <p:sld r:id="rId4"/>
      </p:sldLst>
    </p:custShow>
  </p:custShow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023B53-D7E5-42F2-92A7-0881D8BE214B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BFBADC-2276-434D-9A9A-7B33FBA2D39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04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EA15A3-6203-4540-81D1-B3A1BB691EE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94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346D4-65AA-49B8-8205-6CC9426DC3D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15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F4955B-F068-4A4E-984E-5DE647AF8F4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35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83615-FE15-42D2-9B20-92CEB15E59F5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περίκεντρο: κτίριο στρογγυλό ή πολυγωνικό με τρούλο, όπως το Πάνθεον στη Ρώμη. (βλ Κεφ. 2)</a:t>
            </a:r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3457A-6C64-4306-95A3-8C778848F3C5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86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93B3BA-9C88-4C05-BF01-78FB6201EAED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- Έλλειψη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B3E231-8C75-4380-874E-1A5E27A950BA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7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E1615A-879D-443D-BD18-BDA29FEAB60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BE8C-B9F7-498A-AEA0-8CF9AE04C210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AF76-672F-4C69-B89F-685BDAAF1AC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CD1A-A4DD-4D97-8412-A7E2282C13DB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A5562-2D09-4198-A1DD-78E17BF1A41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C41B-770A-4F07-A47E-6E853FD5338D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F5EA-55D9-44F1-AF1E-5FCB498401F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- Ορθογώνιο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- Έλλειψη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2BE05-00B0-4CFF-B48F-C36512A60136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0925E8-5F15-4A65-9A51-614F464AAEB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8A07-476D-4D1F-9793-DF3756ADB152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24AE7-CD53-466E-8672-8880AF2A7B0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90BCC-1710-4D43-B5FD-BCB92DABF812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337F63-7372-4F4E-A211-F9BC53588BD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AA41-4AA0-4B7D-B470-375EDF334AD8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6B9D-1790-42FE-B934-603669F21B6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A6DB18-5AA8-4B02-A0C3-0014161F7A41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27A44B-38CB-4A6B-A563-3389614E55D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5451AB-E069-4AE3-A645-319D7018952F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B85022-6F3F-4718-B77A-36913ED718D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5 - Διάγραμμα ροής: Διεργασία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- Διάγραμμα ροής: Διεργασία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A575F6-CA11-4CEC-B95D-2667C0534EA0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0EDBB6-4051-4FB5-B6D6-F1E7AAEC5F9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B3BE253-8D6C-4A42-9EC4-3EA9EC918097}" type="datetimeFigureOut">
              <a:rPr lang="el-GR"/>
              <a:pPr>
                <a:defRPr/>
              </a:pPr>
              <a:t>21/3/2020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682C65A-8E0B-4788-B499-7967F7BDB4A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3" r:id="rId2"/>
    <p:sldLayoutId id="2147483929" r:id="rId3"/>
    <p:sldLayoutId id="2147483924" r:id="rId4"/>
    <p:sldLayoutId id="2147483930" r:id="rId5"/>
    <p:sldLayoutId id="2147483925" r:id="rId6"/>
    <p:sldLayoutId id="2147483931" r:id="rId7"/>
    <p:sldLayoutId id="2147483932" r:id="rId8"/>
    <p:sldLayoutId id="2147483933" r:id="rId9"/>
    <p:sldLayoutId id="2147483926" r:id="rId10"/>
    <p:sldLayoutId id="21474839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Η Αγία Σοφία, ένα αριστούργημα της αρχιτεκτονικής</a:t>
            </a:r>
            <a:endParaRPr lang="el-GR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Γιάννης\Desktop\agia sofia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989138"/>
            <a:ext cx="56165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/>
          </a:p>
        </p:txBody>
      </p:sp>
      <p:pic>
        <p:nvPicPr>
          <p:cNvPr id="27651" name="Picture 2" descr="C:\Users\USER\Desktop\Σχολείο\Αγία Σοφία\010-agia-sof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88913"/>
            <a:ext cx="7345363" cy="6561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/>
          </a:p>
        </p:txBody>
      </p:sp>
      <p:pic>
        <p:nvPicPr>
          <p:cNvPr id="28675" name="Picture 2" descr="C:\Users\USER\Desktop\Σχολείο\Αγία Σοφία\hagia_sophia_interi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476250"/>
            <a:ext cx="7897812" cy="568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350" y="2276475"/>
            <a:ext cx="6400800" cy="388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Το Γενάρη του 532 μ.Χ.        Ξεσπούν ταραχές στον ιππόδρομο.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Οι Πράσινοι και οι Βένετοι επιτίθενται με υβριστικά σχόλια στο λογοθέτη των οικονομικών Ιωάννη Καππαδόκη, στο νομοθέτη Τριβωνιανού και στον αυτοκράτορα.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Οι στασιαστές ξεχύνονται στη Πόλη.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Λεηλατούν την αγορά, πυρπολούν δημόσια κτήρια, την Αγία Σοφία και τα προπύλαια του παλατιού φωνάζοντας «νίκα – νίκα».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l-G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Ο Ιουστινιανός δίνει εντολή στους στρατηγούς Βελισάριο και Ναρσή να καταπνίξουν  με κάθε τρόπο τη στάση αυτή.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5575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Η στάση του «νίκα»</a:t>
            </a:r>
            <a:endParaRPr lang="el-GR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3779838" y="2420938"/>
            <a:ext cx="287337" cy="15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60350"/>
            <a:ext cx="25336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2 - Υπότιτλος"/>
          <p:cNvSpPr txBox="1">
            <a:spLocks/>
          </p:cNvSpPr>
          <p:nvPr/>
        </p:nvSpPr>
        <p:spPr bwMode="auto">
          <a:xfrm>
            <a:off x="1403350" y="2276475"/>
            <a:ext cx="6400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l-GR" sz="1600" b="1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Το Γενάρη του 532 μ.Χ.        Ξεσπούν ταραχές στον ιππόδρομο.</a:t>
            </a:r>
          </a:p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el-GR" sz="1600" b="1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l-GR" sz="1600" b="1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Οι Πράσινοι και οι Βένετοι επιτίθενται με υβριστικά σχόλια στο λογοθέτη των οικονομικών Ιωάννη Καππαδόκη, στο νομοθέτη Τριβωνιανού και στον αυτοκράτορα.</a:t>
            </a:r>
          </a:p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el-GR" sz="1600" b="1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l-GR" sz="1600" b="1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Οι στασιαστές ξεχύνονται στη Πόλη.</a:t>
            </a:r>
          </a:p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el-GR" sz="1600" b="1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l-GR" sz="1600" b="1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Λεηλατούν την αγορά, πυρπολούν δημόσια κτήρια, την Αγία Σοφία και τα προπύλαια του παλατιού φωνάζοντας «νίκα – νίκα».</a:t>
            </a:r>
          </a:p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el-GR" sz="1600" b="1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el-GR" sz="1600" b="1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Ο Ιουστινιανός δίνει εντολή στους στρατηγούς Βελισάριο και Ναρσή να καταπνίξουν  με κάθε τρόπο τη στάση αυτή.</a:t>
            </a:r>
          </a:p>
        </p:txBody>
      </p:sp>
      <p:cxnSp>
        <p:nvCxnSpPr>
          <p:cNvPr id="10" name="5 - Ευθύγραμμο βέλος σύνδεσης"/>
          <p:cNvCxnSpPr/>
          <p:nvPr/>
        </p:nvCxnSpPr>
        <p:spPr>
          <a:xfrm>
            <a:off x="3779838" y="2420938"/>
            <a:ext cx="287337" cy="15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 πρώτο μέλημα του Ιουστινιανού μετά τη στάση του «νίκα»</a:t>
            </a:r>
            <a:endParaRPr lang="el-GR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76375" y="2420938"/>
            <a:ext cx="6840538" cy="2952750"/>
          </a:xfrm>
        </p:spPr>
        <p:txBody>
          <a:bodyPr>
            <a:normAutofit/>
          </a:bodyPr>
          <a:lstStyle/>
          <a:p>
            <a:pPr marL="48463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Να χτίσει ότι καταστράφηκε.</a:t>
            </a:r>
          </a:p>
          <a:p>
            <a:pPr marL="48463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8463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Να κάνει την Πόλη καλύτερη.</a:t>
            </a:r>
          </a:p>
          <a:p>
            <a:pPr marL="48463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8463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Να χτίσει ξανά την Αγία Σοφία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916113"/>
            <a:ext cx="23812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Το μεγάλο έργο ξεκινάει…</a:t>
            </a: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76375" y="2420938"/>
            <a:ext cx="7405688" cy="338455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Το χτίσιμο της Μεγάλης Εκκλησίας αρχίζει στις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Φεβρουάριου 532 μ.Χ.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Το έργο αυτό, ο αυτοκράτορας Ιουστινιανός, το αναθέτει σε δύο Έλληνες αρχιτέκτονες 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Οι αρχιτέκτονες είναι: ο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Ανθέμιος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ο Τραλλιανός και  ο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Ισίδωρος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ο Μιλήσιος.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Για την ολοκλήρωση του έργου εργάστηκαν 10.000 εργάτες και διαλεχτοί τεχνίτες για περίπου 5 χρόνια.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31925" y="1196975"/>
            <a:ext cx="7407275" cy="4392613"/>
          </a:xfrm>
        </p:spPr>
        <p:txBody>
          <a:bodyPr>
            <a:normAutofit/>
          </a:bodyPr>
          <a:lstStyle/>
          <a:p>
            <a:pPr marL="96838" indent="-9683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Ο Ιουστινιανός είχε την επιθυμία ο ναός της </a:t>
            </a:r>
            <a:r>
              <a:rPr lang="el-GR" sz="2400" b="1" i="1" u="sng" dirty="0" smtClean="0">
                <a:latin typeface="Times New Roman" pitchFamily="18" charset="0"/>
                <a:cs typeface="Times New Roman" pitchFamily="18" charset="0"/>
              </a:rPr>
              <a:t>Σοφίας του Θεού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να χτιστεί έτσι, ώστε να ζήσει αιώνες και όμοιός του να μην υπάρχει.</a:t>
            </a:r>
          </a:p>
          <a:p>
            <a:pPr marL="96838" indent="-9683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6838" indent="-9683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Δίνει εντολή στους αρχιτέκτονες να χτίσουν το ναό με αυτές τις προδιαγραφές.</a:t>
            </a:r>
          </a:p>
          <a:p>
            <a:pPr marL="96838" indent="-9683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6838" indent="-9683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Οι αρχιτέκτονες ο Ανθέμιος ο Τραλλιανός και  ο Ισίδωρος ο Μιλήσιος για να πρωτοτυπήσουν συνδύασαν το ρυθμό της παλαιοχριστιανικής βασιλικής μ’ ένα περίκεντρο ναού με τρούλο.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31925" y="1484313"/>
            <a:ext cx="7407275" cy="3816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Με αποτέλεσμα αυτού του συνδυασμού να γεννηθεί ο ρυθμός: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ΒΑΣΙΛΙΚΗ ΜΕ ΤΡΟΥΛΟ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b="1" i="1" u="sng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 ρυθμός αυτός επηρέασε την αρχιτεκτονική των ναών τόσο, ώστε ακόμη και σήμερα πολλοί ναοί να κτίζονται μ’ αυτό το σχέδιο ή παρόμοιο.</a:t>
            </a:r>
            <a:endParaRPr lang="el-G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ΒΑΣΙΛΙΚΗ ΜΕ ΤΡΟΥΛΟ</a:t>
            </a:r>
            <a:br>
              <a:rPr lang="el-GR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dirty="0"/>
          </a:p>
        </p:txBody>
      </p:sp>
      <p:pic>
        <p:nvPicPr>
          <p:cNvPr id="18435" name="Picture 2" descr="C:\Users\USER\Desktop\Σχολείο\Αγία Σοφία\sofia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908050"/>
            <a:ext cx="3959225" cy="5678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Η Αγία Σοφία εγκαινιάστηκε το 27 Δεκεμβρίου του 537.</a:t>
            </a:r>
            <a:endParaRPr lang="el-G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 descr="E:\agia sofia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412875"/>
            <a:ext cx="6911975" cy="4903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«Δόξα τω Θεώ τω καταξιώσαντί με τοιούτον έργον επιτελέσαι. Νενίκηκά σε, Σολομών!»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25538"/>
            <a:ext cx="7489825" cy="561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266</TotalTime>
  <Words>428</Words>
  <Application>Microsoft Office PowerPoint</Application>
  <PresentationFormat>Προβολή στην οθόνη (4:3)</PresentationFormat>
  <Paragraphs>51</Paragraphs>
  <Slides>11</Slides>
  <Notes>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  <vt:variant>
        <vt:lpstr>Προσαρμοσμένες προβολές</vt:lpstr>
      </vt:variant>
      <vt:variant>
        <vt:i4>1</vt:i4>
      </vt:variant>
    </vt:vector>
  </HeadingPairs>
  <TitlesOfParts>
    <vt:vector size="13" baseType="lpstr">
      <vt:lpstr>Ηλιοστάσιο</vt:lpstr>
      <vt:lpstr>Η Αγία Σοφία, ένα αριστούργημα της αρχιτεκτονικής</vt:lpstr>
      <vt:lpstr>Η στάση του «νίκα»</vt:lpstr>
      <vt:lpstr>Το πρώτο μέλημα του Ιουστινιανού μετά τη στάση του «νίκα»</vt:lpstr>
      <vt:lpstr>Το μεγάλο έργο ξεκινάει…</vt:lpstr>
      <vt:lpstr>Διαφάνεια 5</vt:lpstr>
      <vt:lpstr>Διαφάνεια 6</vt:lpstr>
      <vt:lpstr>ΒΑΣΙΛΙΚΗ ΜΕ ΤΡΟΥΛΟ </vt:lpstr>
      <vt:lpstr>Η Αγία Σοφία εγκαινιάστηκε το 27 Δεκεμβρίου του 537.</vt:lpstr>
      <vt:lpstr>«Δόξα τω Θεώ τω καταξιώσαντί με τοιούτον έργον επιτελέσαι. Νενίκηκά σε, Σολομών!»</vt:lpstr>
      <vt:lpstr>Διαφάνεια 10</vt:lpstr>
      <vt:lpstr>Διαφάνεια 11</vt:lpstr>
      <vt:lpstr>Προσαρμοσμένη προβολή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στάση του «νίκα»</dc:title>
  <dc:creator>Windows User</dc:creator>
  <cp:lastModifiedBy>Lydia</cp:lastModifiedBy>
  <cp:revision>27</cp:revision>
  <dcterms:created xsi:type="dcterms:W3CDTF">2011-01-19T13:15:06Z</dcterms:created>
  <dcterms:modified xsi:type="dcterms:W3CDTF">2020-03-21T06:48:28Z</dcterms:modified>
</cp:coreProperties>
</file>