
<file path=[Content_Types].xml><?xml version="1.0" encoding="utf-8"?>
<Types xmlns="http://schemas.openxmlformats.org/package/2006/content-types">
  <Default Extension="mp3" ContentType="audio/mpeg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3" r:id="rId11"/>
    <p:sldId id="265" r:id="rId12"/>
    <p:sldId id="267" r:id="rId1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EC54-D048-49ED-932D-C92F7F41391F}" type="datetimeFigureOut">
              <a:rPr lang="el-GR" smtClean="0"/>
              <a:t>22/3/2021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7C56-3743-4C08-84AF-15B5B1E872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2782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EC54-D048-49ED-932D-C92F7F41391F}" type="datetimeFigureOut">
              <a:rPr lang="el-GR" smtClean="0"/>
              <a:t>22/3/2021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7C56-3743-4C08-84AF-15B5B1E872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754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EC54-D048-49ED-932D-C92F7F41391F}" type="datetimeFigureOut">
              <a:rPr lang="el-GR" smtClean="0"/>
              <a:t>22/3/2021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7C56-3743-4C08-84AF-15B5B1E872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6518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EC54-D048-49ED-932D-C92F7F41391F}" type="datetimeFigureOut">
              <a:rPr lang="el-GR" smtClean="0"/>
              <a:t>22/3/2021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7C56-3743-4C08-84AF-15B5B1E872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9985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EC54-D048-49ED-932D-C92F7F41391F}" type="datetimeFigureOut">
              <a:rPr lang="el-GR" smtClean="0"/>
              <a:t>22/3/2021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7C56-3743-4C08-84AF-15B5B1E872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7035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EC54-D048-49ED-932D-C92F7F41391F}" type="datetimeFigureOut">
              <a:rPr lang="el-GR" smtClean="0"/>
              <a:t>22/3/2021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7C56-3743-4C08-84AF-15B5B1E872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107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EC54-D048-49ED-932D-C92F7F41391F}" type="datetimeFigureOut">
              <a:rPr lang="el-GR" smtClean="0"/>
              <a:t>22/3/2021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7C56-3743-4C08-84AF-15B5B1E872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4061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EC54-D048-49ED-932D-C92F7F41391F}" type="datetimeFigureOut">
              <a:rPr lang="el-GR" smtClean="0"/>
              <a:t>22/3/2021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7C56-3743-4C08-84AF-15B5B1E872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358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EC54-D048-49ED-932D-C92F7F41391F}" type="datetimeFigureOut">
              <a:rPr lang="el-GR" smtClean="0"/>
              <a:t>22/3/2021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7C56-3743-4C08-84AF-15B5B1E872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8575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EC54-D048-49ED-932D-C92F7F41391F}" type="datetimeFigureOut">
              <a:rPr lang="el-GR" smtClean="0"/>
              <a:t>22/3/2021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7C56-3743-4C08-84AF-15B5B1E872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688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EC54-D048-49ED-932D-C92F7F41391F}" type="datetimeFigureOut">
              <a:rPr lang="el-GR" smtClean="0"/>
              <a:t>22/3/2021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7C56-3743-4C08-84AF-15B5B1E872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6115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5EC54-D048-49ED-932D-C92F7F41391F}" type="datetimeFigureOut">
              <a:rPr lang="el-GR" smtClean="0"/>
              <a:t>22/3/2021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77C56-3743-4C08-84AF-15B5B1E872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746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/>
          <p:cNvSpPr/>
          <p:nvPr/>
        </p:nvSpPr>
        <p:spPr>
          <a:xfrm>
            <a:off x="662473" y="587828"/>
            <a:ext cx="10496940" cy="447869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el-GR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ΠΕΤΑ ΧΑΡΤΑΕΤΕ  ΜΟΥ  ΦΤΑΣΕ ΠΟΛΥ ΨΗΛΑ</a:t>
            </a:r>
          </a:p>
          <a:p>
            <a:pPr algn="ctr"/>
            <a:endParaRPr lang="el-G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Μίκης Θεοδωράκης ~ Χαρταετοί (128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5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17" y="196124"/>
            <a:ext cx="5090530" cy="64960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58604" y="5934269"/>
            <a:ext cx="2304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ΚΩΝΣΤΑΝΤΙΝΟΣ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0548" y="656403"/>
            <a:ext cx="5180618" cy="661101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402" y="2274820"/>
            <a:ext cx="4498910" cy="337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3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5" y="83976"/>
            <a:ext cx="5349704" cy="5738326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52" y="1352939"/>
            <a:ext cx="3748346" cy="3284375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624" y="487076"/>
            <a:ext cx="5352752" cy="4243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8252" y="3872204"/>
            <a:ext cx="2211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ΧΑΡΗΣ Μ</a:t>
            </a:r>
            <a:r>
              <a:rPr lang="el-GR" dirty="0" smtClean="0">
                <a:solidFill>
                  <a:srgbClr val="FF0000"/>
                </a:solidFill>
              </a:rPr>
              <a:t>.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5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0997" y="2251587"/>
            <a:ext cx="3834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ΤΕΛΟΣ</a:t>
            </a:r>
            <a:endParaRPr lang="el-GR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42555" y="5112774"/>
            <a:ext cx="3549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Μουσικό θέμα-ΟΙ ΧΑΡΤΑΕΤΟΊ</a:t>
            </a:r>
          </a:p>
          <a:p>
            <a:r>
              <a:rPr lang="el-GR" dirty="0" smtClean="0"/>
              <a:t>ΜΙΚΗΣ ΘΕΟΔΩΡΑΚΗΣ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31416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147" y="643811"/>
            <a:ext cx="6749219" cy="553305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157137" y="1180338"/>
            <a:ext cx="3277239" cy="43683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5265" y="4413380"/>
            <a:ext cx="1464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</a:rPr>
              <a:t>ΑΘΗΝΑ</a:t>
            </a:r>
            <a:endParaRPr lang="el-G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88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1323" y="17996"/>
            <a:ext cx="4863379" cy="620618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015" y="374605"/>
            <a:ext cx="5190354" cy="5492972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3576" y="1697777"/>
            <a:ext cx="3527231" cy="284662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55" y="1595535"/>
            <a:ext cx="4180114" cy="29251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78754" y="1595535"/>
            <a:ext cx="1362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ΔΕΣΠΟΙΝΑ</a:t>
            </a:r>
          </a:p>
        </p:txBody>
      </p:sp>
    </p:spTree>
    <p:extLst>
      <p:ext uri="{BB962C8B-B14F-4D97-AF65-F5344CB8AC3E}">
        <p14:creationId xmlns:p14="http://schemas.microsoft.com/office/powerpoint/2010/main" val="3800539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471" y="1755085"/>
            <a:ext cx="5396065" cy="3513462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95154" y="-1015529"/>
            <a:ext cx="7106697" cy="86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0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2912168" y="-676424"/>
            <a:ext cx="6062864" cy="8266922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498" y="1119673"/>
            <a:ext cx="6540759" cy="4711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3233" y="5113176"/>
            <a:ext cx="209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ΙΟΡΔΑΝΗΣ</a:t>
            </a:r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55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77" y="1286460"/>
            <a:ext cx="5393094" cy="4044820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76" y="533410"/>
            <a:ext cx="6484924" cy="535478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675" y="1393478"/>
            <a:ext cx="5205500" cy="378394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3496" y="814980"/>
            <a:ext cx="6505582" cy="50062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24223" y="4205107"/>
            <a:ext cx="145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ΑΛΕΞΑΝΔΡΟΣ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3060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66209" y="2019604"/>
            <a:ext cx="3397510" cy="4583443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13" y="2415490"/>
            <a:ext cx="5365102" cy="394798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82001" y="1520921"/>
            <a:ext cx="5357384" cy="403192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878" y="428208"/>
            <a:ext cx="4599991" cy="601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53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16" y="410547"/>
            <a:ext cx="3369423" cy="5781070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12" y="110012"/>
            <a:ext cx="4245429" cy="608160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82" y="685373"/>
            <a:ext cx="3996370" cy="5328493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75367" y="1154929"/>
            <a:ext cx="6087398" cy="4961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8882" y="4488025"/>
            <a:ext cx="1604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</a:rPr>
              <a:t>ΠΑΝΑΓΙΩΤΗΣ</a:t>
            </a:r>
            <a:endParaRPr lang="el-G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0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5000">
        <p15:prstTrans prst="curtains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80" y="739736"/>
            <a:ext cx="4989982" cy="6006295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6" y="214604"/>
            <a:ext cx="4898571" cy="638213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179" y="2332653"/>
            <a:ext cx="4953429" cy="3498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473" y="5831633"/>
            <a:ext cx="230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</a:rPr>
              <a:t>ΣΟΦΙΑ</a:t>
            </a:r>
            <a:endParaRPr lang="el-GR" sz="2400" b="1" dirty="0">
              <a:solidFill>
                <a:srgbClr val="FF0000"/>
              </a:solidFill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489" y="1744825"/>
            <a:ext cx="5563190" cy="45346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63519" y="5693133"/>
            <a:ext cx="161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ΑΝΑΣΤΑΣΙΟΣ</a:t>
            </a:r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025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23</Words>
  <Application>Microsoft Office PowerPoint</Application>
  <PresentationFormat>Ευρεία οθόνη</PresentationFormat>
  <Paragraphs>13</Paragraphs>
  <Slides>12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παναγιωτα κιοσε</dc:creator>
  <cp:lastModifiedBy>παναγιωτα κιοσε</cp:lastModifiedBy>
  <cp:revision>30</cp:revision>
  <dcterms:created xsi:type="dcterms:W3CDTF">2021-03-11T16:49:19Z</dcterms:created>
  <dcterms:modified xsi:type="dcterms:W3CDTF">2021-03-22T09:11:43Z</dcterms:modified>
</cp:coreProperties>
</file>