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67" r:id="rId4"/>
    <p:sldId id="270" r:id="rId5"/>
    <p:sldId id="276" r:id="rId6"/>
    <p:sldId id="269" r:id="rId7"/>
    <p:sldId id="271" r:id="rId8"/>
    <p:sldId id="272" r:id="rId9"/>
    <p:sldId id="273" r:id="rId10"/>
    <p:sldId id="258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C4A-0059-46DD-BD26-F5D1DF5FB9F4}" type="datetimeFigureOut">
              <a:rPr lang="el-GR" smtClean="0"/>
              <a:pPr/>
              <a:t>22/2/2023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5262-0FCA-4D6D-BA22-FE95814B35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C4A-0059-46DD-BD26-F5D1DF5FB9F4}" type="datetimeFigureOut">
              <a:rPr lang="el-GR" smtClean="0"/>
              <a:pPr/>
              <a:t>22/2/2023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5262-0FCA-4D6D-BA22-FE95814B35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C4A-0059-46DD-BD26-F5D1DF5FB9F4}" type="datetimeFigureOut">
              <a:rPr lang="el-GR" smtClean="0"/>
              <a:pPr/>
              <a:t>22/2/2023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5262-0FCA-4D6D-BA22-FE95814B35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C4A-0059-46DD-BD26-F5D1DF5FB9F4}" type="datetimeFigureOut">
              <a:rPr lang="el-GR" smtClean="0"/>
              <a:pPr/>
              <a:t>22/2/2023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5262-0FCA-4D6D-BA22-FE95814B35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C4A-0059-46DD-BD26-F5D1DF5FB9F4}" type="datetimeFigureOut">
              <a:rPr lang="el-GR" smtClean="0"/>
              <a:pPr/>
              <a:t>22/2/2023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5262-0FCA-4D6D-BA22-FE95814B35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C4A-0059-46DD-BD26-F5D1DF5FB9F4}" type="datetimeFigureOut">
              <a:rPr lang="el-GR" smtClean="0"/>
              <a:pPr/>
              <a:t>22/2/2023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5262-0FCA-4D6D-BA22-FE95814B35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C4A-0059-46DD-BD26-F5D1DF5FB9F4}" type="datetimeFigureOut">
              <a:rPr lang="el-GR" smtClean="0"/>
              <a:pPr/>
              <a:t>22/2/2023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5262-0FCA-4D6D-BA22-FE95814B35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C4A-0059-46DD-BD26-F5D1DF5FB9F4}" type="datetimeFigureOut">
              <a:rPr lang="el-GR" smtClean="0"/>
              <a:pPr/>
              <a:t>22/2/2023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5262-0FCA-4D6D-BA22-FE95814B35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C4A-0059-46DD-BD26-F5D1DF5FB9F4}" type="datetimeFigureOut">
              <a:rPr lang="el-GR" smtClean="0"/>
              <a:pPr/>
              <a:t>22/2/2023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5262-0FCA-4D6D-BA22-FE95814B35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C4A-0059-46DD-BD26-F5D1DF5FB9F4}" type="datetimeFigureOut">
              <a:rPr lang="el-GR" smtClean="0"/>
              <a:pPr/>
              <a:t>22/2/2023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5262-0FCA-4D6D-BA22-FE95814B35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5C4A-0059-46DD-BD26-F5D1DF5FB9F4}" type="datetimeFigureOut">
              <a:rPr lang="el-GR" smtClean="0"/>
              <a:pPr/>
              <a:t>22/2/2023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5262-0FCA-4D6D-BA22-FE95814B35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95C4A-0059-46DD-BD26-F5D1DF5FB9F4}" type="datetimeFigureOut">
              <a:rPr lang="el-GR" smtClean="0"/>
              <a:pPr/>
              <a:t>22/2/2023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C5262-0FCA-4D6D-BA22-FE95814B35B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useduc.gr/docs/Istoria/C/163-190_C_GYM_KEF_09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ΗΛΙΑΝΑ ΜΑΝΤΑΡΤΖΙΕΒ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2o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ΓΕΛ Ελευθερίου-Κορδελιού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ΥΙΟΘΕΤΩ ΤΟ ΕΡΓΟ: «ΑΝΘΡΩΠΟΣ ΚΑΙ ΠΕΡΙΣΤΕΡΙ» του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PABLO PICASSO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ΔΙΚΤΥΟΓΡΑΦΙΑ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https://museduc.gr/docs/Istoria/C/163-190_C_GYM_KEF_09.pdf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ΜΕΣΟΠΟΛΕΜΟΣ ΣΤΗΝ ΕΥΡΩΠΗ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ΟΙΚΟΝΟΜΙΑ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: Ακρίβεια, Ανεργία, Παρεμβατικό κράτος, Κραχ Αμερικής</a:t>
            </a: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ΠΟΛΙΤΙΚΗ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Πολιτική αστάθεια, Φασισμός, Κομμουνισμός, Δικτατορία, Επαναστατικά κινήματα </a:t>
            </a:r>
          </a:p>
          <a:p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ΚΟΙΝΩΝΙΑ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: Κοινωνικές αντιθέσεις, Οι γυναίκες διεκδικούν δικαιώματα</a:t>
            </a: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ΤΕΧΝΕΣ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: Αφαιρετικά κινήματα αποτυπώνουν τα ψυχολογικά προβλήματα που δημιούργησε ο Α΄ παγκόσμιος πόλεμος 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Υιοθετώ το έργο:</a:t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PICASSO PABLO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, «ΑΝΘΡΩΠΟΣ ΚΑΙ ΠΕΡΙΣΤΕΡΙ»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Στιγμιότυπο οθόνης (336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8784976" cy="5373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«ΑΝΘΡΩΠΟΣ ΚΑΙ ΠΕΡΙΣΤΕΡΙ»: Περιγράφω, Εντοπίζω, Προσλαμβάνω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Περιγράφω τον πίνακα, Προσλαμβάνω: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Ο Πικάσο, ενδεχομένως, θέλει να συμβολίσει με τα κάγκελα τη φτώχεια, την ανεργία. </a:t>
            </a:r>
          </a:p>
          <a:p>
            <a:pPr>
              <a:buNone/>
            </a:pPr>
            <a:endParaRPr lang="el-GR" sz="2400" b="1" dirty="0" smtClean="0"/>
          </a:p>
          <a:p>
            <a:pPr algn="just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Εντοπίζω στοιχεία αφαίρεσης, Προσλαμβάνω: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ΚΥΒΙΣΜΟΣ: η έντονη γαλάζια γραμμή στο περιστέρι, περίγραμμα, ενδεχομένως, συμβολίζει τη λύση στο πρόβλημα της ανεργίας: Εργασία για όλους, Δουλειές για όλους.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ΜΕΣΟΠΟΛΕΜΟΣ ΣΤΗΝ ΕΛΛΑΔΑ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ΟΙΚΟΝΟΜΙΑ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: Ακρίβεια, Ανεργία</a:t>
            </a: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ΠΟΛΙΤΙΚΗ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Επεμβάσεις στρατού στην πολιτική ζωή, Οικονομικές και κοινωνικές μεταρρυθμίσεις, Αστάθεια, Νέα κόμματα, όπως των Ελευθεροφρόνων του Μεταξά. </a:t>
            </a:r>
          </a:p>
          <a:p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ΚΟΙΝΩΝΙΑ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: Πρόσφυγες με άλλα ήθη και έθιμα, Χτίζονται σπίτια και οικισμοί για τους πρόσφυγες.</a:t>
            </a:r>
          </a:p>
          <a:p>
            <a:pPr algn="just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ΤΕΧΝΕΣ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: Σουρεαλισμός,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Γενιά του 1930, «Ελληνοκεντρικός μοντερνισμός»: Επιρροές από τα ευρωπαϊκά κινήματα αφαίρεσης σε συνδυασμό με τον ελληνικό πολιτισμό.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ΓΕΝΙΑ ΤΟΥ 1930: </a:t>
            </a:r>
            <a:br>
              <a:rPr lang="el-GR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Ν. ΧΑΤΖΗΚΥΡΙΑΚΟΣ ΓΚΙΚΑΣ, </a:t>
            </a:r>
            <a:br>
              <a:rPr lang="el-GR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«ΑΚΡΟΠΟΛΗ, ΕΡΕΧΘΕΙΟΝ»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653" y="1610204"/>
            <a:ext cx="6944694" cy="45059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ΓΕΝΙΑ ΤΟΥ 1930: </a:t>
            </a:r>
            <a:b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Ν. ΧΑΤΖΗΚΥΡΙΑΚΟΣ ΓΚΙΚΑΣ, </a:t>
            </a:r>
            <a:b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«ΑΚΡΟΠΟΛΗ, ΕΡΕΧΘΕΙΟΝ»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Στοιχεία αρχαίου ελληνικού πολιτισμού: κίονες, μάρμαρα, αγάλματα, πέτρες, ναός </a:t>
            </a:r>
          </a:p>
          <a:p>
            <a:pPr algn="just"/>
            <a:endParaRPr lang="el-G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Επιρροές από την ευρωπαϊκή αφαίρεση: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Στοιχεία κυβισμού, όπως έντονες λεπτές γραμμές, Σκιές, Σχήματα, Προοπτική, Πολλαπλές οπτικές γωνίες.</a:t>
            </a:r>
          </a:p>
          <a:p>
            <a:pPr algn="just"/>
            <a:endParaRPr lang="el-G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l-G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l-G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l-G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l-G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1600" b="1" dirty="0" smtClean="0"/>
          </a:p>
          <a:p>
            <a:endParaRPr lang="el-GR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Ζωγραφίζω με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αφόρμηση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το «Άνθρωπος και Περιστέρι» - 1</a:t>
            </a:r>
            <a:r>
              <a:rPr lang="el-G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Έργο: Πρόβλημα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Autofit/>
          </a:bodyPr>
          <a:lstStyle/>
          <a:p>
            <a:pPr algn="just"/>
            <a:endParaRPr lang="el-GR" sz="2000" b="1" dirty="0" smtClean="0"/>
          </a:p>
          <a:p>
            <a:pPr algn="just"/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πρόβλημα που σκέφτηκα να ζωγραφίσω είναι ο κάθε είδους εκφοβισμός που υφίστανται οι έφηβοι, π.χ. λεκτικός, σωματικός, ψυχολογικός, διαδικτυακός.</a:t>
            </a:r>
          </a:p>
          <a:p>
            <a:pPr algn="just"/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Θα αποτυπώσω τον εκφοβισμό με ένα παιδί πεσμένο και τρομαγμένο. </a:t>
            </a:r>
          </a:p>
          <a:p>
            <a:pPr algn="just"/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Θα αποτυπώσω από πάνω του σκιές από ό,τι τυχόν το εκφοβίζει, από πιθανούς θύτες, π.χ. στο σχολείο, στο δρόμο, στον υπολογιστή…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Ζωγραφίζω με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αφόρμηση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 «Άνθρωπος και Περιστέρι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- 2</a:t>
            </a:r>
            <a:r>
              <a:rPr lang="el-G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Έργο</a:t>
            </a:r>
            <a:r>
              <a:rPr lang="el-G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Λύση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Θα ζωγραφίσω πιθανές λύσεις στο πρόβλημα του εκφοβισμού</a:t>
            </a:r>
          </a:p>
          <a:p>
            <a:pPr algn="just"/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Π.χ.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ια το διαδικτυακό εκφοβισμό, θα ζωγραφίσω την πιθανή λύση με την καταστροφή της πηγής του διαδικτύου, δηλαδή των δορυφόρων στο διάστημα.</a:t>
            </a:r>
          </a:p>
          <a:p>
            <a:pPr algn="just"/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Θα χρησιμοποιήσω έντονα και χαρούμενα χρώματα για να δείξω ένα ανανεωμένο, καθαρό και ευτυχισμένο σύμπαν.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404</Words>
  <Application>Microsoft Office PowerPoint</Application>
  <PresentationFormat>Προβολή στην οθόνη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Θέμα του Office</vt:lpstr>
      <vt:lpstr>ΗΛΙΑΝΑ ΜΑΝΤΑΡΤΖΙΕΒ 2o ΓΕΛ Ελευθερίου-Κορδελιού</vt:lpstr>
      <vt:lpstr>ΜΕΣΟΠΟΛΕΜΟΣ ΣΤΗΝ ΕΥΡΩΠΗ</vt:lpstr>
      <vt:lpstr>Υιοθετώ το έργο: PICASSO PABLO, «ΑΝΘΡΩΠΟΣ ΚΑΙ ΠΕΡΙΣΤΕΡΙ»</vt:lpstr>
      <vt:lpstr>«ΑΝΘΡΩΠΟΣ ΚΑΙ ΠΕΡΙΣΤΕΡΙ»: Περιγράφω, Εντοπίζω, Προσλαμβάνω</vt:lpstr>
      <vt:lpstr>ΜΕΣΟΠΟΛΕΜΟΣ ΣΤΗΝ ΕΛΛΑΔΑ</vt:lpstr>
      <vt:lpstr>ΓΕΝΙΑ ΤΟΥ 1930:  Ν. ΧΑΤΖΗΚΥΡΙΑΚΟΣ ΓΚΙΚΑΣ,  «ΑΚΡΟΠΟΛΗ, ΕΡΕΧΘΕΙΟΝ»</vt:lpstr>
      <vt:lpstr>ΓΕΝΙΑ ΤΟΥ 1930:  Ν. ΧΑΤΖΗΚΥΡΙΑΚΟΣ ΓΚΙΚΑΣ,  «ΑΚΡΟΠΟΛΗ, ΕΡΕΧΘΕΙΟΝ»</vt:lpstr>
      <vt:lpstr>Ζωγραφίζω με αφόρμηση το «Άνθρωπος και Περιστέρι» - 1ο Έργο: Πρόβλημα</vt:lpstr>
      <vt:lpstr>Ζωγραφίζω με αφόρμηση το «Άνθρωπος και Περιστέρι» - 2ο Έργο: Λύση</vt:lpstr>
      <vt:lpstr>ΔΙΚΤΥΟΓΡΑΦΙΑ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ΜΕΣΟΠΟΛΕΜΟΣ</dc:title>
  <dc:creator>User</dc:creator>
  <cp:lastModifiedBy>Peri Mixou</cp:lastModifiedBy>
  <cp:revision>124</cp:revision>
  <dcterms:created xsi:type="dcterms:W3CDTF">2022-11-28T12:30:00Z</dcterms:created>
  <dcterms:modified xsi:type="dcterms:W3CDTF">2023-02-22T16:33:50Z</dcterms:modified>
</cp:coreProperties>
</file>