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67" r:id="rId4"/>
    <p:sldId id="270" r:id="rId5"/>
    <p:sldId id="276" r:id="rId6"/>
    <p:sldId id="269" r:id="rId7"/>
    <p:sldId id="271" r:id="rId8"/>
    <p:sldId id="272" r:id="rId9"/>
    <p:sldId id="273" r:id="rId10"/>
    <p:sldId id="258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5C4A-0059-46DD-BD26-F5D1DF5FB9F4}" type="datetimeFigureOut">
              <a:rPr lang="el-GR" smtClean="0"/>
              <a:pPr/>
              <a:t>22/2/2023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262-0FCA-4D6D-BA22-FE95814B35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5C4A-0059-46DD-BD26-F5D1DF5FB9F4}" type="datetimeFigureOut">
              <a:rPr lang="el-GR" smtClean="0"/>
              <a:pPr/>
              <a:t>22/2/2023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262-0FCA-4D6D-BA22-FE95814B35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5C4A-0059-46DD-BD26-F5D1DF5FB9F4}" type="datetimeFigureOut">
              <a:rPr lang="el-GR" smtClean="0"/>
              <a:pPr/>
              <a:t>22/2/2023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262-0FCA-4D6D-BA22-FE95814B35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5C4A-0059-46DD-BD26-F5D1DF5FB9F4}" type="datetimeFigureOut">
              <a:rPr lang="el-GR" smtClean="0"/>
              <a:pPr/>
              <a:t>22/2/2023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262-0FCA-4D6D-BA22-FE95814B35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5C4A-0059-46DD-BD26-F5D1DF5FB9F4}" type="datetimeFigureOut">
              <a:rPr lang="el-GR" smtClean="0"/>
              <a:pPr/>
              <a:t>22/2/2023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262-0FCA-4D6D-BA22-FE95814B35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5C4A-0059-46DD-BD26-F5D1DF5FB9F4}" type="datetimeFigureOut">
              <a:rPr lang="el-GR" smtClean="0"/>
              <a:pPr/>
              <a:t>22/2/2023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262-0FCA-4D6D-BA22-FE95814B35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5C4A-0059-46DD-BD26-F5D1DF5FB9F4}" type="datetimeFigureOut">
              <a:rPr lang="el-GR" smtClean="0"/>
              <a:pPr/>
              <a:t>22/2/2023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262-0FCA-4D6D-BA22-FE95814B35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5C4A-0059-46DD-BD26-F5D1DF5FB9F4}" type="datetimeFigureOut">
              <a:rPr lang="el-GR" smtClean="0"/>
              <a:pPr/>
              <a:t>22/2/2023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262-0FCA-4D6D-BA22-FE95814B35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5C4A-0059-46DD-BD26-F5D1DF5FB9F4}" type="datetimeFigureOut">
              <a:rPr lang="el-GR" smtClean="0"/>
              <a:pPr/>
              <a:t>22/2/2023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262-0FCA-4D6D-BA22-FE95814B35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5C4A-0059-46DD-BD26-F5D1DF5FB9F4}" type="datetimeFigureOut">
              <a:rPr lang="el-GR" smtClean="0"/>
              <a:pPr/>
              <a:t>22/2/2023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262-0FCA-4D6D-BA22-FE95814B35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5C4A-0059-46DD-BD26-F5D1DF5FB9F4}" type="datetimeFigureOut">
              <a:rPr lang="el-GR" smtClean="0"/>
              <a:pPr/>
              <a:t>22/2/2023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262-0FCA-4D6D-BA22-FE95814B35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95C4A-0059-46DD-BD26-F5D1DF5FB9F4}" type="datetimeFigureOut">
              <a:rPr lang="el-GR" smtClean="0"/>
              <a:pPr/>
              <a:t>22/2/2023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5262-0FCA-4D6D-BA22-FE95814B35B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useduc.gr/docs/Istoria/C/163-190_C_GYM_KEF_09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ΙΩΑΝΝΗΣ ΜΠΑΞΕΒΑΝΗΣ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2o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ΓΕΛ Ελευθερίου-Κορδελιού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ΥΙΟΘΕΤΩ ΤΟ ΕΡΓΟ: «ΑΝΘΡΩΠΟΣ ΚΑΙ ΠΕΡΙΣΤΕΡΙ» του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PABLO PICASSO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ΔΙΚΤΥΟΓΡΑΦΙΑ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https://museduc.gr/docs/Istoria/C/163-190_C_GYM_KEF_09.pdf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ΜΕΣΟΠΟΛΕΜΟΣ ΣΤΗΝ ΕΥΡΩΠΗ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ΟΙΚΟΝΟΜΙΑ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: Οικονομική κρίση, Φτώχεια, Κατάρρευση χρηματιστηρίου στη Νέα Υόρκη, Χάθηκαν περιουσίες</a:t>
            </a: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ΠΟΛΙΤΙΚΗ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Κοινωνία των Εθνών: δυσκολεύεται να κατοχυρώσει τα ανθρώπινα δικαιώματα – επαναστατικά κινήματα στις αποικίες εναντίον των αποικιοκρατών </a:t>
            </a:r>
          </a:p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ΚΟΙΝΩΝΙΑ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: Δικαιώματα στις γυναίκες, υπερβολική κατανάλωση</a:t>
            </a:r>
          </a:p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ΤΕΧΝΕΣ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: Σουρεαλισμός, βωβός κινηματογράφος πριν το 1927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Υιοθετώ το έργο:</a:t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PICASSO PABLO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, «ΑΝΘΡΩΠΟΣ ΚΑΙ ΠΕΡΙΣΤΕΡΙ»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Στιγμιότυπο οθόνης (336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84976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«ΑΝΘΡΩΠΟΣ ΚΑΙ ΠΕΡΙΣΤΕΡΙ»: Περιγράφω, Εντοπίζω, Προσλαμβάνω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Περιγράφω τον πίνακα, Προσλαμβάνω: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Ο Πικάσο, ίσως, θέλει να τονίσει τη σιωπή/υποταγή των ανθρώπων. Το περιστέρι είναι η ευκαιρία του ανθρώπου να δραπετεύσει. Όμως ο άνθρωπος μένει πίσω από τα κάγκελα, φυλακισμένος, εσώκλειστος στο φόβο του.</a:t>
            </a:r>
          </a:p>
          <a:p>
            <a:pPr marL="0" indent="0" algn="just">
              <a:buNone/>
            </a:pPr>
            <a:endParaRPr lang="el-GR" sz="2400" b="1" dirty="0" smtClean="0"/>
          </a:p>
          <a:p>
            <a:pPr algn="just"/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Εντοπίζω στοιχεία αφαίρεσης, Προσλαμβάνω: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ΚΥΒΙΣΜΟΣ: Αν δούμε τα κάγκελα από άλλη οπτική γωνία, όχι του φυλακισμένου ανθρώπου, αλλά του φυλακισμένου περιστεριού σε κλουβί, τότε, ίσως ο άνθρωπος να συμβολίζει τη δύναμη της εξουσίας και το περιστέρι τους ανθρώπους που δεν βρίσκουν τη δύναμη να χειραφετηθούν.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ΜΕΣΟΠΟΛΕΜΟΣ ΣΤΗΝ ΕΛΛΑΔΑ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ΟΙΚΟΝΟΜΙΑ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: Ακρίβεια, Ανεργία, κοινωνική ασφάλεια</a:t>
            </a: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ΠΟΛΙΤΙΚΗ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Πολιτική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αστάθεια 1928, Απόπειρα δολοφονίας Βενιζέλου 1933, Θάνατος Βενιζέλου, Ένταξη της Ελλάδας στην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ΚτΕ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 Συμμαχία με την Αγγλία </a:t>
            </a:r>
          </a:p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ΚΟΙΝΩΝΙΑ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: Πρόσφυγες με διάθεση για εργασία, ανάπτυξη βιομηχανίας, δικαιώματα στις γυναίκες </a:t>
            </a:r>
          </a:p>
          <a:p>
            <a:pPr algn="just"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ΤΕΧΝΕΣ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: Ρεμπέτικο, λαϊκή παράδοση,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Γενιά του 1930, «Ελληνοκεντρικός μοντερνισμός»: Επιρροές από τα ευρωπαϊκά κινήματα αφαίρεσης σε συνδυασμό με τον ελληνικό πολιτισμό.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ΓΕΝΙΑ ΤΟΥ 1930: </a:t>
            </a:r>
            <a:br>
              <a:rPr lang="el-G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Γ. ΤΣΑΡΟΥΧΗΣ, </a:t>
            </a:r>
            <a:br>
              <a:rPr lang="el-G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«ΤΟΠΙΟ ΟΛΥΜΠΙΑΣ, 1934»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369" y="1600200"/>
            <a:ext cx="7445262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Γ. ΤΣΑΡΟΥΧΗΣ, </a:t>
            </a:r>
            <a:b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«ΤΟΠΙΟ ΟΛΥΜΠΙΑΣ, 1934»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Στοιχεία αρχαίου ελληνικού πολιτισμού: μάρμαρα, κίονες </a:t>
            </a:r>
          </a:p>
          <a:p>
            <a:pPr algn="just"/>
            <a:endParaRPr lang="el-G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Επιρροές από την ευρωπαϊκή αφαίρεση: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Από τον Νταλί: απροσδόκητα ασύνδετα τοπία, στεριά, υγρό στοιχείο, ξηρασία.</a:t>
            </a:r>
          </a:p>
          <a:p>
            <a:pPr algn="just"/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τον </a:t>
            </a:r>
            <a:r>
              <a:rPr lang="el-G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Σαγκάλ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έντονα, παράλογα χρώματα, μωβ, μπλε σκούρο, γκρι</a:t>
            </a:r>
          </a:p>
          <a:p>
            <a:pPr algn="just"/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τον Πικάσο: σχήματα, γραμμές, σαν παζλ</a:t>
            </a:r>
          </a:p>
          <a:p>
            <a:pPr algn="just"/>
            <a:endParaRPr lang="el-G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l-G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l-G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l-G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l-G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600" b="1" dirty="0" smtClean="0"/>
          </a:p>
          <a:p>
            <a:endParaRPr lang="el-GR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Ζωγραφίζω με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αφόρμηση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 «Άνθρωπος και Περιστέρι» - 1</a:t>
            </a:r>
            <a:r>
              <a:rPr lang="el-G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Έργο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Autofit/>
          </a:bodyPr>
          <a:lstStyle/>
          <a:p>
            <a:pPr algn="just"/>
            <a:endParaRPr lang="el-GR" sz="2000" b="1" dirty="0" smtClean="0"/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πρόβλημα που σκέφτηκα να ζωγραφίσω είναι τα παιδιά που φυλακίζουν τις σκέψεις τους, κυρίως τις δυσάρεστες, και δεν τις μοιράζονται ούτε με τους δικούς τους ανθρώπους</a:t>
            </a:r>
          </a:p>
          <a:p>
            <a:pPr algn="just"/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Θα απεικονίσω ένα χαρούμενο παιδί μικρής ηλικίας σε ένα ερημικό μέρος. Θα κρατάει ένα κλουβί με ένα λευκό περιστέρι το οποίο θα συμβολίζει τις φυλακισμένες σκέψεις του.</a:t>
            </a:r>
          </a:p>
          <a:p>
            <a:pPr algn="just"/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Δίπλα του θα ζωγραφίσω έναν άντρα που θα είναι το ίδιο παιδί, αλλά ως ενήλικας στο σήμερα.</a:t>
            </a:r>
          </a:p>
          <a:p>
            <a:pPr algn="just"/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Θα τα αποδώσω με έντονα χρώματα και έντονες σκιές.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Ζωγραφίζω με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αφόρμηση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 «Άνθρωπος και Περιστέρι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- 2</a:t>
            </a:r>
            <a:r>
              <a:rPr lang="el-G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Έργο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πρόβλημα που σκέφτηκα να ζωγραφίσω είναι σύγχρονοι πόλεμοι</a:t>
            </a:r>
          </a:p>
          <a:p>
            <a:pPr algn="just"/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Μια μεγάλη κόκκινη θάλασσα θα συμβολίζει την αιματοχυσία. </a:t>
            </a:r>
          </a:p>
          <a:p>
            <a:pPr algn="just"/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Πάνω από τη θάλασσα θα πετούν δύο πουλιά, ένα κατάλευκο περιστέρι και ένα κατάμαυρο κοράκι. </a:t>
            </a:r>
          </a:p>
          <a:p>
            <a:pPr algn="just"/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περιστέρι θα συμβολίζει την ελπίδα για ειρήνη και το κοράκι την απαισιοδοξία για το μέλλον της ανθρωπότητας.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489</Words>
  <Application>Microsoft Office PowerPoint</Application>
  <PresentationFormat>Προβολή στην οθόνη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Θέμα του Office</vt:lpstr>
      <vt:lpstr>ΙΩΑΝΝΗΣ ΜΠΑΞΕΒΑΝΗΣ 2o ΓΕΛ Ελευθερίου-Κορδελιού</vt:lpstr>
      <vt:lpstr>ΜΕΣΟΠΟΛΕΜΟΣ ΣΤΗΝ ΕΥΡΩΠΗ</vt:lpstr>
      <vt:lpstr>Υιοθετώ το έργο: PICASSO PABLO, «ΑΝΘΡΩΠΟΣ ΚΑΙ ΠΕΡΙΣΤΕΡΙ»</vt:lpstr>
      <vt:lpstr>«ΑΝΘΡΩΠΟΣ ΚΑΙ ΠΕΡΙΣΤΕΡΙ»: Περιγράφω, Εντοπίζω, Προσλαμβάνω</vt:lpstr>
      <vt:lpstr>ΜΕΣΟΠΟΛΕΜΟΣ ΣΤΗΝ ΕΛΛΑΔΑ</vt:lpstr>
      <vt:lpstr>ΓΕΝΙΑ ΤΟΥ 1930:  Γ. ΤΣΑΡΟΥΧΗΣ,  «ΤΟΠΙΟ ΟΛΥΜΠΙΑΣ, 1934»</vt:lpstr>
      <vt:lpstr>Γ. ΤΣΑΡΟΥΧΗΣ,  «ΤΟΠΙΟ ΟΛΥΜΠΙΑΣ, 1934»</vt:lpstr>
      <vt:lpstr>Ζωγραφίζω με αφόρμηση το «Άνθρωπος και Περιστέρι» - 1ο Έργο</vt:lpstr>
      <vt:lpstr>Ζωγραφίζω με αφόρμηση το «Άνθρωπος και Περιστέρι» - 2ο Έργο</vt:lpstr>
      <vt:lpstr>ΔΙΚΤΥΟΓΡΑΦΙΑ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ΜΕΣΟΠΟΛΕΜΟΣ</dc:title>
  <dc:creator>User</dc:creator>
  <cp:lastModifiedBy>Peri Mixou</cp:lastModifiedBy>
  <cp:revision>124</cp:revision>
  <dcterms:created xsi:type="dcterms:W3CDTF">2022-11-28T12:30:00Z</dcterms:created>
  <dcterms:modified xsi:type="dcterms:W3CDTF">2023-02-22T16:32:48Z</dcterms:modified>
</cp:coreProperties>
</file>