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jpeg" ContentType="image/jpe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l-GR" sz="6000" spc="-1" strike="noStrike">
                <a:solidFill>
                  <a:srgbClr val="000000"/>
                </a:solidFill>
                <a:latin typeface="Calibri Light"/>
              </a:rPr>
              <a:t>Κάντε κλικ για να επεξεργαστείτε τον τίτλο υποδείγματος</a:t>
            </a:r>
            <a:endParaRPr b="0" lang="el-G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FFBC6FF-8FC8-483C-B3BB-D02A3A0097B1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26/1/2023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3C649A0-8E39-4D13-A55B-7F5DB1A825E6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alibri Light"/>
              </a:rPr>
              <a:t>Κάντε κλικ για να επεξεργαστείτε τον τίτλο υποδείγματος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Στυλ κειμένου υποδείγματος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 επίπεδο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Τρίτο επίπεδο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Τέταρτο επίπεδο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Πέμπτο επίπεδο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BA18A45-2421-47A7-BF1B-CF64E916179D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26/1/2023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24C393F-6E1E-4162-A394-CFA29DC79B47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Τίτλος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50000"/>
              </a:lnSpc>
              <a:spcAft>
                <a:spcPts val="799"/>
              </a:spcAft>
            </a:pPr>
            <a:r>
              <a:rPr b="1" lang="en-US" sz="3600" spc="-1" strike="noStrike">
                <a:solidFill>
                  <a:srgbClr val="000000"/>
                </a:solidFill>
                <a:latin typeface="Times New Roman"/>
                <a:ea typeface="Calibri"/>
              </a:rPr>
              <a:t>Edwin Land </a:t>
            </a:r>
            <a:br/>
            <a:r>
              <a:rPr b="1" lang="en-US" sz="3600" spc="-1" strike="noStrike">
                <a:solidFill>
                  <a:srgbClr val="000000"/>
                </a:solidFill>
                <a:latin typeface="Times New Roman"/>
                <a:ea typeface="Calibri"/>
              </a:rPr>
              <a:t>Inventor of Polaroid camera </a:t>
            </a:r>
            <a:br/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Υπότιτλος 2"/>
          <p:cNvSpPr txBox="1"/>
          <p:nvPr/>
        </p:nvSpPr>
        <p:spPr>
          <a:xfrm>
            <a:off x="702360" y="5526000"/>
            <a:ext cx="2663280" cy="8046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Georgia Spiliotopoulou 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84" name="Εικόνα 4" descr=""/>
          <p:cNvPicPr/>
          <p:nvPr/>
        </p:nvPicPr>
        <p:blipFill>
          <a:blip r:embed="rId1"/>
          <a:stretch/>
        </p:blipFill>
        <p:spPr>
          <a:xfrm>
            <a:off x="5221440" y="3034800"/>
            <a:ext cx="5738400" cy="3624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Θέση περιεχομένου 2"/>
          <p:cNvSpPr txBox="1"/>
          <p:nvPr/>
        </p:nvSpPr>
        <p:spPr>
          <a:xfrm>
            <a:off x="838080" y="739080"/>
            <a:ext cx="10515240" cy="29844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Land died in 1991, in Cambridge Massachusetts at the age of 81.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Land’s family, his wife and two daughters, Jenifer and Valerie buried him in Mount Auburn Cemetery.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Εικόνα 3" descr=""/>
          <p:cNvPicPr/>
          <p:nvPr/>
        </p:nvPicPr>
        <p:blipFill>
          <a:blip r:embed="rId1"/>
          <a:stretch/>
        </p:blipFill>
        <p:spPr>
          <a:xfrm>
            <a:off x="6095880" y="2355480"/>
            <a:ext cx="3089880" cy="411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Θέση περιεχομένου 7" descr=""/>
          <p:cNvPicPr/>
          <p:nvPr/>
        </p:nvPicPr>
        <p:blipFill>
          <a:blip r:embed="rId1"/>
          <a:stretch/>
        </p:blipFill>
        <p:spPr>
          <a:xfrm>
            <a:off x="1099800" y="1481040"/>
            <a:ext cx="4995720" cy="3660480"/>
          </a:xfrm>
          <a:prstGeom prst="rect">
            <a:avLst/>
          </a:prstGeom>
          <a:ln w="0">
            <a:noFill/>
          </a:ln>
        </p:spPr>
      </p:pic>
      <p:pic>
        <p:nvPicPr>
          <p:cNvPr id="98" name="Εικόνα 8" descr=""/>
          <p:cNvPicPr/>
          <p:nvPr/>
        </p:nvPicPr>
        <p:blipFill>
          <a:blip r:embed="rId2"/>
          <a:stretch/>
        </p:blipFill>
        <p:spPr>
          <a:xfrm>
            <a:off x="6572520" y="793440"/>
            <a:ext cx="4519080" cy="527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Θέση περιεχομένου 2"/>
          <p:cNvSpPr txBox="1"/>
          <p:nvPr/>
        </p:nvSpPr>
        <p:spPr>
          <a:xfrm>
            <a:off x="639360" y="4075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just">
              <a:lnSpc>
                <a:spcPct val="150000"/>
              </a:lnSpc>
              <a:spcBef>
                <a:spcPts val="1001"/>
              </a:spcBef>
              <a:spcAft>
                <a:spcPts val="799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Edwin Land was an American physicist who invented the first instant camera in 1932. Edwin Land was born in 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Connecticut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USA.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spcAft>
                <a:spcPts val="799"/>
              </a:spcAft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He was a very good student in high school and graduaded in the class of 1927 with honors.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spcAft>
                <a:spcPts val="799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He studied physics (optics) at 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Harvard University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r>
              <a:rPr b="0" lang="en-US" sz="2800" spc="-1" strike="noStrike">
                <a:solidFill>
                  <a:srgbClr val="202122"/>
                </a:solidFill>
                <a:latin typeface="Times New Roman"/>
                <a:ea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There he invented the first filter of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polarizing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 light.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Θέση περιεχομένου 2"/>
          <p:cNvSpPr txBox="1"/>
          <p:nvPr/>
        </p:nvSpPr>
        <p:spPr>
          <a:xfrm>
            <a:off x="705600" y="10173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150000"/>
              </a:lnSpc>
              <a:spcBef>
                <a:spcPts val="1001"/>
              </a:spcBef>
              <a:spcAft>
                <a:spcPts val="799"/>
              </a:spcAft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He developed his creation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at 1940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when he worked on night-vision goggles for the military when he was a soldier and used the polaroid film with a viewing system that could help detect enemies.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For this he got the National Modern Pioneer Award!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Εικόνα 4" descr=""/>
          <p:cNvPicPr/>
          <p:nvPr/>
        </p:nvPicPr>
        <p:blipFill>
          <a:blip r:embed="rId1"/>
          <a:stretch/>
        </p:blipFill>
        <p:spPr>
          <a:xfrm>
            <a:off x="7358400" y="3192840"/>
            <a:ext cx="4030560" cy="290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Θέση περιεχομένου 2"/>
          <p:cNvSpPr txBox="1"/>
          <p:nvPr/>
        </p:nvSpPr>
        <p:spPr>
          <a:xfrm>
            <a:off x="732240" y="4075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150000"/>
              </a:lnSpc>
              <a:spcBef>
                <a:spcPts val="1001"/>
              </a:spcBef>
              <a:spcAft>
                <a:spcPts val="799"/>
              </a:spcAft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In 1943 during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family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holidays, his young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est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daughter 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Valerie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asked him why the camera couldn’t produce a photo immediately. 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spcAft>
                <a:spcPts val="799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When Land returned to his laboratory, he developed the film (Polaroid film) and the printer. The image was ready in about 60 seconds!</a:t>
            </a:r>
            <a:r>
              <a:rPr b="0" lang="en-US" sz="2800" spc="-1" strike="noStrike">
                <a:solidFill>
                  <a:srgbClr val="282828"/>
                </a:solidFill>
                <a:latin typeface="Times New Roman"/>
                <a:ea typeface="Calibri"/>
              </a:rPr>
              <a:t> 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Θέση περιεχομένου 4" descr=""/>
          <p:cNvPicPr/>
          <p:nvPr/>
        </p:nvPicPr>
        <p:blipFill>
          <a:blip r:embed="rId1"/>
          <a:stretch/>
        </p:blipFill>
        <p:spPr>
          <a:xfrm>
            <a:off x="3245760" y="427320"/>
            <a:ext cx="5168880" cy="565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Θέση περιεχομένου 2"/>
          <p:cNvSpPr txBox="1"/>
          <p:nvPr/>
        </p:nvSpPr>
        <p:spPr>
          <a:xfrm>
            <a:off x="838080" y="23544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150000"/>
              </a:lnSpc>
              <a:spcBef>
                <a:spcPts val="1001"/>
              </a:spcBef>
              <a:spcAft>
                <a:spcPts val="799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His invention influenced the whole world because before that photographers had to wait between two hours and a week for their photos to be developed and they didn’t know if the photos were good!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Εικόνα 3" descr=""/>
          <p:cNvPicPr/>
          <p:nvPr/>
        </p:nvPicPr>
        <p:blipFill>
          <a:blip r:embed="rId1"/>
          <a:stretch/>
        </p:blipFill>
        <p:spPr>
          <a:xfrm>
            <a:off x="2584080" y="2661840"/>
            <a:ext cx="6175080" cy="389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Θέση περιεχομένου 4" descr=""/>
          <p:cNvPicPr/>
          <p:nvPr/>
        </p:nvPicPr>
        <p:blipFill>
          <a:blip r:embed="rId1"/>
          <a:stretch/>
        </p:blipFill>
        <p:spPr>
          <a:xfrm>
            <a:off x="2319120" y="954000"/>
            <a:ext cx="7487280" cy="531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Θέση περιεχομένου 2"/>
          <p:cNvSpPr txBox="1"/>
          <p:nvPr/>
        </p:nvSpPr>
        <p:spPr>
          <a:xfrm>
            <a:off x="864720" y="858240"/>
            <a:ext cx="9829440" cy="3077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150000"/>
              </a:lnSpc>
              <a:spcBef>
                <a:spcPts val="1001"/>
              </a:spcBef>
              <a:spcAft>
                <a:spcPts val="799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Land’s Polaroid Camera became very popular and it was sold out on the first day!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Εικόνα 6" descr=""/>
          <p:cNvPicPr/>
          <p:nvPr/>
        </p:nvPicPr>
        <p:blipFill>
          <a:blip r:embed="rId1"/>
          <a:stretch/>
        </p:blipFill>
        <p:spPr>
          <a:xfrm>
            <a:off x="4501080" y="2318760"/>
            <a:ext cx="3933720" cy="398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Application>LibreOffice/7.1.6.2$Windows_X86_64 LibreOffice_project/0e133318fcee89abacd6a7d077e292f1145735c3</Application>
  <AppVersion>15.0000</AppVersion>
  <Words>253</Words>
  <Paragraphs>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2023-01-20T18:00:58Z</dcterms:created>
  <dc:creator>Thanasis Spiliotopoulos</dc:creator>
  <dc:description/>
  <dc:language>el-GR</dc:language>
  <cp:lastModifiedBy>Thanasis Spiliotopoulos</cp:lastModifiedBy>
  <dcterms:modified xsi:type="dcterms:W3CDTF">2023-01-25T12:31:56Z</dcterms:modified>
  <cp:revision>19</cp:revision>
  <dc:subject/>
  <dc:title>Edwin Land (May 7, 1909–March 1, 1991) Inventor of instant photography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Ευρεία οθόνη</vt:lpwstr>
  </property>
  <property fmtid="{D5CDD505-2E9C-101B-9397-08002B2CF9AE}" pid="3" name="Slides">
    <vt:i4>11</vt:i4>
  </property>
</Properties>
</file>