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97" d="100"/>
          <a:sy n="97" d="100"/>
        </p:scale>
        <p:origin x="1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8/12/2025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8/12/2025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ververia.gr/mparmpouta" TargetMode="External"/><Relationship Id="rId2" Type="http://schemas.openxmlformats.org/officeDocument/2006/relationships/hyperlink" Target="https://www.facebook.com/groups/263148163871375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ravel.gr/experiences/travel/mparmpoyta-enas-faros-istorikis-mnim/" TargetMode="External"/><Relationship Id="rId4" Type="http://schemas.openxmlformats.org/officeDocument/2006/relationships/hyperlink" Target="https://www.kis.gr/index.php/koinotites/veroi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6176" y="443136"/>
            <a:ext cx="7851648" cy="1828800"/>
          </a:xfrm>
        </p:spPr>
        <p:txBody>
          <a:bodyPr/>
          <a:lstStyle/>
          <a:p>
            <a:r>
              <a:rPr lang="el-GR" dirty="0"/>
              <a:t>Η ΣΥΝΑΓΩΓΗ ΤΗΣ ΒΕΡΟΙΑΣ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4 - Εικόνα" descr="https://blogs.e-me.edu.gr/hive-ST1-9dim-Veria/wp-content/uploads/sites/340215/2025/10/unnamed-300x2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3336" y="2841824"/>
            <a:ext cx="6861069" cy="326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hava nagila">
            <a:hlinkClick r:id="" action="ppaction://media"/>
            <a:extLst>
              <a:ext uri="{FF2B5EF4-FFF2-40B4-BE49-F238E27FC236}">
                <a16:creationId xmlns:a16="http://schemas.microsoft.com/office/drawing/2014/main" id="{253965CA-A903-4D86-B7FF-13DBF291BC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63272" y="55004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ΑΡΧΙΤΕΚΤΟΝΙΚΗ ΤΗΣ ΣΥΝΑΓΩΓΗΣ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πέτρινο κτήριο της παλιάς εβραϊκής συναγωγής βρίσκεται δίπλα στον </a:t>
            </a:r>
            <a:r>
              <a:rPr lang="el-GR" dirty="0" err="1"/>
              <a:t>Τριπόταμο</a:t>
            </a:r>
            <a:r>
              <a:rPr lang="el-GR" dirty="0"/>
              <a:t> πλούσιο και περίτεχνο εσωτερικό διάκοσμο, σε αντίθεση με τις χριστιανικές συνοικίες που είχαν την εκκλησία  στην μέση , έχει την εκκλησία στην ίδια ευθεία.</a:t>
            </a:r>
          </a:p>
          <a:p>
            <a:endParaRPr lang="el-GR" dirty="0"/>
          </a:p>
        </p:txBody>
      </p:sp>
      <p:pic>
        <p:nvPicPr>
          <p:cNvPr id="4" name="3 - Εικόνα" descr="Εβραϊκή Συναγωγή Βέροιας pho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071942"/>
            <a:ext cx="75009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ΕΞΩΤΕΡΙΚΟ ΤΗΣ ΣΥΝΑΓΩΓΗΣ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Εξωτερικά η Συναγωγή είναι ένα πέτρινο , ορθογώνιο και πολύ επιβλητικό .</a:t>
            </a:r>
          </a:p>
          <a:p>
            <a:r>
              <a:rPr lang="el-GR" dirty="0"/>
              <a:t>Έχει μια μαρμάρινη κυλινδρική σκάλα ανάμεσα από δύο μεγάλες , ξύλινες κολώνες.</a:t>
            </a:r>
          </a:p>
          <a:p>
            <a:r>
              <a:rPr lang="el-GR" dirty="0"/>
              <a:t>Από δίπλα υπάρχει μια μικρή , πέτρινη βρυσούλα από τα παλιά χρόνια.</a:t>
            </a:r>
          </a:p>
        </p:txBody>
      </p:sp>
      <p:pic>
        <p:nvPicPr>
          <p:cNvPr id="4" name="3 - Εικόνα" descr="https://discoververia.gr/wp-content/uploads/2015/12/ginagogi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293096"/>
            <a:ext cx="3842268" cy="226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ΕΣΩΤΕΡΙΚΟ ΤΗΣ ΣΥΝΑΓΩΓΗΣ</a:t>
            </a:r>
            <a:r>
              <a:rPr kumimoji="0" lang="el-GR" sz="4500" b="0" i="0" u="none" strike="noStrike" kern="120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(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</a:t>
            </a:r>
            <a:r>
              <a:rPr kumimoji="0" lang="el-GR" sz="4500" b="0" i="0" u="none" strike="noStrike" kern="120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)</a:t>
            </a:r>
            <a:r>
              <a:rPr lang="el-GR" dirty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Πανδαισία χρωμάτων, σε συνδυασμό με τα εκπληκτικά ξυλόγλυπτα ταβάνια και τα μοναδικά μωσαϊκά είναι  χαρακτηριστικά έργου τέχνης στο κτίριο που χρησιμοποιείται ακόμα.</a:t>
            </a:r>
          </a:p>
          <a:p>
            <a:r>
              <a:rPr lang="el-GR" dirty="0"/>
              <a:t>Έχει 4 μαρμάρινες κολώνες το </a:t>
            </a:r>
            <a:r>
              <a:rPr lang="el-GR" dirty="0" err="1"/>
              <a:t>Εχάλ</a:t>
            </a:r>
            <a:r>
              <a:rPr lang="el-GR" dirty="0"/>
              <a:t>, το </a:t>
            </a:r>
            <a:r>
              <a:rPr lang="el-GR" dirty="0" err="1"/>
              <a:t>Τεβά</a:t>
            </a:r>
            <a:r>
              <a:rPr lang="el-GR" dirty="0"/>
              <a:t> .Υπάρχει ένα τραπέζι με την </a:t>
            </a:r>
            <a:r>
              <a:rPr lang="el-GR" dirty="0" err="1"/>
              <a:t>Μενωρά</a:t>
            </a:r>
            <a:r>
              <a:rPr lang="el-GR" dirty="0"/>
              <a:t>.</a:t>
            </a:r>
          </a:p>
        </p:txBody>
      </p:sp>
      <p:pic>
        <p:nvPicPr>
          <p:cNvPr id="4" name="3 - Εικόνα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25224"/>
            <a:ext cx="4106130" cy="18954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928670"/>
            <a:ext cx="8507288" cy="918418"/>
          </a:xfrm>
        </p:spPr>
        <p:txBody>
          <a:bodyPr>
            <a:normAutofit fontScale="90000"/>
          </a:bodyPr>
          <a:lstStyle/>
          <a:p>
            <a:r>
              <a:rPr lang="el-GR" dirty="0"/>
              <a:t> ΤΟ ΕΣΩΤΕΡΙΚΟ ΤΗΣ ΣΥΝΑΓΩΓΗΣ  (</a:t>
            </a:r>
            <a:r>
              <a:rPr lang="el-GR" sz="4400" dirty="0"/>
              <a:t>2</a:t>
            </a:r>
            <a:r>
              <a:rPr lang="el-GR" dirty="0"/>
              <a:t> 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Συγκεντρώνει αρχιτεκτονικά στοιχεία προγενέστερών της μικρών συναγωγών της Θεσσαλονίκης. Τέσσερις κίονες στο κέντρο του χώρου ορίζουν το Βήμα (</a:t>
            </a:r>
            <a:r>
              <a:rPr lang="el-GR" dirty="0" err="1"/>
              <a:t>Τεβά</a:t>
            </a:r>
            <a:r>
              <a:rPr lang="el-GR" dirty="0"/>
              <a:t>), ενώ το Ιερό Βήμα (</a:t>
            </a:r>
            <a:r>
              <a:rPr lang="el-GR" dirty="0" err="1"/>
              <a:t>Εχάλ</a:t>
            </a:r>
            <a:r>
              <a:rPr lang="el-GR" dirty="0"/>
              <a:t>) βρίσκεται στον ανατολικό τοίχο. Το πάτωμα είναι φτιαγμένο από ξύλινες σανίδες και στο κέντρο είναι διακοσμημένο με μωσαϊκά διακοσμητικά πλακάκια. </a:t>
            </a:r>
          </a:p>
        </p:txBody>
      </p:sp>
      <p:pic>
        <p:nvPicPr>
          <p:cNvPr id="4" name="3 - Εικόνα" descr="https://discoververia.gr/wp-content/uploads/2015/12/synagogue-inside-560x4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581128"/>
            <a:ext cx="42868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7D30E9-97D1-4A7B-8437-BE5326E0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58D8CA-06DC-4DB3-A630-B16734CC1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817748"/>
          </a:xfrm>
        </p:spPr>
        <p:txBody>
          <a:bodyPr/>
          <a:lstStyle/>
          <a:p>
            <a:r>
              <a:rPr lang="el-GR" dirty="0">
                <a:hlinkClick r:id="rId2"/>
              </a:rPr>
              <a:t>Παλιές</a:t>
            </a:r>
            <a:r>
              <a:rPr lang="el-GR" dirty="0"/>
              <a:t> </a:t>
            </a:r>
            <a:r>
              <a:rPr lang="el-GR" u="sng" dirty="0">
                <a:hlinkClick r:id="rId2"/>
              </a:rPr>
              <a:t>Φωτογραφίες της Βέροιας - </a:t>
            </a:r>
            <a:r>
              <a:rPr lang="el-GR" u="sng" dirty="0" err="1">
                <a:hlinkClick r:id="rId2"/>
              </a:rPr>
              <a:t>Old</a:t>
            </a:r>
            <a:r>
              <a:rPr lang="el-GR" u="sng" dirty="0">
                <a:hlinkClick r:id="rId2"/>
              </a:rPr>
              <a:t> </a:t>
            </a:r>
            <a:r>
              <a:rPr lang="el-GR" u="sng" dirty="0" err="1">
                <a:hlinkClick r:id="rId2"/>
              </a:rPr>
              <a:t>Photos</a:t>
            </a:r>
            <a:r>
              <a:rPr lang="el-GR" u="sng" dirty="0">
                <a:hlinkClick r:id="rId2"/>
              </a:rPr>
              <a:t> </a:t>
            </a:r>
            <a:r>
              <a:rPr lang="el-GR" u="sng" dirty="0" err="1">
                <a:hlinkClick r:id="rId2"/>
              </a:rPr>
              <a:t>of</a:t>
            </a:r>
            <a:r>
              <a:rPr lang="en-US" u="sng" dirty="0">
                <a:hlinkClick r:id="rId2"/>
              </a:rPr>
              <a:t> </a:t>
            </a:r>
            <a:r>
              <a:rPr lang="el-GR" u="sng" dirty="0" err="1">
                <a:hlinkClick r:id="rId2"/>
              </a:rPr>
              <a:t>Veria</a:t>
            </a:r>
            <a:endParaRPr lang="en-US" dirty="0"/>
          </a:p>
          <a:p>
            <a:r>
              <a:rPr lang="en-US" dirty="0">
                <a:hlinkClick r:id="rId3"/>
              </a:rPr>
              <a:t>https://discoververia.gr/mparmpouta</a:t>
            </a:r>
            <a:endParaRPr lang="en-US" dirty="0"/>
          </a:p>
          <a:p>
            <a:r>
              <a:rPr lang="en-US" u="sng" dirty="0">
                <a:hlinkClick r:id="rId4"/>
              </a:rPr>
              <a:t>https://www.kis.gr/index.php/koinotites/veroia</a:t>
            </a:r>
            <a:endParaRPr lang="en-US" u="sng" dirty="0"/>
          </a:p>
          <a:p>
            <a:r>
              <a:rPr lang="en-US" dirty="0">
                <a:hlinkClick r:id="rId5"/>
              </a:rPr>
              <a:t>https://www.travel.gr/experiences/travel/mparmpoyta-enas-faros-istorikis-mnim/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598336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A6F0AA-AA8D-4A62-8677-E0B32C08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μαθητές/</a:t>
            </a:r>
            <a:r>
              <a:rPr lang="el-GR" dirty="0" err="1"/>
              <a:t>τριες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555834-9053-4D31-A6CC-3EA8ED6B9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ΚΩΝΣΤΑΝΤΙΝΑ ΜΑΛΟΥΤΑ</a:t>
            </a:r>
          </a:p>
          <a:p>
            <a:r>
              <a:rPr lang="el-GR" dirty="0"/>
              <a:t>ΚΩΝΣΤΑΝΤΙΝΑ ΚΙΟΥΠΡΟΥΛΙΟΥ</a:t>
            </a:r>
          </a:p>
          <a:p>
            <a:r>
              <a:rPr lang="el-GR" dirty="0"/>
              <a:t>ΕΛΕΝΗ ΣΙΔΗΡΟΠΟΥΛΟΥ</a:t>
            </a:r>
          </a:p>
          <a:p>
            <a:r>
              <a:rPr lang="el-GR" dirty="0"/>
              <a:t>ΟΔΔΥΣΕΑΣ ΠΙΣΤΟΦΙΔΗΣ</a:t>
            </a:r>
          </a:p>
          <a:p>
            <a:r>
              <a:rPr lang="el-GR" dirty="0"/>
              <a:t>ΝΙΚΟΣ ΛΙΑΡΜΑΚΟΠΟΥΛΟΣ</a:t>
            </a:r>
          </a:p>
          <a:p>
            <a:pPr>
              <a:buNone/>
            </a:pP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9896467"/>
      </p:ext>
    </p:extLst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340ED0-A344-41A7-9D15-61FE557BA2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/>
              <a:t>Σας ευχαριστούμε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4872B8C-68F2-4446-BFE5-478CB9AE25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5034445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257</Words>
  <Application>Microsoft Office PowerPoint</Application>
  <PresentationFormat>Προβολή στην οθόνη (4:3)</PresentationFormat>
  <Paragraphs>25</Paragraphs>
  <Slides>8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Calibri</vt:lpstr>
      <vt:lpstr>Constantia</vt:lpstr>
      <vt:lpstr>Wingdings 2</vt:lpstr>
      <vt:lpstr>Ροή</vt:lpstr>
      <vt:lpstr>Η ΣΥΝΑΓΩΓΗ ΤΗΣ ΒΕΡΟΙΑΣ</vt:lpstr>
      <vt:lpstr>Η ΑΡΧΙΤΕΚΤΟΝΙΚΗ ΤΗΣ ΣΥΝΑΓΩΓΗΣ </vt:lpstr>
      <vt:lpstr>ΤΟ ΕΞΩΤΕΡΙΚΟ ΤΗΣ ΣΥΝΑΓΩΓΗΣ</vt:lpstr>
      <vt:lpstr>ΤΟ ΕΣΩΤΕΡΙΚΟ ΤΗΣ ΣΥΝΑΓΩΓΗΣ (1 ) </vt:lpstr>
      <vt:lpstr> ΤΟ ΕΣΩΤΕΡΙΚΟ ΤΗΣ ΣΥΝΑΓΩΓΗΣ  (2 )</vt:lpstr>
      <vt:lpstr>Πηγές</vt:lpstr>
      <vt:lpstr>Οι μαθητές/τριες</vt:lpstr>
      <vt:lpstr>Σας ευχαριστούμε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ΣΥΝΑΓΩΓΗ ΤΗΣ ΒΕΡΟΙΑΣ</dc:title>
  <dc:creator>user</dc:creator>
  <cp:lastModifiedBy>ΓΕΩΡΓΙΑ ΑΝΑΣΤΑΣΙΟΥ</cp:lastModifiedBy>
  <cp:revision>16</cp:revision>
  <dcterms:created xsi:type="dcterms:W3CDTF">2025-11-22T17:00:39Z</dcterms:created>
  <dcterms:modified xsi:type="dcterms:W3CDTF">2025-12-08T20:35:37Z</dcterms:modified>
</cp:coreProperties>
</file>