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717" autoAdjust="0"/>
  </p:normalViewPr>
  <p:slideViewPr>
    <p:cSldViewPr>
      <p:cViewPr varScale="1">
        <p:scale>
          <a:sx n="65" d="100"/>
          <a:sy n="65" d="100"/>
        </p:scale>
        <p:origin x="-153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B43A-4396-4FD4-A53B-4DAC243387C6}" type="datetimeFigureOut">
              <a:rPr lang="el-GR" smtClean="0"/>
              <a:t>16/10/2024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E5EDA-49DA-4315-8ED7-63D78CC2F77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B43A-4396-4FD4-A53B-4DAC243387C6}" type="datetimeFigureOut">
              <a:rPr lang="el-GR" smtClean="0"/>
              <a:t>16/10/2024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E5EDA-49DA-4315-8ED7-63D78CC2F77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B43A-4396-4FD4-A53B-4DAC243387C6}" type="datetimeFigureOut">
              <a:rPr lang="el-GR" smtClean="0"/>
              <a:t>16/10/2024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E5EDA-49DA-4315-8ED7-63D78CC2F77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B43A-4396-4FD4-A53B-4DAC243387C6}" type="datetimeFigureOut">
              <a:rPr lang="el-GR" smtClean="0"/>
              <a:t>16/10/2024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E5EDA-49DA-4315-8ED7-63D78CC2F77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B43A-4396-4FD4-A53B-4DAC243387C6}" type="datetimeFigureOut">
              <a:rPr lang="el-GR" smtClean="0"/>
              <a:t>16/10/2024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E5EDA-49DA-4315-8ED7-63D78CC2F77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B43A-4396-4FD4-A53B-4DAC243387C6}" type="datetimeFigureOut">
              <a:rPr lang="el-GR" smtClean="0"/>
              <a:t>16/10/2024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E5EDA-49DA-4315-8ED7-63D78CC2F77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B43A-4396-4FD4-A53B-4DAC243387C6}" type="datetimeFigureOut">
              <a:rPr lang="el-GR" smtClean="0"/>
              <a:t>16/10/2024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E5EDA-49DA-4315-8ED7-63D78CC2F77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B43A-4396-4FD4-A53B-4DAC243387C6}" type="datetimeFigureOut">
              <a:rPr lang="el-GR" smtClean="0"/>
              <a:t>16/10/2024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E5EDA-49DA-4315-8ED7-63D78CC2F77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B43A-4396-4FD4-A53B-4DAC243387C6}" type="datetimeFigureOut">
              <a:rPr lang="el-GR" smtClean="0"/>
              <a:t>16/10/2024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E5EDA-49DA-4315-8ED7-63D78CC2F77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B43A-4396-4FD4-A53B-4DAC243387C6}" type="datetimeFigureOut">
              <a:rPr lang="el-GR" smtClean="0"/>
              <a:t>16/10/2024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E5EDA-49DA-4315-8ED7-63D78CC2F77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B43A-4396-4FD4-A53B-4DAC243387C6}" type="datetimeFigureOut">
              <a:rPr lang="el-GR" smtClean="0"/>
              <a:t>16/10/2024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E5EDA-49DA-4315-8ED7-63D78CC2F77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8B43A-4396-4FD4-A53B-4DAC243387C6}" type="datetimeFigureOut">
              <a:rPr lang="el-GR" smtClean="0"/>
              <a:t>16/10/2024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E5EDA-49DA-4315-8ED7-63D78CC2F77E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ΔΙΑΤΡΟΦΙΚΗ ΠΗΡΑΜΙΔΑ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err="1" smtClean="0"/>
              <a:t>Μαριτίνα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nutrition pyramid4-8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9" y="500042"/>
            <a:ext cx="4643470" cy="5626121"/>
          </a:xfrm>
        </p:spPr>
      </p:pic>
      <p:sp>
        <p:nvSpPr>
          <p:cNvPr id="5" name="4 - Ορθογώνιο"/>
          <p:cNvSpPr/>
          <p:nvPr/>
        </p:nvSpPr>
        <p:spPr>
          <a:xfrm>
            <a:off x="5072066" y="1428736"/>
            <a:ext cx="35719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Η πυραμίδα της διατροφής απεικονίζει σχηματικά τις 7 ομάδες τροφίμων. Όσο μεγαλύτερη επιφάνεια καταλαμβάνει η κάθε ομάδα, τόσο μεγαλύτερες ποσότητες από τα τρόφιμα που περιέχονται σε αυτή, μπορούμε να καταναλώσουμε. Ο σχηματισμός της πυραμίδας δηλώνει ότι προχωρώντας από τη βάση προς την κορυφή, δηλαδή από το μεγαλύτερο εύρος ενός επιπέδου προς το μικρότερο, τόσο μικραίνει η ποσότητα και η συχνότητα των τροφών που τα παιδιά θα πρέπει να καταναλώνουν μέσα στην ήμερα ή εβδομάδα τους.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11</Words>
  <Application>Microsoft Office PowerPoint</Application>
  <PresentationFormat>Προβολή στην οθόνη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3" baseType="lpstr">
      <vt:lpstr>Θέμα του Office</vt:lpstr>
      <vt:lpstr>ΔΙΑΤΡΟΦΙΚΗ ΠΗΡΑΜΙΔΑ</vt:lpstr>
      <vt:lpstr>Διαφάνεια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ΔΙΑΤΡΟΦΙΚΗ ΠΗΡΑΜΙΔΑ</dc:title>
  <dc:creator>USER</dc:creator>
  <cp:lastModifiedBy>USER</cp:lastModifiedBy>
  <cp:revision>2</cp:revision>
  <dcterms:created xsi:type="dcterms:W3CDTF">2024-10-16T15:26:48Z</dcterms:created>
  <dcterms:modified xsi:type="dcterms:W3CDTF">2024-10-16T15:37:48Z</dcterms:modified>
</cp:coreProperties>
</file>