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CEE3AC-6F53-4D57-819F-6CBA599661BD}" v="4" dt="2024-10-21T17:00:24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rina gala" userId="e9c15bb10d5749ab" providerId="LiveId" clId="{ADCEE3AC-6F53-4D57-819F-6CBA599661BD}"/>
    <pc:docChg chg="modSld">
      <pc:chgData name="katerina gala" userId="e9c15bb10d5749ab" providerId="LiveId" clId="{ADCEE3AC-6F53-4D57-819F-6CBA599661BD}" dt="2024-10-21T17:01:59.397" v="75" actId="1076"/>
      <pc:docMkLst>
        <pc:docMk/>
      </pc:docMkLst>
      <pc:sldChg chg="addSp delSp modSp mod">
        <pc:chgData name="katerina gala" userId="e9c15bb10d5749ab" providerId="LiveId" clId="{ADCEE3AC-6F53-4D57-819F-6CBA599661BD}" dt="2024-10-21T16:57:02.184" v="25" actId="20577"/>
        <pc:sldMkLst>
          <pc:docMk/>
          <pc:sldMk cId="296646029" sldId="259"/>
        </pc:sldMkLst>
        <pc:spChg chg="mod">
          <ac:chgData name="katerina gala" userId="e9c15bb10d5749ab" providerId="LiveId" clId="{ADCEE3AC-6F53-4D57-819F-6CBA599661BD}" dt="2024-10-21T16:56:00.868" v="11" actId="20577"/>
          <ac:spMkLst>
            <pc:docMk/>
            <pc:sldMk cId="296646029" sldId="259"/>
            <ac:spMk id="2" creationId="{024DA255-B1C0-934D-79E6-F762B1AB3EBA}"/>
          </ac:spMkLst>
        </pc:spChg>
        <pc:spChg chg="del">
          <ac:chgData name="katerina gala" userId="e9c15bb10d5749ab" providerId="LiveId" clId="{ADCEE3AC-6F53-4D57-819F-6CBA599661BD}" dt="2024-10-21T16:55:33" v="0" actId="931"/>
          <ac:spMkLst>
            <pc:docMk/>
            <pc:sldMk cId="296646029" sldId="259"/>
            <ac:spMk id="3" creationId="{E007B96B-4137-650F-F9EA-6D40BEEF061E}"/>
          </ac:spMkLst>
        </pc:spChg>
        <pc:spChg chg="add mod">
          <ac:chgData name="katerina gala" userId="e9c15bb10d5749ab" providerId="LiveId" clId="{ADCEE3AC-6F53-4D57-819F-6CBA599661BD}" dt="2024-10-21T16:57:02.184" v="25" actId="20577"/>
          <ac:spMkLst>
            <pc:docMk/>
            <pc:sldMk cId="296646029" sldId="259"/>
            <ac:spMk id="7" creationId="{816C1E43-66E6-3BA5-7520-7A8F01925681}"/>
          </ac:spMkLst>
        </pc:spChg>
        <pc:picChg chg="add mod">
          <ac:chgData name="katerina gala" userId="e9c15bb10d5749ab" providerId="LiveId" clId="{ADCEE3AC-6F53-4D57-819F-6CBA599661BD}" dt="2024-10-21T16:55:40.317" v="3" actId="962"/>
          <ac:picMkLst>
            <pc:docMk/>
            <pc:sldMk cId="296646029" sldId="259"/>
            <ac:picMk id="5" creationId="{389EB666-8700-0BDF-6FD3-5F1FDC60E770}"/>
          </ac:picMkLst>
        </pc:picChg>
      </pc:sldChg>
      <pc:sldChg chg="addSp delSp modSp mod">
        <pc:chgData name="katerina gala" userId="e9c15bb10d5749ab" providerId="LiveId" clId="{ADCEE3AC-6F53-4D57-819F-6CBA599661BD}" dt="2024-10-21T16:58:43.224" v="51" actId="20577"/>
        <pc:sldMkLst>
          <pc:docMk/>
          <pc:sldMk cId="867652745" sldId="260"/>
        </pc:sldMkLst>
        <pc:spChg chg="mod">
          <ac:chgData name="katerina gala" userId="e9c15bb10d5749ab" providerId="LiveId" clId="{ADCEE3AC-6F53-4D57-819F-6CBA599661BD}" dt="2024-10-21T16:57:50.333" v="36" actId="20577"/>
          <ac:spMkLst>
            <pc:docMk/>
            <pc:sldMk cId="867652745" sldId="260"/>
            <ac:spMk id="2" creationId="{C46AAEF4-2113-A5AB-CBA7-D2C193898A66}"/>
          </ac:spMkLst>
        </pc:spChg>
        <pc:spChg chg="del">
          <ac:chgData name="katerina gala" userId="e9c15bb10d5749ab" providerId="LiveId" clId="{ADCEE3AC-6F53-4D57-819F-6CBA599661BD}" dt="2024-10-21T16:57:38.323" v="26" actId="931"/>
          <ac:spMkLst>
            <pc:docMk/>
            <pc:sldMk cId="867652745" sldId="260"/>
            <ac:spMk id="3" creationId="{2509BAD5-B0C7-A7FA-3FDC-01FA742976BF}"/>
          </ac:spMkLst>
        </pc:spChg>
        <pc:spChg chg="add mod">
          <ac:chgData name="katerina gala" userId="e9c15bb10d5749ab" providerId="LiveId" clId="{ADCEE3AC-6F53-4D57-819F-6CBA599661BD}" dt="2024-10-21T16:58:43.224" v="51" actId="20577"/>
          <ac:spMkLst>
            <pc:docMk/>
            <pc:sldMk cId="867652745" sldId="260"/>
            <ac:spMk id="7" creationId="{11175F13-5F64-C4AB-A738-789291A3C8AA}"/>
          </ac:spMkLst>
        </pc:spChg>
        <pc:picChg chg="add mod">
          <ac:chgData name="katerina gala" userId="e9c15bb10d5749ab" providerId="LiveId" clId="{ADCEE3AC-6F53-4D57-819F-6CBA599661BD}" dt="2024-10-21T16:57:42.586" v="30" actId="1076"/>
          <ac:picMkLst>
            <pc:docMk/>
            <pc:sldMk cId="867652745" sldId="260"/>
            <ac:picMk id="5" creationId="{26A7C070-4CF7-719F-5A1D-421CA3557F80}"/>
          </ac:picMkLst>
        </pc:picChg>
      </pc:sldChg>
      <pc:sldChg chg="addSp delSp modSp mod">
        <pc:chgData name="katerina gala" userId="e9c15bb10d5749ab" providerId="LiveId" clId="{ADCEE3AC-6F53-4D57-819F-6CBA599661BD}" dt="2024-10-21T17:00:06.103" v="63" actId="1076"/>
        <pc:sldMkLst>
          <pc:docMk/>
          <pc:sldMk cId="2156140063" sldId="261"/>
        </pc:sldMkLst>
        <pc:spChg chg="mod">
          <ac:chgData name="katerina gala" userId="e9c15bb10d5749ab" providerId="LiveId" clId="{ADCEE3AC-6F53-4D57-819F-6CBA599661BD}" dt="2024-10-21T16:59:13.064" v="60" actId="20577"/>
          <ac:spMkLst>
            <pc:docMk/>
            <pc:sldMk cId="2156140063" sldId="261"/>
            <ac:spMk id="2" creationId="{7D67FC77-F801-BBD6-1B1D-163787F6C786}"/>
          </ac:spMkLst>
        </pc:spChg>
        <pc:spChg chg="del">
          <ac:chgData name="katerina gala" userId="e9c15bb10d5749ab" providerId="LiveId" clId="{ADCEE3AC-6F53-4D57-819F-6CBA599661BD}" dt="2024-10-21T16:59:01.354" v="52" actId="931"/>
          <ac:spMkLst>
            <pc:docMk/>
            <pc:sldMk cId="2156140063" sldId="261"/>
            <ac:spMk id="3" creationId="{8FAFF4DA-F590-8461-7799-6612AC1FC6DF}"/>
          </ac:spMkLst>
        </pc:spChg>
        <pc:spChg chg="add mod">
          <ac:chgData name="katerina gala" userId="e9c15bb10d5749ab" providerId="LiveId" clId="{ADCEE3AC-6F53-4D57-819F-6CBA599661BD}" dt="2024-10-21T17:00:06.103" v="63" actId="1076"/>
          <ac:spMkLst>
            <pc:docMk/>
            <pc:sldMk cId="2156140063" sldId="261"/>
            <ac:spMk id="7" creationId="{664A14AA-5417-AF7E-4B7A-61AE4CD85626}"/>
          </ac:spMkLst>
        </pc:spChg>
        <pc:picChg chg="add mod">
          <ac:chgData name="katerina gala" userId="e9c15bb10d5749ab" providerId="LiveId" clId="{ADCEE3AC-6F53-4D57-819F-6CBA599661BD}" dt="2024-10-21T16:59:17.439" v="61" actId="1076"/>
          <ac:picMkLst>
            <pc:docMk/>
            <pc:sldMk cId="2156140063" sldId="261"/>
            <ac:picMk id="5" creationId="{CD771A3E-AE01-8FB2-724F-DB1912DBC4F1}"/>
          </ac:picMkLst>
        </pc:picChg>
      </pc:sldChg>
      <pc:sldChg chg="addSp delSp modSp mod">
        <pc:chgData name="katerina gala" userId="e9c15bb10d5749ab" providerId="LiveId" clId="{ADCEE3AC-6F53-4D57-819F-6CBA599661BD}" dt="2024-10-21T17:01:59.397" v="75" actId="1076"/>
        <pc:sldMkLst>
          <pc:docMk/>
          <pc:sldMk cId="469061701" sldId="262"/>
        </pc:sldMkLst>
        <pc:spChg chg="mod">
          <ac:chgData name="katerina gala" userId="e9c15bb10d5749ab" providerId="LiveId" clId="{ADCEE3AC-6F53-4D57-819F-6CBA599661BD}" dt="2024-10-21T17:00:46.842" v="73" actId="20577"/>
          <ac:spMkLst>
            <pc:docMk/>
            <pc:sldMk cId="469061701" sldId="262"/>
            <ac:spMk id="2" creationId="{9ADF0395-D003-1BB4-C808-77FAB143E9AD}"/>
          </ac:spMkLst>
        </pc:spChg>
        <pc:spChg chg="del">
          <ac:chgData name="katerina gala" userId="e9c15bb10d5749ab" providerId="LiveId" clId="{ADCEE3AC-6F53-4D57-819F-6CBA599661BD}" dt="2024-10-21T17:00:24.723" v="64" actId="931"/>
          <ac:spMkLst>
            <pc:docMk/>
            <pc:sldMk cId="469061701" sldId="262"/>
            <ac:spMk id="3" creationId="{5E73680E-4DE5-DCFF-5430-DB43E3383851}"/>
          </ac:spMkLst>
        </pc:spChg>
        <pc:spChg chg="add mod">
          <ac:chgData name="katerina gala" userId="e9c15bb10d5749ab" providerId="LiveId" clId="{ADCEE3AC-6F53-4D57-819F-6CBA599661BD}" dt="2024-10-21T17:01:59.397" v="75" actId="1076"/>
          <ac:spMkLst>
            <pc:docMk/>
            <pc:sldMk cId="469061701" sldId="262"/>
            <ac:spMk id="9" creationId="{17327AA5-02B4-511D-7129-B9B7C9FA0C31}"/>
          </ac:spMkLst>
        </pc:spChg>
        <pc:picChg chg="add mod">
          <ac:chgData name="katerina gala" userId="e9c15bb10d5749ab" providerId="LiveId" clId="{ADCEE3AC-6F53-4D57-819F-6CBA599661BD}" dt="2024-10-21T17:00:37.218" v="69" actId="1076"/>
          <ac:picMkLst>
            <pc:docMk/>
            <pc:sldMk cId="469061701" sldId="262"/>
            <ac:picMk id="7" creationId="{A87EA57F-6A3D-46A5-BF98-CD16CD7707E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5F2725-E9FA-5B50-0865-EB70C1A6B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1F28D0E-A1EE-061D-5320-399FAAB2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C7F496B-60C0-30A8-10CE-46431816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7AF5-02A7-48AE-A14A-8220D4365E1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FA37EBA-C9AD-D073-F8C6-402AFAEC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EA32DC-753A-491C-5635-BF163AD5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7B88-E65D-4EC2-9217-CEB95D8576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59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2B8F61-A94F-6416-6883-CF591E5F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EDA4412-D481-2B6B-6E26-EBB3FDE8B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B6A984A-2EC5-343F-D8CF-62EC2CE1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7AF5-02A7-48AE-A14A-8220D4365E1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EA3121-E885-7249-D62F-9829A83C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1519941-5B6E-06C9-98F3-C2F9D210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7B88-E65D-4EC2-9217-CEB95D8576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658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66927D1-9440-9A93-402F-FE11DCEB0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22AA5E1-638A-40B3-C706-DD7C3D552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60D6DED-6D2A-A333-9799-10AC09FD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7AF5-02A7-48AE-A14A-8220D4365E1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6E61495-AA15-29D9-B60D-589C95E38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17CA7DC-6CBA-5713-1773-0D16A12FE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7B88-E65D-4EC2-9217-CEB95D8576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165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0C8584-A37B-E77A-A8D6-968699DA0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3D77CC-04D9-84C6-F57B-5F3912A87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19BCF28-2C40-507C-F0A9-9CCD4BD1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7AF5-02A7-48AE-A14A-8220D4365E1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6F1BCAE-C54B-5483-9F71-DEBCE960D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B4E60F7-9891-CC41-299F-A9CE6563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7B88-E65D-4EC2-9217-CEB95D8576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434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E0ECB9-F9CC-5F19-4699-7DB0FCAB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667F3F9-2DA1-74E5-BD44-20B3D982D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5BF5C0-98FA-570D-8AA7-A20DE0AE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7AF5-02A7-48AE-A14A-8220D4365E1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24B71B-2476-6437-66CC-CFE3F419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4A10872-B228-0352-CD95-40148900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7B88-E65D-4EC2-9217-CEB95D8576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02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02D4EA-F056-0C21-F1CF-ECF999A8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79FF34-27CD-F906-D611-68519E807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36FC3D4-FE13-0F5B-3F4B-699B23B3C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5AB8716-FBA1-43CE-D283-06D456899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7AF5-02A7-48AE-A14A-8220D4365E1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F2642A-9F95-3941-48DB-6CBE974A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06A13F9-F580-771F-80E8-2D88D0C2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7B88-E65D-4EC2-9217-CEB95D8576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742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FA7D80-C421-8153-1493-99879782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D7D8B61-A40A-A674-92F2-506FC890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158C15B-E304-32DF-9A77-027683D27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D5A9A9-FF6D-4E98-44B6-113C924BA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65ABF74-94D9-ABAA-ADFA-65F2C217C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D3B496A-65C7-EB08-E8EC-B3B621D10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7AF5-02A7-48AE-A14A-8220D4365E1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3AA98CC-1EF3-3659-2DB6-C406E30D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4EBD18C-7136-6D54-0BF2-7811541F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7B88-E65D-4EC2-9217-CEB95D8576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849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0227A5-AA4D-5584-2188-77FBB8EA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9E5AD14-53A8-D166-5AB6-C3A72713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7AF5-02A7-48AE-A14A-8220D4365E1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A0F7F82-28E1-AC74-7E55-C53D7FED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BB195A2-95B3-4DEA-3A38-8E942BD4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7B88-E65D-4EC2-9217-CEB95D8576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586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FEDCEFB-14ED-2B14-D333-C5BDE43B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7AF5-02A7-48AE-A14A-8220D4365E1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A52FEB5-AFBC-2D09-4CE2-77B55FE18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BF0EFB4-B65B-3648-69C8-CC7811AA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7B88-E65D-4EC2-9217-CEB95D8576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39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9D88AB-AC2E-E421-8B8E-CA3C4614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E975B9-4A91-8C10-F444-6436B0466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197DBA7-F552-D5F7-F1A1-C425FBFBD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CF2B8FA-0866-F654-39D1-3546448C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7AF5-02A7-48AE-A14A-8220D4365E1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F7A2CD0-40D8-E2E1-26B6-16D19AC3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9437372-3093-2356-2474-348E7113F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7B88-E65D-4EC2-9217-CEB95D8576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42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C507A4-FB8B-9995-89C2-EC498F43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07EAE5D-49BB-D40C-6DDC-F21F0EA58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D34C57B-4472-FBDC-74C1-43CA88136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B1FAEF6-ADE5-5314-9E47-C0E1A5D4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7AF5-02A7-48AE-A14A-8220D4365E1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687DFA7-411E-0BC0-C0CB-CC4EAECCD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5DD7F30-A98C-DF6A-8889-EFB0FCAAD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7B88-E65D-4EC2-9217-CEB95D8576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912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53CFEBB-8F81-6EC1-6F64-E1F980F64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65A4500-D208-B554-1094-39CACE226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4F2F7CA-A291-E47E-F15D-CE68D8FAA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B27AF5-02A7-48AE-A14A-8220D4365E14}" type="datetimeFigureOut">
              <a:rPr lang="el-GR" smtClean="0"/>
              <a:t>21/10/2024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CBBAD86-EF5E-99F6-A270-76638A1B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D376845-A3A2-F251-EAC3-5318D4DF1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3A7B88-E65D-4EC2-9217-CEB95D8576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86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400366-1455-9776-B592-993226BC87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Φρούτα  Άγγελος</a:t>
            </a:r>
          </a:p>
        </p:txBody>
      </p:sp>
    </p:spTree>
    <p:extLst>
      <p:ext uri="{BB962C8B-B14F-4D97-AF65-F5344CB8AC3E}">
        <p14:creationId xmlns:p14="http://schemas.microsoft.com/office/powerpoint/2010/main" val="103800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48B6BF-236D-CCA9-0444-C79BD14EC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ΜΑΝΤΑΡΙΝΙ</a:t>
            </a:r>
            <a:br>
              <a:rPr lang="el-GR" dirty="0"/>
            </a:br>
            <a:endParaRPr lang="el-GR" dirty="0"/>
          </a:p>
        </p:txBody>
      </p:sp>
      <p:pic>
        <p:nvPicPr>
          <p:cNvPr id="5" name="Θέση περιεχομένου 4" descr="Εικόνα που περιέχει φρούτο, φυσικές τροφές, οπωροκηπευτικά, εσπεριδοειδές&#10;&#10;Περιγραφή που δημιουργήθηκε αυτόματα">
            <a:extLst>
              <a:ext uri="{FF2B5EF4-FFF2-40B4-BE49-F238E27FC236}">
                <a16:creationId xmlns:a16="http://schemas.microsoft.com/office/drawing/2014/main" id="{12E8D1E2-DED8-2891-0281-7BB3D9A85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50" y="1769806"/>
            <a:ext cx="4674101" cy="384441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35DFF8-517F-0817-F20A-99A840F0E2D3}"/>
              </a:ext>
            </a:extLst>
          </p:cNvPr>
          <p:cNvSpPr txBox="1"/>
          <p:nvPr/>
        </p:nvSpPr>
        <p:spPr>
          <a:xfrm>
            <a:off x="5801032" y="1937686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Το μανταρίνι είναι ο καρπός της μανταρινιάς, ενός μικρού εσπεριδοειδούς δένδρου. Μοιάζει πολύ με το πορτοκάλι. Το σχήμα του δεν είναι σφαιρικό αλλά ελλειψοειδές. Τα μανταρίνια τρώγονται συνήθως ωμά ή σε φρουτοσαλάτες. Το δέντρο είναι πιο ανθεκτικό στην ξηρασία από ό, τι ο καρπός.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280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282525-B55B-C419-9C20-EF6C0471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146"/>
            <a:ext cx="10515600" cy="1325563"/>
          </a:xfrm>
        </p:spPr>
        <p:txBody>
          <a:bodyPr/>
          <a:lstStyle/>
          <a:p>
            <a:r>
              <a:rPr lang="el-GR" dirty="0"/>
              <a:t>ΑΝΑΝΑΣ</a:t>
            </a:r>
          </a:p>
        </p:txBody>
      </p:sp>
      <p:pic>
        <p:nvPicPr>
          <p:cNvPr id="5" name="Θέση περιεχομένου 4" descr="Εικόνα που περιέχει ανανάς, Ανανάς, φρούτο, εξωτερικός χώρος/ύπαιθ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6EFA5846-9BE1-66C3-2526-0A794FD88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6" y="2052085"/>
            <a:ext cx="5801783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64B004-4986-FC12-3A54-244638708CAE}"/>
              </a:ext>
            </a:extLst>
          </p:cNvPr>
          <p:cNvSpPr txBox="1"/>
          <p:nvPr/>
        </p:nvSpPr>
        <p:spPr>
          <a:xfrm>
            <a:off x="6587612" y="2418735"/>
            <a:ext cx="40312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Ο ανανάς είναι γλυκό </a:t>
            </a:r>
            <a:r>
              <a:rPr lang="el-GR" b="0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πουλιο</a:t>
            </a:r>
            <a:r>
              <a:rPr lang="el-G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με πολλαπλούς βρώσιμους καρπούς που αποτελείται από συνενωμένα μούρα, και το πιο σημαντικό από οικονομική άποψη φυτό της οικογένειας των </a:t>
            </a:r>
            <a:r>
              <a:rPr lang="el-GR" b="0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Βρομελιοειδών</a:t>
            </a:r>
            <a:r>
              <a:rPr lang="el-G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436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4DA255-B1C0-934D-79E6-F762B1AB3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ΑΒΟΚΑΝΤΟ</a:t>
            </a:r>
          </a:p>
        </p:txBody>
      </p:sp>
      <p:pic>
        <p:nvPicPr>
          <p:cNvPr id="5" name="Θέση περιεχομένου 4" descr="Εικόνα που περιέχει φρούτο, φυσικές τροφές, οπωροκηπευτικά, αυστηρή χορτοφαγική διατροφή&#10;&#10;Περιγραφή που δημιουργήθηκε αυτόματα">
            <a:extLst>
              <a:ext uri="{FF2B5EF4-FFF2-40B4-BE49-F238E27FC236}">
                <a16:creationId xmlns:a16="http://schemas.microsoft.com/office/drawing/2014/main" id="{389EB666-8700-0BDF-6FD3-5F1FDC60E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8" y="1877650"/>
            <a:ext cx="6097389" cy="430628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6C1E43-66E6-3BA5-7520-7A8F01925681}"/>
              </a:ext>
            </a:extLst>
          </p:cNvPr>
          <p:cNvSpPr txBox="1"/>
          <p:nvPr/>
        </p:nvSpPr>
        <p:spPr>
          <a:xfrm>
            <a:off x="6735097" y="220287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Το αβοκάντο είναι αειθαλές, ιθαγενές του κεντρικού - νοτίου Μεξικού δέντρο γνωστό και με την ονομασία </a:t>
            </a:r>
            <a:r>
              <a:rPr lang="el-GR" b="0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βουτυρόδεντρο</a:t>
            </a:r>
            <a:r>
              <a:rPr lang="el-G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.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64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6AAEF4-2113-A5AB-CBA7-D2C19389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ΚΕΡΑΣΙ</a:t>
            </a:r>
          </a:p>
        </p:txBody>
      </p:sp>
      <p:pic>
        <p:nvPicPr>
          <p:cNvPr id="5" name="Θέση περιεχομένου 4" descr="Εικόνα που περιέχει φρούτο, κεράσια, φαγητό, φυσικές τροφές&#10;&#10;Περιγραφή που δημιουργήθηκε αυτόματα">
            <a:extLst>
              <a:ext uri="{FF2B5EF4-FFF2-40B4-BE49-F238E27FC236}">
                <a16:creationId xmlns:a16="http://schemas.microsoft.com/office/drawing/2014/main" id="{26A7C070-4CF7-719F-5A1D-421CA3557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3129"/>
            <a:ext cx="4351338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175F13-5F64-C4AB-A738-789291A3C8AA}"/>
              </a:ext>
            </a:extLst>
          </p:cNvPr>
          <p:cNvSpPr txBox="1"/>
          <p:nvPr/>
        </p:nvSpPr>
        <p:spPr>
          <a:xfrm>
            <a:off x="5412940" y="2760009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Κεράσια ονομάζονται οι καρποί του δένδρου της κερασιάς. Έχουν σχήμα σφαιρικό και ο φλοιός τους είναι λείος και γυαλιστερός. Είναι μικρά σε μέγεθος και το χρώμα τους ποικίλλει ανάλογα με την ποικιλία.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765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67FC77-F801-BBD6-1B1D-163787F6C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ΜΑΝΓΚΟ</a:t>
            </a:r>
          </a:p>
        </p:txBody>
      </p:sp>
      <p:pic>
        <p:nvPicPr>
          <p:cNvPr id="5" name="Θέση περιεχομένου 4" descr="Εικόνα που περιέχει φυσικές τροφές, μάνγκο, οπωροκηπευτικά, φρούτο&#10;&#10;Περιγραφή που δημιουργήθηκε αυτόματα">
            <a:extLst>
              <a:ext uri="{FF2B5EF4-FFF2-40B4-BE49-F238E27FC236}">
                <a16:creationId xmlns:a16="http://schemas.microsoft.com/office/drawing/2014/main" id="{CD771A3E-AE01-8FB2-724F-DB1912DBC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59" y="1690688"/>
            <a:ext cx="5935900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4A14AA-5417-AF7E-4B7A-61AE4CD85626}"/>
              </a:ext>
            </a:extLst>
          </p:cNvPr>
          <p:cNvSpPr txBox="1"/>
          <p:nvPr/>
        </p:nvSpPr>
        <p:spPr>
          <a:xfrm>
            <a:off x="5388906" y="1951672"/>
            <a:ext cx="60976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Το </a:t>
            </a:r>
            <a:r>
              <a:rPr lang="el-GR" b="0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Μάνγκο</a:t>
            </a:r>
            <a:r>
              <a:rPr lang="el-G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ή φρούτο της καρδιάς ή </a:t>
            </a:r>
            <a:r>
              <a:rPr lang="el-GR" b="0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καρδόγια</a:t>
            </a:r>
            <a:r>
              <a:rPr lang="el-G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είναι ο καρπός του αειθαλούς καρποφόρου δέντρου με την πυκνή κόμη του γένους </a:t>
            </a:r>
            <a:r>
              <a:rPr lang="el-GR" b="0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Μανγκοφόρος</a:t>
            </a:r>
            <a:r>
              <a:rPr lang="el-G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. Τα φύλλα του είναι βαθυπράσινα και δερματώδη ενώ τα άνθη μικρά, αρωματικά και κιτρινωπά.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614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F0395-D003-1BB4-C808-77FAB143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ΡΟΔΙ</a:t>
            </a:r>
          </a:p>
        </p:txBody>
      </p:sp>
      <p:pic>
        <p:nvPicPr>
          <p:cNvPr id="7" name="Θέση περιεχομένου 6" descr="Εικόνα που περιέχει φρούτο, ρόδι, φυσικές τροφές, υπερτροφή&#10;&#10;Περιγραφή που δημιουργήθηκε αυτόματα">
            <a:extLst>
              <a:ext uri="{FF2B5EF4-FFF2-40B4-BE49-F238E27FC236}">
                <a16:creationId xmlns:a16="http://schemas.microsoft.com/office/drawing/2014/main" id="{A87EA57F-6A3D-46A5-BF98-CD16CD770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7" y="2672150"/>
            <a:ext cx="4029696" cy="301838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327AA5-02B4-511D-7129-B9B7C9FA0C31}"/>
              </a:ext>
            </a:extLst>
          </p:cNvPr>
          <p:cNvSpPr txBox="1"/>
          <p:nvPr/>
        </p:nvSpPr>
        <p:spPr>
          <a:xfrm>
            <a:off x="5949344" y="2267549"/>
            <a:ext cx="60976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Η ροδιά είναι φυτό του γένους </a:t>
            </a:r>
            <a:r>
              <a:rPr lang="el-GR" b="0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πουνική</a:t>
            </a:r>
            <a:r>
              <a:rPr lang="el-G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της οικογένειας </a:t>
            </a:r>
            <a:r>
              <a:rPr lang="el-GR" b="0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πουνικίδες</a:t>
            </a:r>
            <a:r>
              <a:rPr lang="el-G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. Ανήκει στην τάξη </a:t>
            </a:r>
            <a:r>
              <a:rPr lang="el-GR" b="0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μυρτώδη</a:t>
            </a:r>
            <a:r>
              <a:rPr lang="el-G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. Το γένος </a:t>
            </a:r>
            <a:r>
              <a:rPr lang="el-GR" b="0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πουνική</a:t>
            </a:r>
            <a:r>
              <a:rPr lang="el-G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περιλαμβάνει δύο είδη, με σημαντικότερη την </a:t>
            </a:r>
            <a:r>
              <a:rPr lang="el-GR" b="0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Πουνική</a:t>
            </a:r>
            <a:r>
              <a:rPr lang="el-G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τη ροιά ή Ροιά η κοινή. Αυτή είναι γνωστή με τα κοινά ονόματα ροδιά, ροϊδιά, </a:t>
            </a:r>
            <a:r>
              <a:rPr lang="el-GR" b="0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ρογδιά</a:t>
            </a:r>
            <a:r>
              <a:rPr lang="el-G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και </a:t>
            </a:r>
            <a:r>
              <a:rPr lang="el-GR" b="0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ρωθκιά</a:t>
            </a:r>
            <a:r>
              <a:rPr lang="el-G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906170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230</Words>
  <Application>Microsoft Office PowerPoint</Application>
  <PresentationFormat>Ευρεία οθόνη</PresentationFormat>
  <Paragraphs>13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Θέμα του Office</vt:lpstr>
      <vt:lpstr>Φρούτα  Άγγελος</vt:lpstr>
      <vt:lpstr>ΜΑΝΤΑΡΙΝΙ </vt:lpstr>
      <vt:lpstr>ΑΝΑΝΑΣ</vt:lpstr>
      <vt:lpstr>ΑΒΟΚΑΝΤΟ</vt:lpstr>
      <vt:lpstr>ΚΕΡΑΣΙ</vt:lpstr>
      <vt:lpstr>ΜΑΝΓΚΟ</vt:lpstr>
      <vt:lpstr>ΡΟΔΙ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katerina gala</dc:creator>
  <cp:lastModifiedBy>katerina gala</cp:lastModifiedBy>
  <cp:revision>2</cp:revision>
  <dcterms:created xsi:type="dcterms:W3CDTF">2024-10-21T16:33:01Z</dcterms:created>
  <dcterms:modified xsi:type="dcterms:W3CDTF">2024-10-21T17:16:28Z</dcterms:modified>
</cp:coreProperties>
</file>