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8112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3493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3493080" y="409824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2590200" y="182556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342320" y="182556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2590200" y="409824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4342320" y="409824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5282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3493080" y="1825560"/>
            <a:ext cx="25282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3493080" y="1825560"/>
            <a:ext cx="25282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5282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3493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3493080" y="409824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3493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8112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8112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3493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3493080" y="409824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2590200" y="182556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4342320" y="182556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838080" y="409824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2590200" y="409824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4342320" y="4098240"/>
            <a:ext cx="166824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5282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3493080" y="1825560"/>
            <a:ext cx="25282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l-G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493080" y="1825560"/>
            <a:ext cx="25282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528280" cy="43509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493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493080" y="409824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3493080" y="1825560"/>
            <a:ext cx="252828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38080" y="4098240"/>
            <a:ext cx="5181120" cy="20750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0" lang="el-GR" sz="6000" spc="-1" strike="noStrike">
                <a:solidFill>
                  <a:srgbClr val="000000"/>
                </a:solidFill>
                <a:latin typeface="Calibri Light"/>
              </a:rPr>
              <a:t>Κάντε κλικ για να επεξεργαστείτε τον τίτλο υποδείγματος</a:t>
            </a:r>
            <a:endParaRPr b="0" lang="el-GR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9F11DAF8-05B8-40AC-8FCD-AD92390313F5}" type="datetime">
              <a:rPr b="0" lang="el-GR" sz="1200" spc="-1" strike="noStrike">
                <a:solidFill>
                  <a:srgbClr val="8b8b8b"/>
                </a:solidFill>
                <a:latin typeface="Calibri"/>
              </a:rPr>
              <a:t>11/12/2024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l-GR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5AC6D260-E870-438F-8D44-FE6AB460B719}" type="slidenum">
              <a:rPr b="0" lang="el-GR" sz="1200" spc="-1" strike="noStrike">
                <a:solidFill>
                  <a:srgbClr val="8b8b8b"/>
                </a:solidFill>
                <a:latin typeface="Calibri"/>
              </a:rPr>
              <a:t>&lt;αριθμός&gt;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</a:rPr>
              <a:t>Πατήστε για επεξεργασία της μορφής κειμένου διάρθρωσης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pc="-1" strike="noStrike">
                <a:solidFill>
                  <a:srgbClr val="000000"/>
                </a:solidFill>
                <a:latin typeface="Calibri"/>
              </a:rPr>
              <a:t>Δεύτερο επίπεδο διάρθρωσης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1800" spc="-1" strike="noStrike">
                <a:solidFill>
                  <a:srgbClr val="000000"/>
                </a:solidFill>
                <a:latin typeface="Calibri"/>
              </a:rPr>
              <a:t>Τρίτο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1800" spc="-1" strike="noStrike">
                <a:solidFill>
                  <a:srgbClr val="000000"/>
                </a:solidFill>
                <a:latin typeface="Calibri"/>
              </a:rPr>
              <a:t>Τέταρτο επίπεδο διάρθρωσης</a:t>
            </a: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Calibri"/>
              </a:rPr>
              <a:t>Πέμπτο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Calibri"/>
              </a:rPr>
              <a:t>Έκτο επίπεδο διάρθρωσης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000000"/>
                </a:solidFill>
                <a:latin typeface="Calibri"/>
              </a:rPr>
              <a:t>Έβδομο επίπεδο διάρθρωσης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0" lang="el-GR" sz="4400" spc="-1" strike="noStrike">
                <a:solidFill>
                  <a:srgbClr val="000000"/>
                </a:solidFill>
                <a:latin typeface="Calibri Light"/>
              </a:rPr>
              <a:t>Κάντε κλικ για να επεξεργαστείτε τον τίτλο υποδείγματος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</a:rPr>
              <a:t>Στυλ κειμένου υποδείγματος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pc="-1" strike="noStrike">
                <a:solidFill>
                  <a:srgbClr val="000000"/>
                </a:solidFill>
                <a:latin typeface="Calibri"/>
              </a:rPr>
              <a:t>Δεύτερο επίπεδο</a:t>
            </a:r>
            <a:endParaRPr b="0" lang="el-GR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000" spc="-1" strike="noStrike">
                <a:solidFill>
                  <a:srgbClr val="000000"/>
                </a:solidFill>
                <a:latin typeface="Calibri"/>
              </a:rPr>
              <a:t>Τρίτο επίπεδο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1800" spc="-1" strike="noStrike">
                <a:solidFill>
                  <a:srgbClr val="000000"/>
                </a:solidFill>
                <a:latin typeface="Calibri"/>
              </a:rPr>
              <a:t>Τέταρτο επίπεδο</a:t>
            </a: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1800" spc="-1" strike="noStrike">
                <a:solidFill>
                  <a:srgbClr val="000000"/>
                </a:solidFill>
                <a:latin typeface="Calibri"/>
              </a:rPr>
              <a:t>Πέμπτο επίπεδο</a:t>
            </a: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</a:rPr>
              <a:t>Στυλ κειμένου υποδείγματος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  <a:p>
            <a:pPr lvl="1" marL="6858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400" spc="-1" strike="noStrike">
                <a:solidFill>
                  <a:srgbClr val="000000"/>
                </a:solidFill>
                <a:latin typeface="Calibri"/>
              </a:rPr>
              <a:t>Δεύτερο επίπεδο</a:t>
            </a:r>
            <a:endParaRPr b="0" lang="el-GR" sz="24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000" spc="-1" strike="noStrike">
                <a:solidFill>
                  <a:srgbClr val="000000"/>
                </a:solidFill>
                <a:latin typeface="Calibri"/>
              </a:rPr>
              <a:t>Τρίτο επίπεδο</a:t>
            </a:r>
            <a:endParaRPr b="0" lang="el-GR" sz="20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1800" spc="-1" strike="noStrike">
                <a:solidFill>
                  <a:srgbClr val="000000"/>
                </a:solidFill>
                <a:latin typeface="Calibri"/>
              </a:rPr>
              <a:t>Τέταρτο επίπεδο</a:t>
            </a: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1800" spc="-1" strike="noStrike">
                <a:solidFill>
                  <a:srgbClr val="000000"/>
                </a:solidFill>
                <a:latin typeface="Calibri"/>
              </a:rPr>
              <a:t>Πέμπτο επίπεδο</a:t>
            </a:r>
            <a:endParaRPr b="0" lang="el-GR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AE96316E-24A8-42CC-B8E1-2054DDF37772}" type="datetime">
              <a:rPr b="0" lang="el-GR" sz="1200" spc="-1" strike="noStrike">
                <a:solidFill>
                  <a:srgbClr val="8b8b8b"/>
                </a:solidFill>
                <a:latin typeface="Calibri"/>
              </a:rPr>
              <a:t>11/12/2024</a:t>
            </a:fld>
            <a:endParaRPr b="0" lang="el-GR" sz="12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l-GR" sz="2400" spc="-1" strike="noStrike"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6B52E970-649E-4040-AFFE-3F3D47492636}" type="slidenum">
              <a:rPr b="0" lang="el-GR" sz="1200" spc="-1" strike="noStrike">
                <a:solidFill>
                  <a:srgbClr val="8b8b8b"/>
                </a:solidFill>
                <a:latin typeface="Calibri"/>
              </a:rPr>
              <a:t>&lt;αριθμός&gt;</a:t>
            </a:fld>
            <a:endParaRPr b="0" lang="el-GR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ctr">
              <a:lnSpc>
                <a:spcPct val="90000"/>
              </a:lnSpc>
            </a:pPr>
            <a:r>
              <a:rPr b="1" i="1" lang="el-GR" sz="6000" spc="-1" strike="noStrike">
                <a:solidFill>
                  <a:srgbClr val="2f5597"/>
                </a:solidFill>
                <a:latin typeface="Calibri Light"/>
              </a:rPr>
              <a:t>Η  θαλάσσια  μόλυνση</a:t>
            </a:r>
            <a:endParaRPr b="0" lang="el-GR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TextShape 2"/>
          <p:cNvSpPr txBox="1"/>
          <p:nvPr/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i="1" lang="el-GR" sz="2400" spc="-1" strike="noStrike">
                <a:solidFill>
                  <a:srgbClr val="203864"/>
                </a:solidFill>
                <a:latin typeface="Calibri"/>
              </a:rPr>
              <a:t>Γιώργος Στάμος</a:t>
            </a:r>
            <a:endParaRPr b="0" lang="el-GR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l-GR" sz="2400" spc="-1" strike="noStrike">
                <a:solidFill>
                  <a:srgbClr val="203864"/>
                </a:solidFill>
                <a:latin typeface="Calibri"/>
              </a:rPr>
              <a:t>Δ1΄</a:t>
            </a:r>
            <a:endParaRPr b="0" lang="el-GR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l-GR" sz="24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el-GR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1" i="1" lang="el-GR" sz="4400" spc="-1" strike="noStrike">
                <a:solidFill>
                  <a:srgbClr val="000000"/>
                </a:solidFill>
                <a:latin typeface="Calibri Light"/>
              </a:rPr>
              <a:t>Μόλυνση  από  τα  καυσαέρια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6" name="Θέση περιεχομένου 7" descr=""/>
          <p:cNvPicPr/>
          <p:nvPr/>
        </p:nvPicPr>
        <p:blipFill>
          <a:blip r:embed="rId1"/>
          <a:stretch/>
        </p:blipFill>
        <p:spPr>
          <a:xfrm>
            <a:off x="1301400" y="2520360"/>
            <a:ext cx="4008960" cy="3176640"/>
          </a:xfrm>
          <a:prstGeom prst="rect">
            <a:avLst/>
          </a:prstGeom>
          <a:ln w="0">
            <a:noFill/>
          </a:ln>
        </p:spPr>
      </p:pic>
      <p:sp>
        <p:nvSpPr>
          <p:cNvPr id="87" name="TextShape 2"/>
          <p:cNvSpPr txBox="1"/>
          <p:nvPr/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</a:rPr>
              <a:t>Ατμοσφαιρική ρύπανση είναι η ρύπανση της ατμόσφαιρας, δηλαδή,η προσθήκη ουσιών (ρύπων) στην ατμόσφαιρα που υπό φυσιολογικές συνθήκες δε θα υπήρχαν. Στη σύγχρονη εποχή, συχνά η ρύπανση είναι αποτέλεσμα της ανθρώπινης δραστηριότητας.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>
              <a:lnSpc>
                <a:spcPct val="90000"/>
              </a:lnSpc>
            </a:pPr>
            <a:r>
              <a:rPr b="1" i="1" lang="el-GR" sz="4400" spc="-1" strike="noStrike">
                <a:solidFill>
                  <a:srgbClr val="000000"/>
                </a:solidFill>
                <a:latin typeface="Calibri Light"/>
              </a:rPr>
              <a:t>Μόλυνση  από  πετρελαιοκιλήδες</a:t>
            </a:r>
            <a:endParaRPr b="0" lang="el-GR" sz="44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9" name="Θέση περιεχομένου 7" descr=""/>
          <p:cNvPicPr/>
          <p:nvPr/>
        </p:nvPicPr>
        <p:blipFill>
          <a:blip r:embed="rId1"/>
          <a:stretch/>
        </p:blipFill>
        <p:spPr>
          <a:xfrm>
            <a:off x="1427760" y="2567520"/>
            <a:ext cx="3554280" cy="3153240"/>
          </a:xfrm>
          <a:prstGeom prst="rect">
            <a:avLst/>
          </a:prstGeom>
          <a:ln w="0">
            <a:noFill/>
          </a:ln>
        </p:spPr>
      </p:pic>
      <p:sp>
        <p:nvSpPr>
          <p:cNvPr id="90" name="TextShape 2"/>
          <p:cNvSpPr txBox="1"/>
          <p:nvPr/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>
            <a:normAutofit/>
          </a:bodyPr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l-GR" sz="2800" spc="-1" strike="noStrike">
                <a:solidFill>
                  <a:srgbClr val="000000"/>
                </a:solidFill>
                <a:latin typeface="Calibri"/>
              </a:rPr>
              <a:t>Πετρελαιοκηλίδα ονομάζεται η απελευθέρωση υγρού πετρελαίου στο περιβάλλον, ιδίως στο θαλάσσιο οικοσύστημα εξαιτίας της ανθρώπινης δραστηριότητας. Αποτελεί μορφή ρύπανσης (ρύπανση των υδάτων). Ο όρος συνήθως αφορά θαλάσσιες πετρελαιοκηλίδες, αλλά πετρελαιοκηλίδες μπορούν να συμβούν και στη στεριά.</a:t>
            </a:r>
            <a:endParaRPr b="0" lang="el-GR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Application>LibreOffice/7.0.1.2$Windows_X86_64 LibreOffice_project/7cbcfc562f6eb6708b5ff7d7397325de9e764452</Application>
  <Words>96</Words>
  <Paragraphs>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2024-12-04T11:33:10Z</dcterms:created>
  <dc:creator>Ραφαέλλα Γούλα</dc:creator>
  <dc:description/>
  <dc:language>el-GR</dc:language>
  <cp:lastModifiedBy>Ραφαέλλα Γούλα</cp:lastModifiedBy>
  <dcterms:modified xsi:type="dcterms:W3CDTF">2024-12-04T12:02:56Z</dcterms:modified>
  <cp:revision>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Ευρεία οθόνη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3</vt:i4>
  </property>
</Properties>
</file>