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DDBB-1F11-4D2B-830C-C0B321AB1D2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1514-ECF3-45F2-907B-BAA1A6CE8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DDBB-1F11-4D2B-830C-C0B321AB1D2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1514-ECF3-45F2-907B-BAA1A6CE8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DDBB-1F11-4D2B-830C-C0B321AB1D2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1514-ECF3-45F2-907B-BAA1A6CE8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DDBB-1F11-4D2B-830C-C0B321AB1D2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1514-ECF3-45F2-907B-BAA1A6CE8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DDBB-1F11-4D2B-830C-C0B321AB1D2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1514-ECF3-45F2-907B-BAA1A6CE8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DDBB-1F11-4D2B-830C-C0B321AB1D2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1514-ECF3-45F2-907B-BAA1A6CE8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DDBB-1F11-4D2B-830C-C0B321AB1D2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1514-ECF3-45F2-907B-BAA1A6CE8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DDBB-1F11-4D2B-830C-C0B321AB1D2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1514-ECF3-45F2-907B-BAA1A6CE8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DDBB-1F11-4D2B-830C-C0B321AB1D2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1514-ECF3-45F2-907B-BAA1A6CE8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DDBB-1F11-4D2B-830C-C0B321AB1D2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1514-ECF3-45F2-907B-BAA1A6CE8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DDBB-1F11-4D2B-830C-C0B321AB1D2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1514-ECF3-45F2-907B-BAA1A6CE8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1DDBB-1F11-4D2B-830C-C0B321AB1D23}" type="datetimeFigureOut">
              <a:rPr lang="el-GR" smtClean="0"/>
              <a:pPr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E1514-ECF3-45F2-907B-BAA1A6CE8C5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</a:t>
            </a:r>
            <a:r>
              <a:rPr lang="el-GR" dirty="0" smtClean="0"/>
              <a:t>λημμύρα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			</a:t>
            </a:r>
            <a:r>
              <a:rPr lang="el-GR" dirty="0" err="1" smtClean="0"/>
              <a:t>Μαριτίνα</a:t>
            </a:r>
            <a:r>
              <a:rPr lang="el-GR" dirty="0" smtClean="0"/>
              <a:t>   </a:t>
            </a:r>
            <a:r>
              <a:rPr lang="el-GR" dirty="0" err="1" smtClean="0"/>
              <a:t>Κουρουμούση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πλημμύρα</a:t>
            </a:r>
            <a:endParaRPr lang="el-GR" dirty="0"/>
          </a:p>
        </p:txBody>
      </p:sp>
      <p:pic>
        <p:nvPicPr>
          <p:cNvPr id="7" name="6 - Θέση περιεχομένου" descr="images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2143116"/>
            <a:ext cx="3786214" cy="3929090"/>
          </a:xfrm>
        </p:spPr>
      </p:pic>
      <p:sp>
        <p:nvSpPr>
          <p:cNvPr id="6" name="5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Η φυσική καταστροφή πλημμύρα είναι ένα πολύ καταστροφικό φαινόμενο μπορεί να  καταστρέψει σπίτια, δρόμους και περιουσίες.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Φυσικά αίτια πλημμύρας</a:t>
            </a:r>
            <a:endParaRPr lang="el-GR" dirty="0"/>
          </a:p>
        </p:txBody>
      </p:sp>
      <p:pic>
        <p:nvPicPr>
          <p:cNvPr id="5" name="4 - Θέση περιεχομένου" descr="images (1)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1357298"/>
            <a:ext cx="4357685" cy="5000660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/>
              <a:t> </a:t>
            </a:r>
            <a:r>
              <a:rPr lang="el-GR" dirty="0" smtClean="0"/>
              <a:t> 	Φυσικά  αιτία  της  πλημμύρας μπορεί να είναι </a:t>
            </a:r>
            <a:r>
              <a:rPr lang="el-GR" dirty="0"/>
              <a:t>τ</a:t>
            </a:r>
            <a:r>
              <a:rPr lang="el-GR" dirty="0" smtClean="0"/>
              <a:t>ο τσουνάμι </a:t>
            </a:r>
            <a:r>
              <a:rPr lang="el-GR" dirty="0"/>
              <a:t>ή</a:t>
            </a:r>
            <a:r>
              <a:rPr lang="el-GR" dirty="0" smtClean="0"/>
              <a:t> μία μεγάλη βροχόπτωση.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αποτελέσματα της πλημμύρας</a:t>
            </a:r>
            <a:endParaRPr lang="el-GR" dirty="0"/>
          </a:p>
        </p:txBody>
      </p:sp>
      <p:pic>
        <p:nvPicPr>
          <p:cNvPr id="5" name="4 - Θέση περιεχομένου" descr="images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76325" y="2214554"/>
            <a:ext cx="2800350" cy="3286148"/>
          </a:xfrm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86314" y="2071679"/>
            <a:ext cx="4038600" cy="4786322"/>
          </a:xfrm>
        </p:spPr>
        <p:txBody>
          <a:bodyPr/>
          <a:lstStyle/>
          <a:p>
            <a:pPr>
              <a:buNone/>
            </a:pPr>
            <a:r>
              <a:rPr lang="el-GR" smtClean="0"/>
              <a:t>	Τα  </a:t>
            </a:r>
            <a:r>
              <a:rPr lang="el-GR" dirty="0" smtClean="0"/>
              <a:t>αποτελέσματα της πλημμύρας  είναι  κατεστραμμένα  σπίτια, χαλασμένοι  δρόμοι  και χαμένες  περιουσίες  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28</Words>
  <Application>Microsoft Office PowerPoint</Application>
  <PresentationFormat>Προβολή στην οθόνη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Πλημμύρα</vt:lpstr>
      <vt:lpstr>πλημμύρα</vt:lpstr>
      <vt:lpstr>Φυσικά αίτια πλημμύρας</vt:lpstr>
      <vt:lpstr>Τα αποτελέσματα της πλημμύρας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πλημμύρα</dc:title>
  <dc:creator>USER</dc:creator>
  <cp:lastModifiedBy>USER</cp:lastModifiedBy>
  <cp:revision>10</cp:revision>
  <dcterms:created xsi:type="dcterms:W3CDTF">2025-01-12T16:56:49Z</dcterms:created>
  <dcterms:modified xsi:type="dcterms:W3CDTF">2025-01-12T18:12:33Z</dcterms:modified>
</cp:coreProperties>
</file>