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252648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822680" y="14814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3187800" y="14814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38455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1822680" y="38455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body"/>
          </p:nvPr>
        </p:nvSpPr>
        <p:spPr>
          <a:xfrm>
            <a:off x="3187800" y="38455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403812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403812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252648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252648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1822680" y="14814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3187800" y="148140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457200" y="38455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1822680" y="38455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3187800" y="3845520"/>
            <a:ext cx="1299960" cy="2158560"/>
          </a:xfrm>
          <a:prstGeom prst="rect">
            <a:avLst/>
          </a:prstGeom>
        </p:spPr>
        <p:txBody>
          <a:bodyPr lIns="0" rIns="0" tIns="0" bIns="0">
            <a:normAutofit fontScale="35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3812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2526480" y="384552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2526480" y="1481400"/>
            <a:ext cx="1970280" cy="215856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845520"/>
            <a:ext cx="403812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7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499320" y="5945040"/>
            <a:ext cx="4940280" cy="9208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485640" y="5938920"/>
            <a:ext cx="3690000" cy="9331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80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0" y="4664160"/>
            <a:ext cx="915084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100000">
                <a:srgbClr val="4bbade"/>
              </a:gs>
            </a:gsLst>
            <a:lin ang="3000000"/>
          </a:gradFill>
          <a:ln w="12700">
            <a:noFill/>
          </a:ln>
          <a:effectLst>
            <a:outerShdw blurRad="5080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040" cy="1829520"/>
          </a:xfrm>
          <a:prstGeom prst="rect">
            <a:avLst/>
          </a:prstGeom>
        </p:spPr>
        <p:txBody>
          <a:bodyPr lIns="90000" rIns="90000" tIns="45000" bIns="45000" anchor="b">
            <a:normAutofit/>
          </a:bodyPr>
          <a:p>
            <a:pPr algn="r">
              <a:lnSpc>
                <a:spcPct val="100000"/>
              </a:lnSpc>
            </a:pPr>
            <a:r>
              <a:rPr b="1" lang="el-GR" sz="4800" spc="-1" strike="noStrike">
                <a:solidFill>
                  <a:srgbClr val="464646"/>
                </a:solidFill>
                <a:latin typeface="Lucida Sans Unicode"/>
              </a:rPr>
              <a:t>Kλικ για επεξεργασία του τίτλου</a:t>
            </a:r>
            <a:endParaRPr b="0" lang="el-GR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grpSp>
        <p:nvGrpSpPr>
          <p:cNvPr id="6" name="Group 7"/>
          <p:cNvGrpSpPr/>
          <p:nvPr/>
        </p:nvGrpSpPr>
        <p:grpSpPr>
          <a:xfrm>
            <a:off x="-3600" y="4952880"/>
            <a:ext cx="9147600" cy="1911960"/>
            <a:chOff x="-3600" y="4952880"/>
            <a:chExt cx="9147600" cy="1911960"/>
          </a:xfrm>
        </p:grpSpPr>
        <p:sp>
          <p:nvSpPr>
            <p:cNvPr id="7" name="CustomShape 8"/>
            <p:cNvSpPr/>
            <p:nvPr/>
          </p:nvSpPr>
          <p:spPr>
            <a:xfrm>
              <a:off x="1687680" y="4952880"/>
              <a:ext cx="7455960" cy="487800"/>
            </a:xfrm>
            <a:custGeom>
              <a:avLst/>
              <a:gdLst/>
              <a:ahLst/>
              <a:rect l="l" t="t" r="r" b="b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35280" y="5237640"/>
              <a:ext cx="9108360" cy="788400"/>
            </a:xfrm>
            <a:custGeom>
              <a:avLst/>
              <a:gdLst/>
              <a:ahLst/>
              <a:rect l="l" t="t" r="r" b="b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0" y="5001120"/>
              <a:ext cx="9143640" cy="1863720"/>
            </a:xfrm>
            <a:custGeom>
              <a:avLst/>
              <a:gdLst/>
              <a:ahLst/>
              <a:rect l="l" t="t" r="r" b="b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tile/>
            </a:blipFill>
            <a:ln w="12700">
              <a:noFill/>
            </a:ln>
            <a:effectLst>
              <a:outerShdw blurRad="5080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" name="Line 11"/>
            <p:cNvSpPr/>
            <p:nvPr/>
          </p:nvSpPr>
          <p:spPr>
            <a:xfrm>
              <a:off x="-3600" y="4997520"/>
              <a:ext cx="9147600" cy="790200"/>
            </a:xfrm>
            <a:prstGeom prst="line">
              <a:avLst/>
            </a:prstGeom>
            <a:ln w="12065">
              <a:solidFill>
                <a:srgbClr val="196f85"/>
              </a:solidFill>
              <a:miter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dt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57938618-647D-4280-A74C-F8BC9F6988FD}" type="datetime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4/2/2025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sldNum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62C50931-FA56-418F-870E-B7960A5DB69D}" type="slidenum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&lt;αριθμός&gt;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700" spc="-1" strike="noStrike">
                <a:solidFill>
                  <a:srgbClr val="000000"/>
                </a:solidFill>
                <a:latin typeface="Lucida Sans Unicode"/>
              </a:rPr>
              <a:t>Πατήστε για επεξεργασία της μορφής κειμένου διάρθρωσης</a:t>
            </a:r>
            <a:endParaRPr b="0" lang="el-GR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000000"/>
                </a:solidFill>
                <a:latin typeface="Lucida Sans Unicode"/>
              </a:rPr>
              <a:t>Δεύτερο επίπεδο διάρθρωσης</a:t>
            </a:r>
            <a:endParaRPr b="0" lang="el-GR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900" spc="-1" strike="noStrike">
                <a:solidFill>
                  <a:srgbClr val="000000"/>
                </a:solidFill>
                <a:latin typeface="Lucida Sans Unicode"/>
              </a:rPr>
              <a:t>Τρίτο επίπεδο διάρθρωσης</a:t>
            </a:r>
            <a:endParaRPr b="0" lang="el-GR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Lucida Sans Unicode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Lucida Sans Unicode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b4b4b4"/>
            </a:gs>
            <a:gs pos="100000">
              <a:srgbClr val="000000"/>
            </a:gs>
          </a:gsLst>
          <a:path path="circle">
            <a:fillToRect l="82000" t="1000" r="18000" b="99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99320" y="5945040"/>
            <a:ext cx="4940280" cy="92088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CustomShape 2"/>
          <p:cNvSpPr/>
          <p:nvPr/>
        </p:nvSpPr>
        <p:spPr>
          <a:xfrm>
            <a:off x="485640" y="5938920"/>
            <a:ext cx="3690000" cy="9331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CustomShape 3"/>
          <p:cNvSpPr/>
          <p:nvPr/>
        </p:nvSpPr>
        <p:spPr>
          <a:xfrm>
            <a:off x="-6120" y="5791320"/>
            <a:ext cx="3402000" cy="10803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700">
            <a:noFill/>
          </a:ln>
          <a:effectLst>
            <a:outerShdw blurRad="5080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4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065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38120" cy="452556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365760" indent="-2556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l-GR" sz="2800" spc="-1" strike="noStrike">
                <a:solidFill>
                  <a:srgbClr val="ffffff"/>
                </a:solidFill>
                <a:latin typeface="Lucida Sans Unicode"/>
              </a:rPr>
              <a:t>Kλικ για επεξεργασία των στυλ του υποδείγματος</a:t>
            </a:r>
            <a:endParaRPr b="0" lang="el-GR" sz="2800" spc="-1" strike="noStrike">
              <a:solidFill>
                <a:srgbClr val="ffffff"/>
              </a:solidFill>
              <a:latin typeface="Lucida Sans Unicode"/>
            </a:endParaRPr>
          </a:p>
          <a:p>
            <a:pPr lvl="1" marL="621720" indent="-2282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l-GR" sz="2400" spc="-1" strike="noStrike">
                <a:solidFill>
                  <a:srgbClr val="ffffff"/>
                </a:solidFill>
                <a:latin typeface="Lucida Sans Unicode"/>
              </a:rPr>
              <a:t>Δεύτερου επιπέδου</a:t>
            </a:r>
            <a:endParaRPr b="0" lang="el-GR" sz="2400" spc="-1" strike="noStrike">
              <a:solidFill>
                <a:srgbClr val="ffffff"/>
              </a:solidFill>
              <a:latin typeface="Lucida Sans Unicode"/>
            </a:endParaRPr>
          </a:p>
          <a:p>
            <a:pPr lvl="2" marL="85968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2000" spc="-1" strike="noStrike">
                <a:solidFill>
                  <a:srgbClr val="ffffff"/>
                </a:solidFill>
                <a:latin typeface="Lucida Sans Unicode"/>
              </a:rPr>
              <a:t>Τρίτου επιπέδου</a:t>
            </a:r>
            <a:endParaRPr b="0" lang="el-GR" sz="2000" spc="-1" strike="noStrike">
              <a:solidFill>
                <a:srgbClr val="ffffff"/>
              </a:solidFill>
              <a:latin typeface="Lucida Sans Unicode"/>
            </a:endParaRPr>
          </a:p>
          <a:p>
            <a:pPr lvl="3" marL="11430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1800" spc="-1" strike="noStrike">
                <a:solidFill>
                  <a:srgbClr val="ffffff"/>
                </a:solidFill>
                <a:latin typeface="Lucida Sans Unicode"/>
              </a:rPr>
              <a:t>Τέταρτου επιπέδου</a:t>
            </a:r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  <a:p>
            <a:pPr lvl="4" marL="13716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1800" spc="-1" strike="noStrike">
                <a:solidFill>
                  <a:srgbClr val="ffffff"/>
                </a:solidFill>
                <a:latin typeface="Lucida Sans Unicode"/>
              </a:rPr>
              <a:t>Πέμπτου επιπέδου</a:t>
            </a:r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body"/>
          </p:nvPr>
        </p:nvSpPr>
        <p:spPr>
          <a:xfrm>
            <a:off x="4648320" y="1481400"/>
            <a:ext cx="4038120" cy="452556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365760" indent="-2556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l-GR" sz="2800" spc="-1" strike="noStrike">
                <a:solidFill>
                  <a:srgbClr val="ffffff"/>
                </a:solidFill>
                <a:latin typeface="Lucida Sans Unicode"/>
              </a:rPr>
              <a:t>Kλικ για επεξεργασία των στυλ του υποδείγματος</a:t>
            </a:r>
            <a:endParaRPr b="0" lang="el-GR" sz="2800" spc="-1" strike="noStrike">
              <a:solidFill>
                <a:srgbClr val="ffffff"/>
              </a:solidFill>
              <a:latin typeface="Lucida Sans Unicode"/>
            </a:endParaRPr>
          </a:p>
          <a:p>
            <a:pPr lvl="1" marL="621720" indent="-228240">
              <a:lnSpc>
                <a:spcPct val="100000"/>
              </a:lnSpc>
              <a:spcBef>
                <a:spcPts val="323"/>
              </a:spcBef>
              <a:buClr>
                <a:srgbClr val="2da2bf"/>
              </a:buClr>
              <a:buFont typeface="Verdana"/>
              <a:buChar char="◦"/>
            </a:pPr>
            <a:r>
              <a:rPr b="0" lang="el-GR" sz="2400" spc="-1" strike="noStrike">
                <a:solidFill>
                  <a:srgbClr val="ffffff"/>
                </a:solidFill>
                <a:latin typeface="Lucida Sans Unicode"/>
              </a:rPr>
              <a:t>Δεύτερου επιπέδου</a:t>
            </a:r>
            <a:endParaRPr b="0" lang="el-GR" sz="2400" spc="-1" strike="noStrike">
              <a:solidFill>
                <a:srgbClr val="ffffff"/>
              </a:solidFill>
              <a:latin typeface="Lucida Sans Unicode"/>
            </a:endParaRPr>
          </a:p>
          <a:p>
            <a:pPr lvl="2" marL="85968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2000" spc="-1" strike="noStrike">
                <a:solidFill>
                  <a:srgbClr val="ffffff"/>
                </a:solidFill>
                <a:latin typeface="Lucida Sans Unicode"/>
              </a:rPr>
              <a:t>Τρίτου επιπέδου</a:t>
            </a:r>
            <a:endParaRPr b="0" lang="el-GR" sz="2000" spc="-1" strike="noStrike">
              <a:solidFill>
                <a:srgbClr val="ffffff"/>
              </a:solidFill>
              <a:latin typeface="Lucida Sans Unicode"/>
            </a:endParaRPr>
          </a:p>
          <a:p>
            <a:pPr lvl="3" marL="11430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1800" spc="-1" strike="noStrike">
                <a:solidFill>
                  <a:srgbClr val="ffffff"/>
                </a:solidFill>
                <a:latin typeface="Lucida Sans Unicode"/>
              </a:rPr>
              <a:t>Τέταρτου επιπέδου</a:t>
            </a:r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  <a:p>
            <a:pPr lvl="4" marL="13716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el-GR" sz="1800" spc="-1" strike="noStrike">
                <a:solidFill>
                  <a:srgbClr val="ffffff"/>
                </a:solidFill>
                <a:latin typeface="Lucida Sans Unicode"/>
              </a:rPr>
              <a:t>Πέμπτου επιπέδου</a:t>
            </a:r>
            <a:endParaRPr b="0" lang="el-GR" sz="1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57" name="PlaceHolder 7"/>
          <p:cNvSpPr>
            <a:spLocks noGrp="1"/>
          </p:cNvSpPr>
          <p:nvPr>
            <p:ph type="dt"/>
          </p:nvPr>
        </p:nvSpPr>
        <p:spPr>
          <a:xfrm>
            <a:off x="6726960" y="6408000"/>
            <a:ext cx="1919880" cy="36540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8FD5E6C0-2038-4CEF-8FDE-B55730C47D0B}" type="datetime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4/2/2025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58" name="PlaceHolder 8"/>
          <p:cNvSpPr>
            <a:spLocks noGrp="1"/>
          </p:cNvSpPr>
          <p:nvPr>
            <p:ph type="ftr"/>
          </p:nvPr>
        </p:nvSpPr>
        <p:spPr>
          <a:xfrm>
            <a:off x="4380120" y="6408000"/>
            <a:ext cx="235044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59" name="PlaceHolder 9"/>
          <p:cNvSpPr>
            <a:spLocks noGrp="1"/>
          </p:cNvSpPr>
          <p:nvPr>
            <p:ph type="sldNum"/>
          </p:nvPr>
        </p:nvSpPr>
        <p:spPr>
          <a:xfrm>
            <a:off x="8647200" y="6408000"/>
            <a:ext cx="36540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E3D55786-45A7-4529-A1D2-0FD7D905F593}" type="slidenum">
              <a:rPr b="0" lang="el-GR" sz="1000" spc="-1" strike="noStrike">
                <a:solidFill>
                  <a:srgbClr val="ffffff"/>
                </a:solidFill>
                <a:latin typeface="Lucida Sans Unicode"/>
              </a:rPr>
              <a:t>&lt;αριθμός&gt;</a:t>
            </a:fld>
            <a:endParaRPr b="0" lang="el-GR" sz="1000" spc="-1" strike="noStrike">
              <a:latin typeface="Times New Roman"/>
            </a:endParaRPr>
          </a:p>
        </p:txBody>
      </p:sp>
      <p:sp>
        <p:nvSpPr>
          <p:cNvPr id="60" name="PlaceHolder 10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l-GR" sz="4100" spc="-1" strike="noStrike">
                <a:solidFill>
                  <a:srgbClr val="def5fa"/>
                </a:solidFill>
                <a:latin typeface="Lucida Sans Unicode"/>
              </a:rPr>
              <a:t>Kλικ για επεξεργασία του τίτλου</a:t>
            </a:r>
            <a:endParaRPr b="0" lang="el-GR" sz="41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685800" y="1752480"/>
            <a:ext cx="7772040" cy="182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r>
              <a:rPr b="1" i="1" lang="el-GR" sz="4800" spc="-1" strike="noStrike">
                <a:solidFill>
                  <a:srgbClr val="464646"/>
                </a:solidFill>
                <a:latin typeface="Lucida Sans Unicode"/>
              </a:rPr>
              <a:t>ΣΚΟΥΠΙΔΙΑ</a:t>
            </a:r>
            <a:endParaRPr b="0" lang="el-GR" sz="4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685800" y="3611520"/>
            <a:ext cx="7772040" cy="11995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>
            <a:normAutofit fontScale="52000"/>
          </a:bodyPr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700" spc="-1" strike="noStrike">
                <a:solidFill>
                  <a:srgbClr val="92d050"/>
                </a:solidFill>
                <a:latin typeface="Lucida Sans Unicode"/>
              </a:rPr>
              <a:t>Γιώργος</a:t>
            </a:r>
            <a:r>
              <a:rPr b="0" lang="el-GR" sz="2700" spc="-1" strike="noStrike">
                <a:solidFill>
                  <a:srgbClr val="ff0000"/>
                </a:solidFill>
                <a:latin typeface="Lucida Sans Unicode"/>
              </a:rPr>
              <a:t> Ιωάννα</a:t>
            </a:r>
            <a:r>
              <a:rPr b="0" lang="el-GR" sz="2700" spc="-1" strike="noStrike">
                <a:solidFill>
                  <a:srgbClr val="00b0f0"/>
                </a:solidFill>
                <a:latin typeface="Lucida Sans Unicode"/>
              </a:rPr>
              <a:t> Αρλίντο</a:t>
            </a:r>
            <a:r>
              <a:rPr b="0" lang="el-GR" sz="2700" spc="-1" strike="noStrike">
                <a:solidFill>
                  <a:srgbClr val="ffff00"/>
                </a:solidFill>
                <a:latin typeface="Lucida Sans Unicode"/>
              </a:rPr>
              <a:t>  Άγγελος</a:t>
            </a:r>
            <a:endParaRPr b="0" lang="el-GR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700" spc="-1" strike="noStrike">
                <a:solidFill>
                  <a:srgbClr val="ffc000"/>
                </a:solidFill>
                <a:latin typeface="Lucida Sans Unicode"/>
              </a:rPr>
              <a:t>Και Στάμος</a:t>
            </a:r>
            <a:endParaRPr b="0" lang="el-GR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700" spc="-1" strike="noStrike">
                <a:solidFill>
                  <a:srgbClr val="b54a10"/>
                </a:solidFill>
                <a:latin typeface="Lucida Sans Unicode"/>
              </a:rPr>
              <a:t>Για την Α και Β τάξη</a:t>
            </a:r>
            <a:endParaRPr b="0" lang="el-GR" sz="2700" spc="-1" strike="noStrike">
              <a:latin typeface="Arial"/>
            </a:endParaRPr>
          </a:p>
        </p:txBody>
      </p:sp>
    </p:spTree>
  </p:cSld>
  <p:transition>
    <p:wipe dir="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4 - Θέση περιεχομένου" descr="αρχείο λήψης.jpg"/>
          <p:cNvPicPr/>
          <p:nvPr/>
        </p:nvPicPr>
        <p:blipFill>
          <a:blip r:embed="rId1"/>
          <a:stretch/>
        </p:blipFill>
        <p:spPr>
          <a:xfrm>
            <a:off x="539640" y="1412640"/>
            <a:ext cx="4248000" cy="3816000"/>
          </a:xfrm>
          <a:prstGeom prst="rect">
            <a:avLst/>
          </a:prstGeom>
          <a:ln w="0">
            <a:noFill/>
          </a:ln>
        </p:spPr>
      </p:pic>
      <p:sp>
        <p:nvSpPr>
          <p:cNvPr id="100" name="TextShape 1"/>
          <p:cNvSpPr txBox="1"/>
          <p:nvPr/>
        </p:nvSpPr>
        <p:spPr>
          <a:xfrm>
            <a:off x="4788000" y="1481400"/>
            <a:ext cx="3898440" cy="389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>
            <a:noAutofit/>
          </a:bodyPr>
          <a:p>
            <a:pPr marL="365760" indent="-2556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l-GR" sz="2800" spc="-1" strike="noStrike">
                <a:solidFill>
                  <a:srgbClr val="ffffff"/>
                </a:solidFill>
                <a:latin typeface="Lucida Sans Unicode"/>
              </a:rPr>
              <a:t>Γεια σας. Στο προαύλιο σας βρήκαμε πολλά σκουπίδια, αποφάγια, τσίχλες, κομφετί, χαρτιά, πλαστικά, αλουμινόχαρτα. </a:t>
            </a:r>
            <a:endParaRPr b="0" lang="el-GR" sz="2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l-GR" sz="4100" spc="-1" strike="noStrike">
                <a:solidFill>
                  <a:srgbClr val="def5fa"/>
                </a:solidFill>
                <a:latin typeface="Lucida Sans Unicode"/>
              </a:rPr>
              <a:t>Τα σκουπίδια που βρήκαμε</a:t>
            </a:r>
            <a:endParaRPr b="0" lang="el-GR" sz="41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  <p:transition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4 - Θέση περιεχομένου" descr="αρχείο λήψης (1).jpg"/>
          <p:cNvPicPr/>
          <p:nvPr/>
        </p:nvPicPr>
        <p:blipFill>
          <a:blip r:embed="rId1"/>
          <a:stretch/>
        </p:blipFill>
        <p:spPr>
          <a:xfrm>
            <a:off x="467640" y="1556640"/>
            <a:ext cx="4320000" cy="4176000"/>
          </a:xfrm>
          <a:prstGeom prst="rect">
            <a:avLst/>
          </a:prstGeom>
          <a:ln w="0">
            <a:noFill/>
          </a:ln>
        </p:spPr>
      </p:pic>
      <p:sp>
        <p:nvSpPr>
          <p:cNvPr id="103" name="TextShape 1"/>
          <p:cNvSpPr txBox="1"/>
          <p:nvPr/>
        </p:nvSpPr>
        <p:spPr>
          <a:xfrm>
            <a:off x="4648320" y="14814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>
            <a:noAutofit/>
          </a:bodyPr>
          <a:p>
            <a:pPr marL="365760" indent="-25560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el-GR" sz="2800" spc="-1" strike="noStrike">
                <a:solidFill>
                  <a:srgbClr val="ffffff"/>
                </a:solidFill>
                <a:latin typeface="Lucida Sans Unicode"/>
              </a:rPr>
              <a:t>Περιτυλίγματα από σοκολάτες, πλαστικές και χάρτινες σακούλες και πλαστικά καπάκια από μπουκαλάκια και για αυτό ζητούμε να μην πετάτε τόσα σκουπίδια.</a:t>
            </a:r>
            <a:endParaRPr b="0" lang="el-GR" sz="2800" spc="-1" strike="noStrike">
              <a:solidFill>
                <a:srgbClr val="ffffff"/>
              </a:solidFill>
              <a:latin typeface="Lucida Sans Unicode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el-GR" sz="4100" spc="-1" strike="noStrike">
                <a:solidFill>
                  <a:srgbClr val="def5fa"/>
                </a:solidFill>
                <a:latin typeface="Lucida Sans Unicode"/>
              </a:rPr>
              <a:t>Τα σκουπίδια που βρήκαμε</a:t>
            </a:r>
            <a:endParaRPr b="0" lang="el-GR" sz="4100" spc="-1" strike="noStrike">
              <a:solidFill>
                <a:srgbClr val="ffffff"/>
              </a:solidFill>
              <a:latin typeface="Lucida Sans Unicode"/>
            </a:endParaRPr>
          </a:p>
        </p:txBody>
      </p:sp>
    </p:spTree>
  </p:cSld>
  <p:transition spd="med"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</TotalTime>
  <Application>LibreOffice/7.0.1.2$Windows_X86_64 LibreOffice_project/7cbcfc562f6eb6708b5ff7d7397325de9e764452</Application>
  <Words>66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2025-02-02T18:20:23Z</dcterms:created>
  <dc:creator>user</dc:creator>
  <dc:description/>
  <dc:language>el-GR</dc:language>
  <cp:lastModifiedBy>user</cp:lastModifiedBy>
  <dcterms:modified xsi:type="dcterms:W3CDTF">2025-02-02T19:07:05Z</dcterms:modified>
  <cp:revision>1</cp:revision>
  <dc:subject/>
  <dc:title>ΣΚΟΥΠΙΔΙΑ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Προβολή στην οθόνη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