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27" name="PlaceHolder 2"/>
          <p:cNvSpPr>
            <a:spLocks noGrp="1"/>
          </p:cNvSpPr>
          <p:nvPr>
            <p:ph type="body"/>
          </p:nvPr>
        </p:nvSpPr>
        <p:spPr>
          <a:xfrm>
            <a:off x="457200" y="160020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28" name="PlaceHolder 3"/>
          <p:cNvSpPr>
            <a:spLocks noGrp="1"/>
          </p:cNvSpPr>
          <p:nvPr>
            <p:ph type="body"/>
          </p:nvPr>
        </p:nvSpPr>
        <p:spPr>
          <a:xfrm>
            <a:off x="457200" y="396432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30"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31"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32" name="PlaceHolder 4"/>
          <p:cNvSpPr>
            <a:spLocks noGrp="1"/>
          </p:cNvSpPr>
          <p:nvPr>
            <p:ph type="body"/>
          </p:nvPr>
        </p:nvSpPr>
        <p:spPr>
          <a:xfrm>
            <a:off x="45720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33" name="PlaceHolder 5"/>
          <p:cNvSpPr>
            <a:spLocks noGrp="1"/>
          </p:cNvSpPr>
          <p:nvPr>
            <p:ph type="body"/>
          </p:nvPr>
        </p:nvSpPr>
        <p:spPr>
          <a:xfrm>
            <a:off x="252648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35" name="PlaceHolder 2"/>
          <p:cNvSpPr>
            <a:spLocks noGrp="1"/>
          </p:cNvSpPr>
          <p:nvPr>
            <p:ph type="body"/>
          </p:nvPr>
        </p:nvSpPr>
        <p:spPr>
          <a:xfrm>
            <a:off x="45720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36" name="PlaceHolder 3"/>
          <p:cNvSpPr>
            <a:spLocks noGrp="1"/>
          </p:cNvSpPr>
          <p:nvPr>
            <p:ph type="body"/>
          </p:nvPr>
        </p:nvSpPr>
        <p:spPr>
          <a:xfrm>
            <a:off x="182268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37" name="PlaceHolder 4"/>
          <p:cNvSpPr>
            <a:spLocks noGrp="1"/>
          </p:cNvSpPr>
          <p:nvPr>
            <p:ph type="body"/>
          </p:nvPr>
        </p:nvSpPr>
        <p:spPr>
          <a:xfrm>
            <a:off x="318780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38" name="PlaceHolder 5"/>
          <p:cNvSpPr>
            <a:spLocks noGrp="1"/>
          </p:cNvSpPr>
          <p:nvPr>
            <p:ph type="body"/>
          </p:nvPr>
        </p:nvSpPr>
        <p:spPr>
          <a:xfrm>
            <a:off x="45720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39" name="PlaceHolder 6"/>
          <p:cNvSpPr>
            <a:spLocks noGrp="1"/>
          </p:cNvSpPr>
          <p:nvPr>
            <p:ph type="body"/>
          </p:nvPr>
        </p:nvSpPr>
        <p:spPr>
          <a:xfrm>
            <a:off x="182268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40" name="PlaceHolder 7"/>
          <p:cNvSpPr>
            <a:spLocks noGrp="1"/>
          </p:cNvSpPr>
          <p:nvPr>
            <p:ph type="body"/>
          </p:nvPr>
        </p:nvSpPr>
        <p:spPr>
          <a:xfrm>
            <a:off x="318780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48" name="PlaceHolder 2"/>
          <p:cNvSpPr>
            <a:spLocks noGrp="1"/>
          </p:cNvSpPr>
          <p:nvPr>
            <p:ph type="subTitle"/>
          </p:nvPr>
        </p:nvSpPr>
        <p:spPr>
          <a:xfrm>
            <a:off x="457200" y="1600200"/>
            <a:ext cx="4038120" cy="45255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50" name="PlaceHolder 2"/>
          <p:cNvSpPr>
            <a:spLocks noGrp="1"/>
          </p:cNvSpPr>
          <p:nvPr>
            <p:ph type="body"/>
          </p:nvPr>
        </p:nvSpPr>
        <p:spPr>
          <a:xfrm>
            <a:off x="457200" y="1600200"/>
            <a:ext cx="4038120" cy="4525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52" name="PlaceHolder 2"/>
          <p:cNvSpPr>
            <a:spLocks noGrp="1"/>
          </p:cNvSpPr>
          <p:nvPr>
            <p:ph type="body"/>
          </p:nvPr>
        </p:nvSpPr>
        <p:spPr>
          <a:xfrm>
            <a:off x="45720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53" name="PlaceHolder 3"/>
          <p:cNvSpPr>
            <a:spLocks noGrp="1"/>
          </p:cNvSpPr>
          <p:nvPr>
            <p:ph type="body"/>
          </p:nvPr>
        </p:nvSpPr>
        <p:spPr>
          <a:xfrm>
            <a:off x="252648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457200" y="274680"/>
            <a:ext cx="8229240" cy="52977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57"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58" name="PlaceHolder 3"/>
          <p:cNvSpPr>
            <a:spLocks noGrp="1"/>
          </p:cNvSpPr>
          <p:nvPr>
            <p:ph type="body"/>
          </p:nvPr>
        </p:nvSpPr>
        <p:spPr>
          <a:xfrm>
            <a:off x="252648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59" name="PlaceHolder 4"/>
          <p:cNvSpPr>
            <a:spLocks noGrp="1"/>
          </p:cNvSpPr>
          <p:nvPr>
            <p:ph type="body"/>
          </p:nvPr>
        </p:nvSpPr>
        <p:spPr>
          <a:xfrm>
            <a:off x="45720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6" name="PlaceHolder 2"/>
          <p:cNvSpPr>
            <a:spLocks noGrp="1"/>
          </p:cNvSpPr>
          <p:nvPr>
            <p:ph type="subTitle"/>
          </p:nvPr>
        </p:nvSpPr>
        <p:spPr>
          <a:xfrm>
            <a:off x="457200" y="1600200"/>
            <a:ext cx="4038120" cy="45255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61" name="PlaceHolder 2"/>
          <p:cNvSpPr>
            <a:spLocks noGrp="1"/>
          </p:cNvSpPr>
          <p:nvPr>
            <p:ph type="body"/>
          </p:nvPr>
        </p:nvSpPr>
        <p:spPr>
          <a:xfrm>
            <a:off x="45720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62"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63" name="PlaceHolder 4"/>
          <p:cNvSpPr>
            <a:spLocks noGrp="1"/>
          </p:cNvSpPr>
          <p:nvPr>
            <p:ph type="body"/>
          </p:nvPr>
        </p:nvSpPr>
        <p:spPr>
          <a:xfrm>
            <a:off x="252648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65"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66"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67" name="PlaceHolder 4"/>
          <p:cNvSpPr>
            <a:spLocks noGrp="1"/>
          </p:cNvSpPr>
          <p:nvPr>
            <p:ph type="body"/>
          </p:nvPr>
        </p:nvSpPr>
        <p:spPr>
          <a:xfrm>
            <a:off x="457200" y="396432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69" name="PlaceHolder 2"/>
          <p:cNvSpPr>
            <a:spLocks noGrp="1"/>
          </p:cNvSpPr>
          <p:nvPr>
            <p:ph type="body"/>
          </p:nvPr>
        </p:nvSpPr>
        <p:spPr>
          <a:xfrm>
            <a:off x="457200" y="160020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70" name="PlaceHolder 3"/>
          <p:cNvSpPr>
            <a:spLocks noGrp="1"/>
          </p:cNvSpPr>
          <p:nvPr>
            <p:ph type="body"/>
          </p:nvPr>
        </p:nvSpPr>
        <p:spPr>
          <a:xfrm>
            <a:off x="457200" y="396432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72"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73"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74" name="PlaceHolder 4"/>
          <p:cNvSpPr>
            <a:spLocks noGrp="1"/>
          </p:cNvSpPr>
          <p:nvPr>
            <p:ph type="body"/>
          </p:nvPr>
        </p:nvSpPr>
        <p:spPr>
          <a:xfrm>
            <a:off x="45720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75" name="PlaceHolder 5"/>
          <p:cNvSpPr>
            <a:spLocks noGrp="1"/>
          </p:cNvSpPr>
          <p:nvPr>
            <p:ph type="body"/>
          </p:nvPr>
        </p:nvSpPr>
        <p:spPr>
          <a:xfrm>
            <a:off x="252648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77" name="PlaceHolder 2"/>
          <p:cNvSpPr>
            <a:spLocks noGrp="1"/>
          </p:cNvSpPr>
          <p:nvPr>
            <p:ph type="body"/>
          </p:nvPr>
        </p:nvSpPr>
        <p:spPr>
          <a:xfrm>
            <a:off x="45720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78" name="PlaceHolder 3"/>
          <p:cNvSpPr>
            <a:spLocks noGrp="1"/>
          </p:cNvSpPr>
          <p:nvPr>
            <p:ph type="body"/>
          </p:nvPr>
        </p:nvSpPr>
        <p:spPr>
          <a:xfrm>
            <a:off x="182268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79" name="PlaceHolder 4"/>
          <p:cNvSpPr>
            <a:spLocks noGrp="1"/>
          </p:cNvSpPr>
          <p:nvPr>
            <p:ph type="body"/>
          </p:nvPr>
        </p:nvSpPr>
        <p:spPr>
          <a:xfrm>
            <a:off x="3187800" y="160020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80" name="PlaceHolder 5"/>
          <p:cNvSpPr>
            <a:spLocks noGrp="1"/>
          </p:cNvSpPr>
          <p:nvPr>
            <p:ph type="body"/>
          </p:nvPr>
        </p:nvSpPr>
        <p:spPr>
          <a:xfrm>
            <a:off x="45720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81" name="PlaceHolder 6"/>
          <p:cNvSpPr>
            <a:spLocks noGrp="1"/>
          </p:cNvSpPr>
          <p:nvPr>
            <p:ph type="body"/>
          </p:nvPr>
        </p:nvSpPr>
        <p:spPr>
          <a:xfrm>
            <a:off x="182268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
        <p:nvSpPr>
          <p:cNvPr id="82" name="PlaceHolder 7"/>
          <p:cNvSpPr>
            <a:spLocks noGrp="1"/>
          </p:cNvSpPr>
          <p:nvPr>
            <p:ph type="body"/>
          </p:nvPr>
        </p:nvSpPr>
        <p:spPr>
          <a:xfrm>
            <a:off x="3187800" y="3964320"/>
            <a:ext cx="1299960" cy="2158560"/>
          </a:xfrm>
          <a:prstGeom prst="rect">
            <a:avLst/>
          </a:prstGeom>
        </p:spPr>
        <p:txBody>
          <a:bodyPr lIns="0" rIns="0" tIns="0" bIns="0">
            <a:normAutofit fontScale="65000"/>
          </a:bodyPr>
          <a:p>
            <a:endParaRPr b="0" lang="el-GR" sz="32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8" name="PlaceHolder 2"/>
          <p:cNvSpPr>
            <a:spLocks noGrp="1"/>
          </p:cNvSpPr>
          <p:nvPr>
            <p:ph type="body"/>
          </p:nvPr>
        </p:nvSpPr>
        <p:spPr>
          <a:xfrm>
            <a:off x="457200" y="1600200"/>
            <a:ext cx="4038120" cy="4525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10" name="PlaceHolder 2"/>
          <p:cNvSpPr>
            <a:spLocks noGrp="1"/>
          </p:cNvSpPr>
          <p:nvPr>
            <p:ph type="body"/>
          </p:nvPr>
        </p:nvSpPr>
        <p:spPr>
          <a:xfrm>
            <a:off x="45720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11" name="PlaceHolder 3"/>
          <p:cNvSpPr>
            <a:spLocks noGrp="1"/>
          </p:cNvSpPr>
          <p:nvPr>
            <p:ph type="body"/>
          </p:nvPr>
        </p:nvSpPr>
        <p:spPr>
          <a:xfrm>
            <a:off x="252648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15"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16" name="PlaceHolder 3"/>
          <p:cNvSpPr>
            <a:spLocks noGrp="1"/>
          </p:cNvSpPr>
          <p:nvPr>
            <p:ph type="body"/>
          </p:nvPr>
        </p:nvSpPr>
        <p:spPr>
          <a:xfrm>
            <a:off x="252648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17" name="PlaceHolder 4"/>
          <p:cNvSpPr>
            <a:spLocks noGrp="1"/>
          </p:cNvSpPr>
          <p:nvPr>
            <p:ph type="body"/>
          </p:nvPr>
        </p:nvSpPr>
        <p:spPr>
          <a:xfrm>
            <a:off x="45720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19" name="PlaceHolder 2"/>
          <p:cNvSpPr>
            <a:spLocks noGrp="1"/>
          </p:cNvSpPr>
          <p:nvPr>
            <p:ph type="body"/>
          </p:nvPr>
        </p:nvSpPr>
        <p:spPr>
          <a:xfrm>
            <a:off x="457200" y="1600200"/>
            <a:ext cx="1970280" cy="4525560"/>
          </a:xfrm>
          <a:prstGeom prst="rect">
            <a:avLst/>
          </a:prstGeom>
        </p:spPr>
        <p:txBody>
          <a:bodyPr lIns="0" rIns="0" tIns="0" bIns="0">
            <a:normAutofit/>
          </a:bodyPr>
          <a:p>
            <a:endParaRPr b="0" lang="el-GR" sz="3200" spc="-1" strike="noStrike">
              <a:solidFill>
                <a:srgbClr val="000000"/>
              </a:solidFill>
              <a:latin typeface="Calibri"/>
            </a:endParaRPr>
          </a:p>
        </p:txBody>
      </p:sp>
      <p:sp>
        <p:nvSpPr>
          <p:cNvPr id="20"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21" name="PlaceHolder 4"/>
          <p:cNvSpPr>
            <a:spLocks noGrp="1"/>
          </p:cNvSpPr>
          <p:nvPr>
            <p:ph type="body"/>
          </p:nvPr>
        </p:nvSpPr>
        <p:spPr>
          <a:xfrm>
            <a:off x="2526480" y="396432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Calibri"/>
            </a:endParaRPr>
          </a:p>
        </p:txBody>
      </p:sp>
      <p:sp>
        <p:nvSpPr>
          <p:cNvPr id="23" name="PlaceHolder 2"/>
          <p:cNvSpPr>
            <a:spLocks noGrp="1"/>
          </p:cNvSpPr>
          <p:nvPr>
            <p:ph type="body"/>
          </p:nvPr>
        </p:nvSpPr>
        <p:spPr>
          <a:xfrm>
            <a:off x="45720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24" name="PlaceHolder 3"/>
          <p:cNvSpPr>
            <a:spLocks noGrp="1"/>
          </p:cNvSpPr>
          <p:nvPr>
            <p:ph type="body"/>
          </p:nvPr>
        </p:nvSpPr>
        <p:spPr>
          <a:xfrm>
            <a:off x="2526480" y="1600200"/>
            <a:ext cx="1970280" cy="2158560"/>
          </a:xfrm>
          <a:prstGeom prst="rect">
            <a:avLst/>
          </a:prstGeom>
        </p:spPr>
        <p:txBody>
          <a:bodyPr lIns="0" rIns="0" tIns="0" bIns="0">
            <a:normAutofit/>
          </a:bodyPr>
          <a:p>
            <a:endParaRPr b="0" lang="el-GR" sz="3200" spc="-1" strike="noStrike">
              <a:solidFill>
                <a:srgbClr val="000000"/>
              </a:solidFill>
              <a:latin typeface="Calibri"/>
            </a:endParaRPr>
          </a:p>
        </p:txBody>
      </p:sp>
      <p:sp>
        <p:nvSpPr>
          <p:cNvPr id="25" name="PlaceHolder 4"/>
          <p:cNvSpPr>
            <a:spLocks noGrp="1"/>
          </p:cNvSpPr>
          <p:nvPr>
            <p:ph type="body"/>
          </p:nvPr>
        </p:nvSpPr>
        <p:spPr>
          <a:xfrm>
            <a:off x="457200" y="3964320"/>
            <a:ext cx="4038120" cy="2158560"/>
          </a:xfrm>
          <a:prstGeom prst="rect">
            <a:avLst/>
          </a:prstGeom>
        </p:spPr>
        <p:txBody>
          <a:bodyPr lIns="0" rIns="0" tIns="0" bIns="0">
            <a:normAutofit/>
          </a:bodyPr>
          <a:p>
            <a:endParaRPr b="0" lang="el-GR" sz="32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noAutofit/>
          </a:bodyPr>
          <a:p>
            <a:pPr algn="ctr">
              <a:lnSpc>
                <a:spcPct val="100000"/>
              </a:lnSpc>
            </a:pPr>
            <a:r>
              <a:rPr b="0" lang="en-US" sz="4400" spc="-1" strike="noStrike">
                <a:solidFill>
                  <a:srgbClr val="000000"/>
                </a:solidFill>
                <a:latin typeface="Calibri"/>
              </a:rPr>
              <a:t>Click to edit Master title style</a:t>
            </a:r>
            <a:endParaRPr b="0" lang="el-GR" sz="4400" spc="-1" strike="noStrike">
              <a:solidFill>
                <a:srgbClr val="000000"/>
              </a:solidFill>
              <a:latin typeface="Calibri"/>
            </a:endParaRPr>
          </a:p>
        </p:txBody>
      </p:sp>
      <p:sp>
        <p:nvSpPr>
          <p:cNvPr id="1" name="PlaceHolder 2"/>
          <p:cNvSpPr>
            <a:spLocks noGrp="1"/>
          </p:cNvSpPr>
          <p:nvPr>
            <p:ph type="dt"/>
          </p:nvPr>
        </p:nvSpPr>
        <p:spPr>
          <a:xfrm>
            <a:off x="457200" y="6356520"/>
            <a:ext cx="2133360" cy="364680"/>
          </a:xfrm>
          <a:prstGeom prst="rect">
            <a:avLst/>
          </a:prstGeom>
        </p:spPr>
        <p:txBody>
          <a:bodyPr anchor="ctr">
            <a:noAutofit/>
          </a:bodyPr>
          <a:p>
            <a:pPr>
              <a:lnSpc>
                <a:spcPct val="100000"/>
              </a:lnSpc>
            </a:pPr>
            <a:fld id="{F2875742-B080-438A-8D5B-70B2CA8229AA}" type="datetime">
              <a:rPr b="0" lang="el-GR" sz="1200" spc="-1" strike="noStrike">
                <a:solidFill>
                  <a:srgbClr val="8b8b8b"/>
                </a:solidFill>
                <a:latin typeface="Calibri"/>
              </a:rPr>
              <a:t>4/2/2025</a:t>
            </a:fld>
            <a:endParaRPr b="0" lang="el-GR" sz="1200" spc="-1" strike="noStrike">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noAutofit/>
          </a:bodyPr>
          <a:p>
            <a:endParaRPr b="0" lang="el-GR" sz="2400" spc="-1" strike="noStrike">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46292B2D-6F25-421D-B2AF-340882342822}" type="slidenum">
              <a:rPr b="0" lang="el-GR" sz="1200" spc="-1" strike="noStrike">
                <a:solidFill>
                  <a:srgbClr val="8b8b8b"/>
                </a:solidFill>
                <a:latin typeface="Calibri"/>
              </a:rPr>
              <a:t>&lt;αριθμός&gt;</a:t>
            </a:fld>
            <a:endParaRPr b="0" lang="el-GR" sz="12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l-GR" sz="3200" spc="-1" strike="noStrike">
                <a:solidFill>
                  <a:srgbClr val="000000"/>
                </a:solidFill>
                <a:latin typeface="Calibri"/>
              </a:rPr>
              <a:t>Πατήστε για επεξεργασία της μορφής κειμένου διάρθρωσης</a:t>
            </a:r>
            <a:endParaRPr b="0" lang="el-GR"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l-GR" sz="2400" spc="-1" strike="noStrike">
                <a:solidFill>
                  <a:srgbClr val="000000"/>
                </a:solidFill>
                <a:latin typeface="Calibri"/>
              </a:rPr>
              <a:t>Δεύτερο επίπεδο διάρθρωσης</a:t>
            </a:r>
            <a:endParaRPr b="0" lang="el-GR"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000000"/>
                </a:solidFill>
                <a:latin typeface="Calibri"/>
              </a:rPr>
              <a:t>Τρίτο επίπεδο διάρθρωσης</a:t>
            </a:r>
            <a:endParaRPr b="0" lang="el-GR"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000000"/>
                </a:solidFill>
                <a:latin typeface="Calibri"/>
              </a:rPr>
              <a:t>Τέταρτο επίπεδο διάρθρωσης</a:t>
            </a:r>
            <a:endParaRPr b="0" lang="el-GR"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000000"/>
                </a:solidFill>
                <a:latin typeface="Calibri"/>
              </a:rPr>
              <a:t>Πέμπτο επίπεδο διάρθρωσης</a:t>
            </a:r>
            <a:endParaRPr b="0" lang="el-GR"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000000"/>
                </a:solidFill>
                <a:latin typeface="Calibri"/>
              </a:rPr>
              <a:t>Έκτο επίπεδο διάρθρωσης</a:t>
            </a:r>
            <a:endParaRPr b="0" lang="el-GR"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000000"/>
                </a:solidFill>
                <a:latin typeface="Calibri"/>
              </a:rPr>
              <a:t>Έβδομο επίπεδο διάρθρωσης</a:t>
            </a:r>
            <a:endParaRPr b="0" lang="el-GR"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noAutofit/>
          </a:bodyPr>
          <a:p>
            <a:pPr algn="ctr">
              <a:lnSpc>
                <a:spcPct val="100000"/>
              </a:lnSpc>
            </a:pPr>
            <a:r>
              <a:rPr b="0" lang="en-US" sz="4400" spc="-1" strike="noStrike">
                <a:solidFill>
                  <a:srgbClr val="000000"/>
                </a:solidFill>
                <a:latin typeface="Calibri"/>
              </a:rPr>
              <a:t>Click to edit Master title style</a:t>
            </a:r>
            <a:endParaRPr b="0" lang="el-GR" sz="4400" spc="-1" strike="noStrike">
              <a:solidFill>
                <a:srgbClr val="000000"/>
              </a:solidFill>
              <a:latin typeface="Calibri"/>
            </a:endParaRPr>
          </a:p>
        </p:txBody>
      </p:sp>
      <p:sp>
        <p:nvSpPr>
          <p:cNvPr id="42" name="PlaceHolder 2"/>
          <p:cNvSpPr>
            <a:spLocks noGrp="1"/>
          </p:cNvSpPr>
          <p:nvPr>
            <p:ph type="body"/>
          </p:nvPr>
        </p:nvSpPr>
        <p:spPr>
          <a:xfrm>
            <a:off x="457200" y="1600200"/>
            <a:ext cx="4038120" cy="4525560"/>
          </a:xfrm>
          <a:prstGeom prst="rect">
            <a:avLst/>
          </a:prstGeom>
        </p:spPr>
        <p:txBody>
          <a:bodyPr>
            <a:noAutofit/>
          </a:bodyPr>
          <a:p>
            <a:pPr marL="343080" indent="-342720">
              <a:lnSpc>
                <a:spcPct val="100000"/>
              </a:lnSpc>
              <a:spcBef>
                <a:spcPts val="561"/>
              </a:spcBef>
              <a:buClr>
                <a:srgbClr val="000000"/>
              </a:buClr>
              <a:buFont typeface="Arial"/>
              <a:buChar char="•"/>
            </a:pPr>
            <a:r>
              <a:rPr b="0" lang="en-US" sz="2800" spc="-1" strike="noStrike">
                <a:solidFill>
                  <a:srgbClr val="000000"/>
                </a:solidFill>
                <a:latin typeface="Calibri"/>
              </a:rPr>
              <a:t>Click to edit Master text styles</a:t>
            </a:r>
            <a:endParaRPr b="0" lang="el-GR" sz="2800" spc="-1" strike="noStrike">
              <a:solidFill>
                <a:srgbClr val="000000"/>
              </a:solidFill>
              <a:latin typeface="Calibri"/>
            </a:endParaRPr>
          </a:p>
          <a:p>
            <a:pPr lvl="1" marL="743040" indent="-285480">
              <a:lnSpc>
                <a:spcPct val="100000"/>
              </a:lnSpc>
              <a:spcBef>
                <a:spcPts val="479"/>
              </a:spcBef>
              <a:buClr>
                <a:srgbClr val="000000"/>
              </a:buClr>
              <a:buFont typeface="Arial"/>
              <a:buChar char="–"/>
            </a:pPr>
            <a:r>
              <a:rPr b="0" lang="en-US" sz="2400" spc="-1" strike="noStrike">
                <a:solidFill>
                  <a:srgbClr val="000000"/>
                </a:solidFill>
                <a:latin typeface="Calibri"/>
              </a:rPr>
              <a:t>Second level</a:t>
            </a:r>
            <a:endParaRPr b="0" lang="el-GR" sz="2400" spc="-1" strike="noStrike">
              <a:solidFill>
                <a:srgbClr val="000000"/>
              </a:solidFill>
              <a:latin typeface="Calibri"/>
            </a:endParaRPr>
          </a:p>
          <a:p>
            <a:pPr lvl="2" marL="1143000" indent="-228240">
              <a:lnSpc>
                <a:spcPct val="100000"/>
              </a:lnSpc>
              <a:spcBef>
                <a:spcPts val="400"/>
              </a:spcBef>
              <a:buClr>
                <a:srgbClr val="000000"/>
              </a:buClr>
              <a:buFont typeface="Arial"/>
              <a:buChar char="•"/>
            </a:pPr>
            <a:r>
              <a:rPr b="0" lang="en-US" sz="2000" spc="-1" strike="noStrike">
                <a:solidFill>
                  <a:srgbClr val="000000"/>
                </a:solidFill>
                <a:latin typeface="Calibri"/>
              </a:rPr>
              <a:t>Third level</a:t>
            </a:r>
            <a:endParaRPr b="0" lang="el-GR" sz="2000" spc="-1" strike="noStrike">
              <a:solidFill>
                <a:srgbClr val="000000"/>
              </a:solidFill>
              <a:latin typeface="Calibri"/>
            </a:endParaRPr>
          </a:p>
          <a:p>
            <a:pPr lvl="3" marL="1600200" indent="-228240">
              <a:lnSpc>
                <a:spcPct val="100000"/>
              </a:lnSpc>
              <a:spcBef>
                <a:spcPts val="360"/>
              </a:spcBef>
              <a:buClr>
                <a:srgbClr val="000000"/>
              </a:buClr>
              <a:buFont typeface="Arial"/>
              <a:buChar char="–"/>
            </a:pPr>
            <a:r>
              <a:rPr b="0" lang="en-US" sz="1800" spc="-1" strike="noStrike">
                <a:solidFill>
                  <a:srgbClr val="000000"/>
                </a:solidFill>
                <a:latin typeface="Calibri"/>
              </a:rPr>
              <a:t>Fourth level</a:t>
            </a:r>
            <a:endParaRPr b="0" lang="el-GR" sz="1800" spc="-1" strike="noStrike">
              <a:solidFill>
                <a:srgbClr val="000000"/>
              </a:solidFill>
              <a:latin typeface="Calibri"/>
            </a:endParaRPr>
          </a:p>
          <a:p>
            <a:pPr lvl="4" marL="2057400" indent="-228240">
              <a:lnSpc>
                <a:spcPct val="100000"/>
              </a:lnSpc>
              <a:spcBef>
                <a:spcPts val="360"/>
              </a:spcBef>
              <a:buClr>
                <a:srgbClr val="000000"/>
              </a:buClr>
              <a:buFont typeface="Arial"/>
              <a:buChar char="»"/>
            </a:pPr>
            <a:r>
              <a:rPr b="0" lang="en-US" sz="1800" spc="-1" strike="noStrike">
                <a:solidFill>
                  <a:srgbClr val="000000"/>
                </a:solidFill>
                <a:latin typeface="Calibri"/>
              </a:rPr>
              <a:t>Fifth level</a:t>
            </a:r>
            <a:endParaRPr b="0" lang="el-GR" sz="1800" spc="-1" strike="noStrike">
              <a:solidFill>
                <a:srgbClr val="000000"/>
              </a:solidFill>
              <a:latin typeface="Calibri"/>
            </a:endParaRPr>
          </a:p>
        </p:txBody>
      </p:sp>
      <p:sp>
        <p:nvSpPr>
          <p:cNvPr id="43" name="PlaceHolder 3"/>
          <p:cNvSpPr>
            <a:spLocks noGrp="1"/>
          </p:cNvSpPr>
          <p:nvPr>
            <p:ph type="body"/>
          </p:nvPr>
        </p:nvSpPr>
        <p:spPr>
          <a:xfrm>
            <a:off x="4648320" y="1600200"/>
            <a:ext cx="4038120" cy="4525560"/>
          </a:xfrm>
          <a:prstGeom prst="rect">
            <a:avLst/>
          </a:prstGeom>
        </p:spPr>
        <p:txBody>
          <a:bodyPr>
            <a:noAutofit/>
          </a:bodyPr>
          <a:p>
            <a:pPr marL="343080" indent="-342720">
              <a:lnSpc>
                <a:spcPct val="100000"/>
              </a:lnSpc>
              <a:spcBef>
                <a:spcPts val="561"/>
              </a:spcBef>
              <a:buClr>
                <a:srgbClr val="000000"/>
              </a:buClr>
              <a:buFont typeface="Arial"/>
              <a:buChar char="•"/>
            </a:pPr>
            <a:r>
              <a:rPr b="0" lang="en-US" sz="2800" spc="-1" strike="noStrike">
                <a:solidFill>
                  <a:srgbClr val="000000"/>
                </a:solidFill>
                <a:latin typeface="Calibri"/>
              </a:rPr>
              <a:t>Click to edit Master text styles</a:t>
            </a:r>
            <a:endParaRPr b="0" lang="el-GR" sz="2800" spc="-1" strike="noStrike">
              <a:solidFill>
                <a:srgbClr val="000000"/>
              </a:solidFill>
              <a:latin typeface="Calibri"/>
            </a:endParaRPr>
          </a:p>
          <a:p>
            <a:pPr lvl="1" marL="743040" indent="-285480">
              <a:lnSpc>
                <a:spcPct val="100000"/>
              </a:lnSpc>
              <a:spcBef>
                <a:spcPts val="479"/>
              </a:spcBef>
              <a:buClr>
                <a:srgbClr val="000000"/>
              </a:buClr>
              <a:buFont typeface="Arial"/>
              <a:buChar char="–"/>
            </a:pPr>
            <a:r>
              <a:rPr b="0" lang="en-US" sz="2400" spc="-1" strike="noStrike">
                <a:solidFill>
                  <a:srgbClr val="000000"/>
                </a:solidFill>
                <a:latin typeface="Calibri"/>
              </a:rPr>
              <a:t>Second level</a:t>
            </a:r>
            <a:endParaRPr b="0" lang="el-GR" sz="2400" spc="-1" strike="noStrike">
              <a:solidFill>
                <a:srgbClr val="000000"/>
              </a:solidFill>
              <a:latin typeface="Calibri"/>
            </a:endParaRPr>
          </a:p>
          <a:p>
            <a:pPr lvl="2" marL="1143000" indent="-228240">
              <a:lnSpc>
                <a:spcPct val="100000"/>
              </a:lnSpc>
              <a:spcBef>
                <a:spcPts val="400"/>
              </a:spcBef>
              <a:buClr>
                <a:srgbClr val="000000"/>
              </a:buClr>
              <a:buFont typeface="Arial"/>
              <a:buChar char="•"/>
            </a:pPr>
            <a:r>
              <a:rPr b="0" lang="en-US" sz="2000" spc="-1" strike="noStrike">
                <a:solidFill>
                  <a:srgbClr val="000000"/>
                </a:solidFill>
                <a:latin typeface="Calibri"/>
              </a:rPr>
              <a:t>Third level</a:t>
            </a:r>
            <a:endParaRPr b="0" lang="el-GR" sz="2000" spc="-1" strike="noStrike">
              <a:solidFill>
                <a:srgbClr val="000000"/>
              </a:solidFill>
              <a:latin typeface="Calibri"/>
            </a:endParaRPr>
          </a:p>
          <a:p>
            <a:pPr lvl="3" marL="1600200" indent="-228240">
              <a:lnSpc>
                <a:spcPct val="100000"/>
              </a:lnSpc>
              <a:spcBef>
                <a:spcPts val="360"/>
              </a:spcBef>
              <a:buClr>
                <a:srgbClr val="000000"/>
              </a:buClr>
              <a:buFont typeface="Arial"/>
              <a:buChar char="–"/>
            </a:pPr>
            <a:r>
              <a:rPr b="0" lang="en-US" sz="1800" spc="-1" strike="noStrike">
                <a:solidFill>
                  <a:srgbClr val="000000"/>
                </a:solidFill>
                <a:latin typeface="Calibri"/>
              </a:rPr>
              <a:t>Fourth level</a:t>
            </a:r>
            <a:endParaRPr b="0" lang="el-GR" sz="1800" spc="-1" strike="noStrike">
              <a:solidFill>
                <a:srgbClr val="000000"/>
              </a:solidFill>
              <a:latin typeface="Calibri"/>
            </a:endParaRPr>
          </a:p>
          <a:p>
            <a:pPr lvl="4" marL="2057400" indent="-228240">
              <a:lnSpc>
                <a:spcPct val="100000"/>
              </a:lnSpc>
              <a:spcBef>
                <a:spcPts val="360"/>
              </a:spcBef>
              <a:buClr>
                <a:srgbClr val="000000"/>
              </a:buClr>
              <a:buFont typeface="Arial"/>
              <a:buChar char="»"/>
            </a:pPr>
            <a:r>
              <a:rPr b="0" lang="en-US" sz="1800" spc="-1" strike="noStrike">
                <a:solidFill>
                  <a:srgbClr val="000000"/>
                </a:solidFill>
                <a:latin typeface="Calibri"/>
              </a:rPr>
              <a:t>Fifth level</a:t>
            </a:r>
            <a:endParaRPr b="0" lang="el-GR" sz="1800" spc="-1" strike="noStrike">
              <a:solidFill>
                <a:srgbClr val="000000"/>
              </a:solidFill>
              <a:latin typeface="Calibri"/>
            </a:endParaRPr>
          </a:p>
        </p:txBody>
      </p:sp>
      <p:sp>
        <p:nvSpPr>
          <p:cNvPr id="44" name="PlaceHolder 4"/>
          <p:cNvSpPr>
            <a:spLocks noGrp="1"/>
          </p:cNvSpPr>
          <p:nvPr>
            <p:ph type="dt"/>
          </p:nvPr>
        </p:nvSpPr>
        <p:spPr>
          <a:xfrm>
            <a:off x="457200" y="6356520"/>
            <a:ext cx="2133360" cy="364680"/>
          </a:xfrm>
          <a:prstGeom prst="rect">
            <a:avLst/>
          </a:prstGeom>
        </p:spPr>
        <p:txBody>
          <a:bodyPr anchor="ctr">
            <a:noAutofit/>
          </a:bodyPr>
          <a:p>
            <a:pPr>
              <a:lnSpc>
                <a:spcPct val="100000"/>
              </a:lnSpc>
            </a:pPr>
            <a:fld id="{136B958E-E4F7-4BB8-8110-6306DA8DD694}" type="datetime">
              <a:rPr b="0" lang="el-GR" sz="1200" spc="-1" strike="noStrike">
                <a:solidFill>
                  <a:srgbClr val="8b8b8b"/>
                </a:solidFill>
                <a:latin typeface="Calibri"/>
              </a:rPr>
              <a:t>4/2/2025</a:t>
            </a:fld>
            <a:endParaRPr b="0" lang="el-GR" sz="1200" spc="-1" strike="noStrike">
              <a:latin typeface="Times New Roman"/>
            </a:endParaRPr>
          </a:p>
        </p:txBody>
      </p:sp>
      <p:sp>
        <p:nvSpPr>
          <p:cNvPr id="45" name="PlaceHolder 5"/>
          <p:cNvSpPr>
            <a:spLocks noGrp="1"/>
          </p:cNvSpPr>
          <p:nvPr>
            <p:ph type="ftr"/>
          </p:nvPr>
        </p:nvSpPr>
        <p:spPr>
          <a:xfrm>
            <a:off x="3124080" y="6356520"/>
            <a:ext cx="2895120" cy="364680"/>
          </a:xfrm>
          <a:prstGeom prst="rect">
            <a:avLst/>
          </a:prstGeom>
        </p:spPr>
        <p:txBody>
          <a:bodyPr anchor="ctr">
            <a:noAutofit/>
          </a:bodyPr>
          <a:p>
            <a:endParaRPr b="0" lang="el-GR" sz="2400" spc="-1" strike="noStrike">
              <a:latin typeface="Times New Roman"/>
            </a:endParaRPr>
          </a:p>
        </p:txBody>
      </p:sp>
      <p:sp>
        <p:nvSpPr>
          <p:cNvPr id="46" name="PlaceHolder 6"/>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08CC01FF-1DB7-4F63-9DBC-528E041242D9}" type="slidenum">
              <a:rPr b="0" lang="el-GR" sz="1200" spc="-1" strike="noStrike">
                <a:solidFill>
                  <a:srgbClr val="8b8b8b"/>
                </a:solidFill>
                <a:latin typeface="Calibri"/>
              </a:rPr>
              <a:t>&lt;αριθμός&gt;</a:t>
            </a:fld>
            <a:endParaRPr b="0" lang="el-GR"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6.xml"/>
</Relationships>
</file>

<file path=ppt/slides/_rels/slide3.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6.xml"/>
</Relationships>
</file>

<file path=ppt/slides/_rels/slide4.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685800" y="2130480"/>
            <a:ext cx="7772040" cy="1469520"/>
          </a:xfrm>
          <a:prstGeom prst="rect">
            <a:avLst/>
          </a:prstGeom>
          <a:noFill/>
          <a:ln w="0">
            <a:noFill/>
          </a:ln>
        </p:spPr>
        <p:txBody>
          <a:bodyPr anchor="ctr">
            <a:noAutofit/>
          </a:bodyPr>
          <a:p>
            <a:pPr algn="ctr">
              <a:lnSpc>
                <a:spcPct val="100000"/>
              </a:lnSpc>
            </a:pPr>
            <a:r>
              <a:rPr b="0" lang="el-GR" sz="4400" spc="-1" strike="noStrike">
                <a:solidFill>
                  <a:srgbClr val="000000"/>
                </a:solidFill>
                <a:latin typeface="Calibri"/>
              </a:rPr>
              <a:t>Σκουπίδια</a:t>
            </a:r>
            <a:endParaRPr b="0" lang="el-GR" sz="4400" spc="-1" strike="noStrike">
              <a:solidFill>
                <a:srgbClr val="000000"/>
              </a:solidFill>
              <a:latin typeface="Calibri"/>
            </a:endParaRPr>
          </a:p>
        </p:txBody>
      </p:sp>
      <p:sp>
        <p:nvSpPr>
          <p:cNvPr id="84" name="TextShape 2"/>
          <p:cNvSpPr txBox="1"/>
          <p:nvPr/>
        </p:nvSpPr>
        <p:spPr>
          <a:xfrm>
            <a:off x="1371600" y="3886200"/>
            <a:ext cx="6400440" cy="1752120"/>
          </a:xfrm>
          <a:prstGeom prst="rect">
            <a:avLst/>
          </a:prstGeom>
          <a:noFill/>
          <a:ln w="0">
            <a:noFill/>
          </a:ln>
        </p:spPr>
        <p:txBody>
          <a:bodyPr>
            <a:noAutofit/>
          </a:bodyPr>
          <a:p>
            <a:pPr algn="ctr">
              <a:lnSpc>
                <a:spcPct val="100000"/>
              </a:lnSpc>
              <a:spcBef>
                <a:spcPts val="641"/>
              </a:spcBef>
              <a:tabLst>
                <a:tab algn="l" pos="0"/>
              </a:tabLst>
            </a:pPr>
            <a:r>
              <a:rPr b="0" lang="el-GR" sz="3200" spc="-1" strike="noStrike">
                <a:solidFill>
                  <a:srgbClr val="8b8b8b"/>
                </a:solidFill>
                <a:latin typeface="Calibri"/>
              </a:rPr>
              <a:t>Μελίνα,Αναστασία,Μαριέφη,Μαριτίνα,Αποστολία                                                                                      </a:t>
            </a:r>
            <a:endParaRPr b="0" lang="el-GR"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457200" y="274680"/>
            <a:ext cx="8229240" cy="1142640"/>
          </a:xfrm>
          <a:prstGeom prst="rect">
            <a:avLst/>
          </a:prstGeom>
          <a:noFill/>
          <a:ln w="0">
            <a:noFill/>
          </a:ln>
        </p:spPr>
        <p:txBody>
          <a:bodyPr anchor="ctr">
            <a:noAutofit/>
          </a:bodyPr>
          <a:p>
            <a:pPr algn="ctr">
              <a:lnSpc>
                <a:spcPct val="100000"/>
              </a:lnSpc>
            </a:pPr>
            <a:r>
              <a:rPr b="0" lang="el-GR" sz="4400" spc="-1" strike="noStrike">
                <a:solidFill>
                  <a:srgbClr val="000000"/>
                </a:solidFill>
                <a:latin typeface="Calibri"/>
              </a:rPr>
              <a:t>Διαδικασία</a:t>
            </a:r>
            <a:endParaRPr b="0" lang="el-GR" sz="4400" spc="-1" strike="noStrike">
              <a:solidFill>
                <a:srgbClr val="000000"/>
              </a:solidFill>
              <a:latin typeface="Calibri"/>
            </a:endParaRPr>
          </a:p>
        </p:txBody>
      </p:sp>
      <p:pic>
        <p:nvPicPr>
          <p:cNvPr id="86" name="Content Placeholder 4" descr=""/>
          <p:cNvPicPr/>
          <p:nvPr/>
        </p:nvPicPr>
        <p:blipFill>
          <a:blip r:embed="rId1"/>
          <a:stretch/>
        </p:blipFill>
        <p:spPr>
          <a:xfrm>
            <a:off x="107640" y="2730600"/>
            <a:ext cx="4492080" cy="2519640"/>
          </a:xfrm>
          <a:prstGeom prst="rect">
            <a:avLst/>
          </a:prstGeom>
          <a:ln w="0">
            <a:noFill/>
          </a:ln>
        </p:spPr>
      </p:pic>
      <p:sp>
        <p:nvSpPr>
          <p:cNvPr id="87" name="TextShape 2"/>
          <p:cNvSpPr txBox="1"/>
          <p:nvPr/>
        </p:nvSpPr>
        <p:spPr>
          <a:xfrm>
            <a:off x="4648320" y="1600200"/>
            <a:ext cx="4038120" cy="4525560"/>
          </a:xfrm>
          <a:prstGeom prst="rect">
            <a:avLst/>
          </a:prstGeom>
          <a:noFill/>
          <a:ln w="0">
            <a:noFill/>
          </a:ln>
        </p:spPr>
        <p:txBody>
          <a:bodyPr>
            <a:noAutofit/>
          </a:bodyPr>
          <a:p>
            <a:pPr marL="343080" indent="-342720">
              <a:lnSpc>
                <a:spcPct val="100000"/>
              </a:lnSpc>
              <a:spcBef>
                <a:spcPts val="561"/>
              </a:spcBef>
              <a:buClr>
                <a:srgbClr val="000000"/>
              </a:buClr>
              <a:buFont typeface="Arial"/>
              <a:buChar char="•"/>
            </a:pPr>
            <a:r>
              <a:rPr b="0" lang="el-GR" sz="2800" spc="-1" strike="noStrike">
                <a:solidFill>
                  <a:srgbClr val="000000"/>
                </a:solidFill>
                <a:latin typeface="Calibri"/>
              </a:rPr>
              <a:t>Στο προαύλιό σας μαζέψαμε πολλά σκουπίδια η διαδικασία είναι η εξής συνεργαστίκαμε και αρχίσαμε να μαζεύουμε τα σκουπίδια.</a:t>
            </a:r>
            <a:endParaRPr b="0" lang="el-G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457200" y="274680"/>
            <a:ext cx="8229240" cy="1142640"/>
          </a:xfrm>
          <a:prstGeom prst="rect">
            <a:avLst/>
          </a:prstGeom>
          <a:noFill/>
          <a:ln w="0">
            <a:noFill/>
          </a:ln>
        </p:spPr>
        <p:txBody>
          <a:bodyPr anchor="ctr">
            <a:noAutofit/>
          </a:bodyPr>
          <a:p>
            <a:pPr algn="ctr">
              <a:lnSpc>
                <a:spcPct val="100000"/>
              </a:lnSpc>
            </a:pPr>
            <a:r>
              <a:rPr b="0" lang="el-GR" sz="4400" spc="-1" strike="noStrike">
                <a:solidFill>
                  <a:srgbClr val="000000"/>
                </a:solidFill>
                <a:latin typeface="Calibri"/>
              </a:rPr>
              <a:t>Τι προτείνουμε</a:t>
            </a:r>
            <a:endParaRPr b="0" lang="el-GR" sz="4400" spc="-1" strike="noStrike">
              <a:solidFill>
                <a:srgbClr val="000000"/>
              </a:solidFill>
              <a:latin typeface="Calibri"/>
            </a:endParaRPr>
          </a:p>
        </p:txBody>
      </p:sp>
      <p:pic>
        <p:nvPicPr>
          <p:cNvPr id="89" name="Content Placeholder 4" descr=""/>
          <p:cNvPicPr/>
          <p:nvPr/>
        </p:nvPicPr>
        <p:blipFill>
          <a:blip r:embed="rId1"/>
          <a:stretch/>
        </p:blipFill>
        <p:spPr>
          <a:xfrm>
            <a:off x="457200" y="2514600"/>
            <a:ext cx="4038120" cy="2696400"/>
          </a:xfrm>
          <a:prstGeom prst="rect">
            <a:avLst/>
          </a:prstGeom>
          <a:ln w="0">
            <a:noFill/>
          </a:ln>
        </p:spPr>
      </p:pic>
      <p:sp>
        <p:nvSpPr>
          <p:cNvPr id="90" name="TextShape 2"/>
          <p:cNvSpPr txBox="1"/>
          <p:nvPr/>
        </p:nvSpPr>
        <p:spPr>
          <a:xfrm>
            <a:off x="4648320" y="1600200"/>
            <a:ext cx="4038120" cy="4525560"/>
          </a:xfrm>
          <a:prstGeom prst="rect">
            <a:avLst/>
          </a:prstGeom>
          <a:noFill/>
          <a:ln w="0">
            <a:noFill/>
          </a:ln>
        </p:spPr>
        <p:txBody>
          <a:bodyPr>
            <a:normAutofit fontScale="93000"/>
          </a:bodyPr>
          <a:p>
            <a:pPr marL="343080" indent="-342720">
              <a:lnSpc>
                <a:spcPct val="100000"/>
              </a:lnSpc>
              <a:spcBef>
                <a:spcPts val="561"/>
              </a:spcBef>
              <a:buClr>
                <a:srgbClr val="000000"/>
              </a:buClr>
              <a:buFont typeface="Arial"/>
              <a:buChar char="•"/>
            </a:pPr>
            <a:r>
              <a:rPr b="0" lang="el-GR" sz="2800" spc="-1" strike="noStrike">
                <a:solidFill>
                  <a:srgbClr val="000000"/>
                </a:solidFill>
                <a:latin typeface="Calibri"/>
              </a:rPr>
              <a:t>Αυτά που προτείνουμε είναι να λετε στα παιδία που βλέπετε να πετάνε σκουπίδια να μην τα πετάνε.Επίσης κάτι άλλο που προτείνουμε ειναι να πατε να ζητήσετε γαντια και να αρχισετε να καθαρίζετε το προάυλιο.Κάπως έτσι θα εχετε ένα καθαρο προαυλιο.</a:t>
            </a:r>
            <a:endParaRPr b="0" lang="el-G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457200" y="274680"/>
            <a:ext cx="8229240" cy="1142640"/>
          </a:xfrm>
          <a:prstGeom prst="rect">
            <a:avLst/>
          </a:prstGeom>
          <a:noFill/>
          <a:ln w="0">
            <a:noFill/>
          </a:ln>
        </p:spPr>
        <p:txBody>
          <a:bodyPr anchor="ctr">
            <a:noAutofit/>
          </a:bodyPr>
          <a:p>
            <a:pPr algn="ctr">
              <a:lnSpc>
                <a:spcPct val="100000"/>
              </a:lnSpc>
            </a:pPr>
            <a:r>
              <a:rPr b="0" lang="el-GR" sz="4400" spc="-1" strike="noStrike">
                <a:solidFill>
                  <a:srgbClr val="000000"/>
                </a:solidFill>
                <a:latin typeface="Calibri"/>
              </a:rPr>
              <a:t>Είδη σκουπιδιών</a:t>
            </a:r>
            <a:endParaRPr b="0" lang="el-GR" sz="4400" spc="-1" strike="noStrike">
              <a:solidFill>
                <a:srgbClr val="000000"/>
              </a:solidFill>
              <a:latin typeface="Calibri"/>
            </a:endParaRPr>
          </a:p>
        </p:txBody>
      </p:sp>
      <p:pic>
        <p:nvPicPr>
          <p:cNvPr id="92" name="Content Placeholder 4" descr=""/>
          <p:cNvPicPr/>
          <p:nvPr/>
        </p:nvPicPr>
        <p:blipFill>
          <a:blip r:embed="rId1"/>
          <a:stretch/>
        </p:blipFill>
        <p:spPr>
          <a:xfrm>
            <a:off x="457200" y="2727360"/>
            <a:ext cx="4038120" cy="2270880"/>
          </a:xfrm>
          <a:prstGeom prst="rect">
            <a:avLst/>
          </a:prstGeom>
          <a:ln w="0">
            <a:noFill/>
          </a:ln>
        </p:spPr>
      </p:pic>
      <p:sp>
        <p:nvSpPr>
          <p:cNvPr id="93" name="TextShape 2"/>
          <p:cNvSpPr txBox="1"/>
          <p:nvPr/>
        </p:nvSpPr>
        <p:spPr>
          <a:xfrm>
            <a:off x="4648320" y="1600200"/>
            <a:ext cx="4038120" cy="4525560"/>
          </a:xfrm>
          <a:prstGeom prst="rect">
            <a:avLst/>
          </a:prstGeom>
          <a:noFill/>
          <a:ln w="0">
            <a:noFill/>
          </a:ln>
        </p:spPr>
        <p:txBody>
          <a:bodyPr>
            <a:noAutofit/>
          </a:bodyPr>
          <a:p>
            <a:pPr marL="343080" indent="-342720">
              <a:lnSpc>
                <a:spcPct val="100000"/>
              </a:lnSpc>
              <a:spcBef>
                <a:spcPts val="561"/>
              </a:spcBef>
              <a:buClr>
                <a:srgbClr val="000000"/>
              </a:buClr>
              <a:buFont typeface="Arial"/>
              <a:buChar char="•"/>
            </a:pPr>
            <a:r>
              <a:rPr b="0" lang="el-GR" sz="2800" spc="-1" strike="noStrike">
                <a:solidFill>
                  <a:srgbClr val="000000"/>
                </a:solidFill>
                <a:latin typeface="Calibri"/>
              </a:rPr>
              <a:t>Τα σκουπίδια που μαζέψαμε είναι Αποφάγια ,Πλαστικά,Χαρτία,Τσίχλες και Αλουμινόχαρτα</a:t>
            </a:r>
            <a:endParaRPr b="0" lang="el-G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37</TotalTime>
  <Application>LibreOffice/7.0.1.2$Windows_X86_64 LibreOffice_project/7cbcfc562f6eb6708b5ff7d7397325de9e764452</Application>
  <Words>77</Words>
  <Paragraphs>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2025-02-03T17:34:17Z</dcterms:created>
  <dc:creator>user</dc:creator>
  <dc:description/>
  <dc:language>el-GR</dc:language>
  <cp:lastModifiedBy>user</cp:lastModifiedBy>
  <dcterms:modified xsi:type="dcterms:W3CDTF">2025-02-03T18:11:54Z</dcterms:modified>
  <cp:revision>4</cp:revision>
  <dc:subject/>
  <dc:title>Σκουπίδια</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On-screen Show (4:3)</vt:lpwstr>
  </property>
  <property fmtid="{D5CDD505-2E9C-101B-9397-08002B2CF9AE}" pid="9" name="ScaleCrop">
    <vt:bool>0</vt:bool>
  </property>
  <property fmtid="{D5CDD505-2E9C-101B-9397-08002B2CF9AE}" pid="10" name="ShareDoc">
    <vt:bool>0</vt:bool>
  </property>
  <property fmtid="{D5CDD505-2E9C-101B-9397-08002B2CF9AE}" pid="11" name="Slides">
    <vt:i4>4</vt:i4>
  </property>
</Properties>
</file>