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8.jpeg" ContentType="image/jpeg"/>
  <Override PartName="/ppt/media/image7.png" ContentType="image/png"/>
  <Override PartName="/ppt/media/image9.png" ContentType="image/png"/>
  <Override PartName="/ppt/media/image10.png" ContentType="image/png"/>
  <Override PartName="/ppt/media/image11.png" ContentType="image/png"/>
  <Override PartName="/ppt/media/image12.jpeg" ContentType="image/jpeg"/>
  <Override PartName="/ppt/media/image13.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38" name="PlaceHolder 2"/>
          <p:cNvSpPr>
            <a:spLocks noGrp="1"/>
          </p:cNvSpPr>
          <p:nvPr>
            <p:ph type="body"/>
          </p:nvPr>
        </p:nvSpPr>
        <p:spPr>
          <a:xfrm>
            <a:off x="1298520" y="2560320"/>
            <a:ext cx="47178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39" name="PlaceHolder 3"/>
          <p:cNvSpPr>
            <a:spLocks noGrp="1"/>
          </p:cNvSpPr>
          <p:nvPr>
            <p:ph type="body"/>
          </p:nvPr>
        </p:nvSpPr>
        <p:spPr>
          <a:xfrm>
            <a:off x="1298520" y="4289400"/>
            <a:ext cx="4717800" cy="157860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41" name="PlaceHolder 2"/>
          <p:cNvSpPr>
            <a:spLocks noGrp="1"/>
          </p:cNvSpPr>
          <p:nvPr>
            <p:ph type="body"/>
          </p:nvPr>
        </p:nvSpPr>
        <p:spPr>
          <a:xfrm>
            <a:off x="1298520" y="256032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42" name="PlaceHolder 3"/>
          <p:cNvSpPr>
            <a:spLocks noGrp="1"/>
          </p:cNvSpPr>
          <p:nvPr>
            <p:ph type="body"/>
          </p:nvPr>
        </p:nvSpPr>
        <p:spPr>
          <a:xfrm>
            <a:off x="3716280" y="256032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43" name="PlaceHolder 4"/>
          <p:cNvSpPr>
            <a:spLocks noGrp="1"/>
          </p:cNvSpPr>
          <p:nvPr>
            <p:ph type="body"/>
          </p:nvPr>
        </p:nvSpPr>
        <p:spPr>
          <a:xfrm>
            <a:off x="1298520" y="428940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44" name="PlaceHolder 5"/>
          <p:cNvSpPr>
            <a:spLocks noGrp="1"/>
          </p:cNvSpPr>
          <p:nvPr>
            <p:ph type="body"/>
          </p:nvPr>
        </p:nvSpPr>
        <p:spPr>
          <a:xfrm>
            <a:off x="3716280" y="428940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46" name="PlaceHolder 2"/>
          <p:cNvSpPr>
            <a:spLocks noGrp="1"/>
          </p:cNvSpPr>
          <p:nvPr>
            <p:ph type="body"/>
          </p:nvPr>
        </p:nvSpPr>
        <p:spPr>
          <a:xfrm>
            <a:off x="1298520" y="2560320"/>
            <a:ext cx="1518840" cy="1578600"/>
          </a:xfrm>
          <a:prstGeom prst="rect">
            <a:avLst/>
          </a:prstGeom>
        </p:spPr>
        <p:txBody>
          <a:bodyPr lIns="0" rIns="0" tIns="0" bIns="0">
            <a:normAutofit fontScale="87000"/>
          </a:bodyPr>
          <a:p>
            <a:endParaRPr b="0" lang="en-US" sz="2400" spc="-1" strike="noStrike">
              <a:solidFill>
                <a:srgbClr val="262626"/>
              </a:solidFill>
              <a:latin typeface="Garamond"/>
            </a:endParaRPr>
          </a:p>
        </p:txBody>
      </p:sp>
      <p:sp>
        <p:nvSpPr>
          <p:cNvPr id="47" name="PlaceHolder 3"/>
          <p:cNvSpPr>
            <a:spLocks noGrp="1"/>
          </p:cNvSpPr>
          <p:nvPr>
            <p:ph type="body"/>
          </p:nvPr>
        </p:nvSpPr>
        <p:spPr>
          <a:xfrm>
            <a:off x="2893680" y="2560320"/>
            <a:ext cx="1518840" cy="1578600"/>
          </a:xfrm>
          <a:prstGeom prst="rect">
            <a:avLst/>
          </a:prstGeom>
        </p:spPr>
        <p:txBody>
          <a:bodyPr lIns="0" rIns="0" tIns="0" bIns="0">
            <a:normAutofit fontScale="87000"/>
          </a:bodyPr>
          <a:p>
            <a:endParaRPr b="0" lang="en-US" sz="2400" spc="-1" strike="noStrike">
              <a:solidFill>
                <a:srgbClr val="262626"/>
              </a:solidFill>
              <a:latin typeface="Garamond"/>
            </a:endParaRPr>
          </a:p>
        </p:txBody>
      </p:sp>
      <p:sp>
        <p:nvSpPr>
          <p:cNvPr id="48" name="PlaceHolder 4"/>
          <p:cNvSpPr>
            <a:spLocks noGrp="1"/>
          </p:cNvSpPr>
          <p:nvPr>
            <p:ph type="body"/>
          </p:nvPr>
        </p:nvSpPr>
        <p:spPr>
          <a:xfrm>
            <a:off x="4488840" y="2560320"/>
            <a:ext cx="1518840" cy="1578600"/>
          </a:xfrm>
          <a:prstGeom prst="rect">
            <a:avLst/>
          </a:prstGeom>
        </p:spPr>
        <p:txBody>
          <a:bodyPr lIns="0" rIns="0" tIns="0" bIns="0">
            <a:normAutofit fontScale="87000"/>
          </a:bodyPr>
          <a:p>
            <a:endParaRPr b="0" lang="en-US" sz="2400" spc="-1" strike="noStrike">
              <a:solidFill>
                <a:srgbClr val="262626"/>
              </a:solidFill>
              <a:latin typeface="Garamond"/>
            </a:endParaRPr>
          </a:p>
        </p:txBody>
      </p:sp>
      <p:sp>
        <p:nvSpPr>
          <p:cNvPr id="49" name="PlaceHolder 5"/>
          <p:cNvSpPr>
            <a:spLocks noGrp="1"/>
          </p:cNvSpPr>
          <p:nvPr>
            <p:ph type="body"/>
          </p:nvPr>
        </p:nvSpPr>
        <p:spPr>
          <a:xfrm>
            <a:off x="1298520" y="4289400"/>
            <a:ext cx="1518840" cy="1578600"/>
          </a:xfrm>
          <a:prstGeom prst="rect">
            <a:avLst/>
          </a:prstGeom>
        </p:spPr>
        <p:txBody>
          <a:bodyPr lIns="0" rIns="0" tIns="0" bIns="0">
            <a:normAutofit fontScale="87000"/>
          </a:bodyPr>
          <a:p>
            <a:endParaRPr b="0" lang="en-US" sz="2400" spc="-1" strike="noStrike">
              <a:solidFill>
                <a:srgbClr val="262626"/>
              </a:solidFill>
              <a:latin typeface="Garamond"/>
            </a:endParaRPr>
          </a:p>
        </p:txBody>
      </p:sp>
      <p:sp>
        <p:nvSpPr>
          <p:cNvPr id="50" name="PlaceHolder 6"/>
          <p:cNvSpPr>
            <a:spLocks noGrp="1"/>
          </p:cNvSpPr>
          <p:nvPr>
            <p:ph type="body"/>
          </p:nvPr>
        </p:nvSpPr>
        <p:spPr>
          <a:xfrm>
            <a:off x="2893680" y="4289400"/>
            <a:ext cx="1518840" cy="1578600"/>
          </a:xfrm>
          <a:prstGeom prst="rect">
            <a:avLst/>
          </a:prstGeom>
        </p:spPr>
        <p:txBody>
          <a:bodyPr lIns="0" rIns="0" tIns="0" bIns="0">
            <a:normAutofit fontScale="87000"/>
          </a:bodyPr>
          <a:p>
            <a:endParaRPr b="0" lang="en-US" sz="2400" spc="-1" strike="noStrike">
              <a:solidFill>
                <a:srgbClr val="262626"/>
              </a:solidFill>
              <a:latin typeface="Garamond"/>
            </a:endParaRPr>
          </a:p>
        </p:txBody>
      </p:sp>
      <p:sp>
        <p:nvSpPr>
          <p:cNvPr id="51" name="PlaceHolder 7"/>
          <p:cNvSpPr>
            <a:spLocks noGrp="1"/>
          </p:cNvSpPr>
          <p:nvPr>
            <p:ph type="body"/>
          </p:nvPr>
        </p:nvSpPr>
        <p:spPr>
          <a:xfrm>
            <a:off x="4488840" y="4289400"/>
            <a:ext cx="1518840" cy="1578600"/>
          </a:xfrm>
          <a:prstGeom prst="rect">
            <a:avLst/>
          </a:prstGeom>
        </p:spPr>
        <p:txBody>
          <a:bodyPr lIns="0" rIns="0" tIns="0" bIns="0">
            <a:normAutofit fontScale="87000"/>
          </a:bodyPr>
          <a:p>
            <a:endParaRPr b="0" lang="en-US" sz="2400" spc="-1" strike="noStrike">
              <a:solidFill>
                <a:srgbClr val="262626"/>
              </a:solidFill>
              <a:latin typeface="Garamond"/>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4"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65" name="PlaceHolder 2"/>
          <p:cNvSpPr>
            <a:spLocks noGrp="1"/>
          </p:cNvSpPr>
          <p:nvPr>
            <p:ph type="subTitle"/>
          </p:nvPr>
        </p:nvSpPr>
        <p:spPr>
          <a:xfrm>
            <a:off x="1298520" y="2560320"/>
            <a:ext cx="4717800" cy="3309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67" name="PlaceHolder 2"/>
          <p:cNvSpPr>
            <a:spLocks noGrp="1"/>
          </p:cNvSpPr>
          <p:nvPr>
            <p:ph type="body"/>
          </p:nvPr>
        </p:nvSpPr>
        <p:spPr>
          <a:xfrm>
            <a:off x="1298520" y="2560320"/>
            <a:ext cx="4717800" cy="3309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69" name="PlaceHolder 2"/>
          <p:cNvSpPr>
            <a:spLocks noGrp="1"/>
          </p:cNvSpPr>
          <p:nvPr>
            <p:ph type="body"/>
          </p:nvPr>
        </p:nvSpPr>
        <p:spPr>
          <a:xfrm>
            <a:off x="1298520" y="2560320"/>
            <a:ext cx="2302200" cy="3309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70" name="PlaceHolder 3"/>
          <p:cNvSpPr>
            <a:spLocks noGrp="1"/>
          </p:cNvSpPr>
          <p:nvPr>
            <p:ph type="body"/>
          </p:nvPr>
        </p:nvSpPr>
        <p:spPr>
          <a:xfrm>
            <a:off x="3716280" y="2560320"/>
            <a:ext cx="2302200" cy="3309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1"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2" name="PlaceHolder 1"/>
          <p:cNvSpPr>
            <a:spLocks noGrp="1"/>
          </p:cNvSpPr>
          <p:nvPr>
            <p:ph type="subTitle"/>
          </p:nvPr>
        </p:nvSpPr>
        <p:spPr>
          <a:xfrm>
            <a:off x="1295280" y="982080"/>
            <a:ext cx="9600840" cy="60436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74" name="PlaceHolder 2"/>
          <p:cNvSpPr>
            <a:spLocks noGrp="1"/>
          </p:cNvSpPr>
          <p:nvPr>
            <p:ph type="body"/>
          </p:nvPr>
        </p:nvSpPr>
        <p:spPr>
          <a:xfrm>
            <a:off x="1298520" y="256032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75" name="PlaceHolder 3"/>
          <p:cNvSpPr>
            <a:spLocks noGrp="1"/>
          </p:cNvSpPr>
          <p:nvPr>
            <p:ph type="body"/>
          </p:nvPr>
        </p:nvSpPr>
        <p:spPr>
          <a:xfrm>
            <a:off x="3716280" y="2560320"/>
            <a:ext cx="2302200" cy="3309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76" name="PlaceHolder 4"/>
          <p:cNvSpPr>
            <a:spLocks noGrp="1"/>
          </p:cNvSpPr>
          <p:nvPr>
            <p:ph type="body"/>
          </p:nvPr>
        </p:nvSpPr>
        <p:spPr>
          <a:xfrm>
            <a:off x="1298520" y="428940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17" name="PlaceHolder 2"/>
          <p:cNvSpPr>
            <a:spLocks noGrp="1"/>
          </p:cNvSpPr>
          <p:nvPr>
            <p:ph type="subTitle"/>
          </p:nvPr>
        </p:nvSpPr>
        <p:spPr>
          <a:xfrm>
            <a:off x="1298520" y="2560320"/>
            <a:ext cx="4717800" cy="3309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78" name="PlaceHolder 2"/>
          <p:cNvSpPr>
            <a:spLocks noGrp="1"/>
          </p:cNvSpPr>
          <p:nvPr>
            <p:ph type="body"/>
          </p:nvPr>
        </p:nvSpPr>
        <p:spPr>
          <a:xfrm>
            <a:off x="1298520" y="2560320"/>
            <a:ext cx="2302200" cy="3309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79" name="PlaceHolder 3"/>
          <p:cNvSpPr>
            <a:spLocks noGrp="1"/>
          </p:cNvSpPr>
          <p:nvPr>
            <p:ph type="body"/>
          </p:nvPr>
        </p:nvSpPr>
        <p:spPr>
          <a:xfrm>
            <a:off x="3716280" y="256032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80" name="PlaceHolder 4"/>
          <p:cNvSpPr>
            <a:spLocks noGrp="1"/>
          </p:cNvSpPr>
          <p:nvPr>
            <p:ph type="body"/>
          </p:nvPr>
        </p:nvSpPr>
        <p:spPr>
          <a:xfrm>
            <a:off x="3716280" y="428940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82" name="PlaceHolder 2"/>
          <p:cNvSpPr>
            <a:spLocks noGrp="1"/>
          </p:cNvSpPr>
          <p:nvPr>
            <p:ph type="body"/>
          </p:nvPr>
        </p:nvSpPr>
        <p:spPr>
          <a:xfrm>
            <a:off x="1298520" y="256032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83" name="PlaceHolder 3"/>
          <p:cNvSpPr>
            <a:spLocks noGrp="1"/>
          </p:cNvSpPr>
          <p:nvPr>
            <p:ph type="body"/>
          </p:nvPr>
        </p:nvSpPr>
        <p:spPr>
          <a:xfrm>
            <a:off x="3716280" y="256032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84" name="PlaceHolder 4"/>
          <p:cNvSpPr>
            <a:spLocks noGrp="1"/>
          </p:cNvSpPr>
          <p:nvPr>
            <p:ph type="body"/>
          </p:nvPr>
        </p:nvSpPr>
        <p:spPr>
          <a:xfrm>
            <a:off x="1298520" y="4289400"/>
            <a:ext cx="4717800" cy="157860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86" name="PlaceHolder 2"/>
          <p:cNvSpPr>
            <a:spLocks noGrp="1"/>
          </p:cNvSpPr>
          <p:nvPr>
            <p:ph type="body"/>
          </p:nvPr>
        </p:nvSpPr>
        <p:spPr>
          <a:xfrm>
            <a:off x="1298520" y="2560320"/>
            <a:ext cx="47178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87" name="PlaceHolder 3"/>
          <p:cNvSpPr>
            <a:spLocks noGrp="1"/>
          </p:cNvSpPr>
          <p:nvPr>
            <p:ph type="body"/>
          </p:nvPr>
        </p:nvSpPr>
        <p:spPr>
          <a:xfrm>
            <a:off x="1298520" y="4289400"/>
            <a:ext cx="4717800" cy="157860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89" name="PlaceHolder 2"/>
          <p:cNvSpPr>
            <a:spLocks noGrp="1"/>
          </p:cNvSpPr>
          <p:nvPr>
            <p:ph type="body"/>
          </p:nvPr>
        </p:nvSpPr>
        <p:spPr>
          <a:xfrm>
            <a:off x="1298520" y="256032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90" name="PlaceHolder 3"/>
          <p:cNvSpPr>
            <a:spLocks noGrp="1"/>
          </p:cNvSpPr>
          <p:nvPr>
            <p:ph type="body"/>
          </p:nvPr>
        </p:nvSpPr>
        <p:spPr>
          <a:xfrm>
            <a:off x="3716280" y="256032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91" name="PlaceHolder 4"/>
          <p:cNvSpPr>
            <a:spLocks noGrp="1"/>
          </p:cNvSpPr>
          <p:nvPr>
            <p:ph type="body"/>
          </p:nvPr>
        </p:nvSpPr>
        <p:spPr>
          <a:xfrm>
            <a:off x="1298520" y="428940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92" name="PlaceHolder 5"/>
          <p:cNvSpPr>
            <a:spLocks noGrp="1"/>
          </p:cNvSpPr>
          <p:nvPr>
            <p:ph type="body"/>
          </p:nvPr>
        </p:nvSpPr>
        <p:spPr>
          <a:xfrm>
            <a:off x="3716280" y="428940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94" name="PlaceHolder 2"/>
          <p:cNvSpPr>
            <a:spLocks noGrp="1"/>
          </p:cNvSpPr>
          <p:nvPr>
            <p:ph type="body"/>
          </p:nvPr>
        </p:nvSpPr>
        <p:spPr>
          <a:xfrm>
            <a:off x="1298520" y="2560320"/>
            <a:ext cx="1518840" cy="1578600"/>
          </a:xfrm>
          <a:prstGeom prst="rect">
            <a:avLst/>
          </a:prstGeom>
        </p:spPr>
        <p:txBody>
          <a:bodyPr lIns="0" rIns="0" tIns="0" bIns="0">
            <a:normAutofit fontScale="87000"/>
          </a:bodyPr>
          <a:p>
            <a:endParaRPr b="0" lang="en-US" sz="2400" spc="-1" strike="noStrike">
              <a:solidFill>
                <a:srgbClr val="262626"/>
              </a:solidFill>
              <a:latin typeface="Garamond"/>
            </a:endParaRPr>
          </a:p>
        </p:txBody>
      </p:sp>
      <p:sp>
        <p:nvSpPr>
          <p:cNvPr id="95" name="PlaceHolder 3"/>
          <p:cNvSpPr>
            <a:spLocks noGrp="1"/>
          </p:cNvSpPr>
          <p:nvPr>
            <p:ph type="body"/>
          </p:nvPr>
        </p:nvSpPr>
        <p:spPr>
          <a:xfrm>
            <a:off x="2893680" y="2560320"/>
            <a:ext cx="1518840" cy="1578600"/>
          </a:xfrm>
          <a:prstGeom prst="rect">
            <a:avLst/>
          </a:prstGeom>
        </p:spPr>
        <p:txBody>
          <a:bodyPr lIns="0" rIns="0" tIns="0" bIns="0">
            <a:normAutofit fontScale="87000"/>
          </a:bodyPr>
          <a:p>
            <a:endParaRPr b="0" lang="en-US" sz="2400" spc="-1" strike="noStrike">
              <a:solidFill>
                <a:srgbClr val="262626"/>
              </a:solidFill>
              <a:latin typeface="Garamond"/>
            </a:endParaRPr>
          </a:p>
        </p:txBody>
      </p:sp>
      <p:sp>
        <p:nvSpPr>
          <p:cNvPr id="96" name="PlaceHolder 4"/>
          <p:cNvSpPr>
            <a:spLocks noGrp="1"/>
          </p:cNvSpPr>
          <p:nvPr>
            <p:ph type="body"/>
          </p:nvPr>
        </p:nvSpPr>
        <p:spPr>
          <a:xfrm>
            <a:off x="4488840" y="2560320"/>
            <a:ext cx="1518840" cy="1578600"/>
          </a:xfrm>
          <a:prstGeom prst="rect">
            <a:avLst/>
          </a:prstGeom>
        </p:spPr>
        <p:txBody>
          <a:bodyPr lIns="0" rIns="0" tIns="0" bIns="0">
            <a:normAutofit fontScale="87000"/>
          </a:bodyPr>
          <a:p>
            <a:endParaRPr b="0" lang="en-US" sz="2400" spc="-1" strike="noStrike">
              <a:solidFill>
                <a:srgbClr val="262626"/>
              </a:solidFill>
              <a:latin typeface="Garamond"/>
            </a:endParaRPr>
          </a:p>
        </p:txBody>
      </p:sp>
      <p:sp>
        <p:nvSpPr>
          <p:cNvPr id="97" name="PlaceHolder 5"/>
          <p:cNvSpPr>
            <a:spLocks noGrp="1"/>
          </p:cNvSpPr>
          <p:nvPr>
            <p:ph type="body"/>
          </p:nvPr>
        </p:nvSpPr>
        <p:spPr>
          <a:xfrm>
            <a:off x="1298520" y="4289400"/>
            <a:ext cx="1518840" cy="1578600"/>
          </a:xfrm>
          <a:prstGeom prst="rect">
            <a:avLst/>
          </a:prstGeom>
        </p:spPr>
        <p:txBody>
          <a:bodyPr lIns="0" rIns="0" tIns="0" bIns="0">
            <a:normAutofit fontScale="87000"/>
          </a:bodyPr>
          <a:p>
            <a:endParaRPr b="0" lang="en-US" sz="2400" spc="-1" strike="noStrike">
              <a:solidFill>
                <a:srgbClr val="262626"/>
              </a:solidFill>
              <a:latin typeface="Garamond"/>
            </a:endParaRPr>
          </a:p>
        </p:txBody>
      </p:sp>
      <p:sp>
        <p:nvSpPr>
          <p:cNvPr id="98" name="PlaceHolder 6"/>
          <p:cNvSpPr>
            <a:spLocks noGrp="1"/>
          </p:cNvSpPr>
          <p:nvPr>
            <p:ph type="body"/>
          </p:nvPr>
        </p:nvSpPr>
        <p:spPr>
          <a:xfrm>
            <a:off x="2893680" y="4289400"/>
            <a:ext cx="1518840" cy="1578600"/>
          </a:xfrm>
          <a:prstGeom prst="rect">
            <a:avLst/>
          </a:prstGeom>
        </p:spPr>
        <p:txBody>
          <a:bodyPr lIns="0" rIns="0" tIns="0" bIns="0">
            <a:normAutofit fontScale="87000"/>
          </a:bodyPr>
          <a:p>
            <a:endParaRPr b="0" lang="en-US" sz="2400" spc="-1" strike="noStrike">
              <a:solidFill>
                <a:srgbClr val="262626"/>
              </a:solidFill>
              <a:latin typeface="Garamond"/>
            </a:endParaRPr>
          </a:p>
        </p:txBody>
      </p:sp>
      <p:sp>
        <p:nvSpPr>
          <p:cNvPr id="99" name="PlaceHolder 7"/>
          <p:cNvSpPr>
            <a:spLocks noGrp="1"/>
          </p:cNvSpPr>
          <p:nvPr>
            <p:ph type="body"/>
          </p:nvPr>
        </p:nvSpPr>
        <p:spPr>
          <a:xfrm>
            <a:off x="4488840" y="4289400"/>
            <a:ext cx="1518840" cy="1578600"/>
          </a:xfrm>
          <a:prstGeom prst="rect">
            <a:avLst/>
          </a:prstGeom>
        </p:spPr>
        <p:txBody>
          <a:bodyPr lIns="0" rIns="0" tIns="0" bIns="0">
            <a:normAutofit fontScale="87000"/>
          </a:bodyPr>
          <a:p>
            <a:endParaRPr b="0" lang="en-US" sz="2400" spc="-1" strike="noStrike">
              <a:solidFill>
                <a:srgbClr val="262626"/>
              </a:solidFill>
              <a:latin typeface="Garamond"/>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19" name="PlaceHolder 2"/>
          <p:cNvSpPr>
            <a:spLocks noGrp="1"/>
          </p:cNvSpPr>
          <p:nvPr>
            <p:ph type="body"/>
          </p:nvPr>
        </p:nvSpPr>
        <p:spPr>
          <a:xfrm>
            <a:off x="1298520" y="2560320"/>
            <a:ext cx="4717800" cy="3309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21" name="PlaceHolder 2"/>
          <p:cNvSpPr>
            <a:spLocks noGrp="1"/>
          </p:cNvSpPr>
          <p:nvPr>
            <p:ph type="body"/>
          </p:nvPr>
        </p:nvSpPr>
        <p:spPr>
          <a:xfrm>
            <a:off x="1298520" y="2560320"/>
            <a:ext cx="2302200" cy="3309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22" name="PlaceHolder 3"/>
          <p:cNvSpPr>
            <a:spLocks noGrp="1"/>
          </p:cNvSpPr>
          <p:nvPr>
            <p:ph type="body"/>
          </p:nvPr>
        </p:nvSpPr>
        <p:spPr>
          <a:xfrm>
            <a:off x="3716280" y="2560320"/>
            <a:ext cx="2302200" cy="330984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 name="PlaceHolder 1"/>
          <p:cNvSpPr>
            <a:spLocks noGrp="1"/>
          </p:cNvSpPr>
          <p:nvPr>
            <p:ph type="subTitle"/>
          </p:nvPr>
        </p:nvSpPr>
        <p:spPr>
          <a:xfrm>
            <a:off x="1295280" y="982080"/>
            <a:ext cx="9600840" cy="60436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26" name="PlaceHolder 2"/>
          <p:cNvSpPr>
            <a:spLocks noGrp="1"/>
          </p:cNvSpPr>
          <p:nvPr>
            <p:ph type="body"/>
          </p:nvPr>
        </p:nvSpPr>
        <p:spPr>
          <a:xfrm>
            <a:off x="1298520" y="256032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27" name="PlaceHolder 3"/>
          <p:cNvSpPr>
            <a:spLocks noGrp="1"/>
          </p:cNvSpPr>
          <p:nvPr>
            <p:ph type="body"/>
          </p:nvPr>
        </p:nvSpPr>
        <p:spPr>
          <a:xfrm>
            <a:off x="3716280" y="2560320"/>
            <a:ext cx="2302200" cy="3309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28" name="PlaceHolder 4"/>
          <p:cNvSpPr>
            <a:spLocks noGrp="1"/>
          </p:cNvSpPr>
          <p:nvPr>
            <p:ph type="body"/>
          </p:nvPr>
        </p:nvSpPr>
        <p:spPr>
          <a:xfrm>
            <a:off x="1298520" y="428940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30" name="PlaceHolder 2"/>
          <p:cNvSpPr>
            <a:spLocks noGrp="1"/>
          </p:cNvSpPr>
          <p:nvPr>
            <p:ph type="body"/>
          </p:nvPr>
        </p:nvSpPr>
        <p:spPr>
          <a:xfrm>
            <a:off x="1298520" y="2560320"/>
            <a:ext cx="2302200" cy="3309840"/>
          </a:xfrm>
          <a:prstGeom prst="rect">
            <a:avLst/>
          </a:prstGeom>
        </p:spPr>
        <p:txBody>
          <a:bodyPr lIns="0" rIns="0" tIns="0" bIns="0">
            <a:normAutofit/>
          </a:bodyPr>
          <a:p>
            <a:endParaRPr b="0" lang="en-US" sz="2400" spc="-1" strike="noStrike">
              <a:solidFill>
                <a:srgbClr val="262626"/>
              </a:solidFill>
              <a:latin typeface="Garamond"/>
            </a:endParaRPr>
          </a:p>
        </p:txBody>
      </p:sp>
      <p:sp>
        <p:nvSpPr>
          <p:cNvPr id="31" name="PlaceHolder 3"/>
          <p:cNvSpPr>
            <a:spLocks noGrp="1"/>
          </p:cNvSpPr>
          <p:nvPr>
            <p:ph type="body"/>
          </p:nvPr>
        </p:nvSpPr>
        <p:spPr>
          <a:xfrm>
            <a:off x="3716280" y="256032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32" name="PlaceHolder 4"/>
          <p:cNvSpPr>
            <a:spLocks noGrp="1"/>
          </p:cNvSpPr>
          <p:nvPr>
            <p:ph type="body"/>
          </p:nvPr>
        </p:nvSpPr>
        <p:spPr>
          <a:xfrm>
            <a:off x="3716280" y="428940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295280" y="982080"/>
            <a:ext cx="9600840" cy="1303560"/>
          </a:xfrm>
          <a:prstGeom prst="rect">
            <a:avLst/>
          </a:prstGeom>
        </p:spPr>
        <p:txBody>
          <a:bodyPr lIns="0" rIns="0" tIns="0" bIns="0" anchor="ctr">
            <a:noAutofit/>
          </a:bodyPr>
          <a:p>
            <a:endParaRPr b="0" lang="en-US" sz="1800" spc="-1" strike="noStrike">
              <a:solidFill>
                <a:srgbClr val="000000"/>
              </a:solidFill>
              <a:latin typeface="Garamond"/>
            </a:endParaRPr>
          </a:p>
        </p:txBody>
      </p:sp>
      <p:sp>
        <p:nvSpPr>
          <p:cNvPr id="34" name="PlaceHolder 2"/>
          <p:cNvSpPr>
            <a:spLocks noGrp="1"/>
          </p:cNvSpPr>
          <p:nvPr>
            <p:ph type="body"/>
          </p:nvPr>
        </p:nvSpPr>
        <p:spPr>
          <a:xfrm>
            <a:off x="1298520" y="256032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35" name="PlaceHolder 3"/>
          <p:cNvSpPr>
            <a:spLocks noGrp="1"/>
          </p:cNvSpPr>
          <p:nvPr>
            <p:ph type="body"/>
          </p:nvPr>
        </p:nvSpPr>
        <p:spPr>
          <a:xfrm>
            <a:off x="3716280" y="2560320"/>
            <a:ext cx="2302200" cy="1578600"/>
          </a:xfrm>
          <a:prstGeom prst="rect">
            <a:avLst/>
          </a:prstGeom>
        </p:spPr>
        <p:txBody>
          <a:bodyPr lIns="0" rIns="0" tIns="0" bIns="0">
            <a:normAutofit/>
          </a:bodyPr>
          <a:p>
            <a:endParaRPr b="0" lang="en-US" sz="2400" spc="-1" strike="noStrike">
              <a:solidFill>
                <a:srgbClr val="262626"/>
              </a:solidFill>
              <a:latin typeface="Garamond"/>
            </a:endParaRPr>
          </a:p>
        </p:txBody>
      </p:sp>
      <p:sp>
        <p:nvSpPr>
          <p:cNvPr id="36" name="PlaceHolder 4"/>
          <p:cNvSpPr>
            <a:spLocks noGrp="1"/>
          </p:cNvSpPr>
          <p:nvPr>
            <p:ph type="body"/>
          </p:nvPr>
        </p:nvSpPr>
        <p:spPr>
          <a:xfrm>
            <a:off x="1298520" y="4289400"/>
            <a:ext cx="4717800" cy="1578600"/>
          </a:xfrm>
          <a:prstGeom prst="rect">
            <a:avLst/>
          </a:prstGeom>
        </p:spPr>
        <p:txBody>
          <a:bodyPr lIns="0" rIns="0" tIns="0" bIns="0">
            <a:normAutofit/>
          </a:bodyPr>
          <a:p>
            <a:endParaRPr b="0" lang="en-US" sz="2400" spc="-1" strike="noStrike">
              <a:solidFill>
                <a:srgbClr val="262626"/>
              </a:solidFill>
              <a:latin typeface="Garamond"/>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0" name="Group 1"/>
          <p:cNvGrpSpPr/>
          <p:nvPr/>
        </p:nvGrpSpPr>
        <p:grpSpPr>
          <a:xfrm>
            <a:off x="-15840" y="0"/>
            <a:ext cx="12229560" cy="6855840"/>
            <a:chOff x="-15840" y="0"/>
            <a:chExt cx="12229560" cy="6855840"/>
          </a:xfrm>
        </p:grpSpPr>
        <p:pic>
          <p:nvPicPr>
            <p:cNvPr id="1" name="Picture 7" descr="HD-PanelContent.png"/>
            <p:cNvPicPr/>
            <p:nvPr/>
          </p:nvPicPr>
          <p:blipFill>
            <a:blip r:embed="rId3"/>
            <a:stretch/>
          </p:blipFill>
          <p:spPr>
            <a:xfrm>
              <a:off x="0" y="0"/>
              <a:ext cx="12188520" cy="6855840"/>
            </a:xfrm>
            <a:prstGeom prst="rect">
              <a:avLst/>
            </a:prstGeom>
            <a:ln w="0">
              <a:noFill/>
            </a:ln>
          </p:spPr>
        </p:pic>
        <p:sp>
          <p:nvSpPr>
            <p:cNvPr id="2" name="CustomShape 2"/>
            <p:cNvSpPr/>
            <p:nvPr/>
          </p:nvSpPr>
          <p:spPr>
            <a:xfrm>
              <a:off x="608040" y="609480"/>
              <a:ext cx="10972440" cy="5638320"/>
            </a:xfrm>
            <a:prstGeom prst="rect">
              <a:avLst/>
            </a:prstGeom>
            <a:noFill/>
            <a:ln w="15875">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3" name="Picture 9" descr="HDRibbonContent-UniformTrim.png"/>
            <p:cNvPicPr/>
            <p:nvPr/>
          </p:nvPicPr>
          <p:blipFill>
            <a:blip r:embed="rId4"/>
            <a:stretch/>
          </p:blipFill>
          <p:spPr>
            <a:xfrm>
              <a:off x="-15840" y="3153960"/>
              <a:ext cx="776880" cy="606240"/>
            </a:xfrm>
            <a:prstGeom prst="rect">
              <a:avLst/>
            </a:prstGeom>
            <a:ln w="0">
              <a:noFill/>
            </a:ln>
          </p:spPr>
        </p:pic>
        <p:pic>
          <p:nvPicPr>
            <p:cNvPr id="4" name="Picture 10" descr="HDRibbonContent-UniformTrim.png"/>
            <p:cNvPicPr/>
            <p:nvPr/>
          </p:nvPicPr>
          <p:blipFill>
            <a:blip r:embed="rId5"/>
            <a:stretch/>
          </p:blipFill>
          <p:spPr>
            <a:xfrm>
              <a:off x="11436840" y="3153960"/>
              <a:ext cx="776880" cy="606240"/>
            </a:xfrm>
            <a:prstGeom prst="rect">
              <a:avLst/>
            </a:prstGeom>
            <a:ln w="0">
              <a:noFill/>
            </a:ln>
          </p:spPr>
        </p:pic>
      </p:grpSp>
      <p:grpSp>
        <p:nvGrpSpPr>
          <p:cNvPr id="5" name="Group 3"/>
          <p:cNvGrpSpPr/>
          <p:nvPr/>
        </p:nvGrpSpPr>
        <p:grpSpPr>
          <a:xfrm>
            <a:off x="-16920" y="0"/>
            <a:ext cx="12230640" cy="6855840"/>
            <a:chOff x="-16920" y="0"/>
            <a:chExt cx="12230640" cy="6855840"/>
          </a:xfrm>
        </p:grpSpPr>
        <p:pic>
          <p:nvPicPr>
            <p:cNvPr id="6" name="Picture 15" descr="HD-PanelTitleR1.png"/>
            <p:cNvPicPr/>
            <p:nvPr/>
          </p:nvPicPr>
          <p:blipFill>
            <a:blip r:embed="rId6"/>
            <a:stretch/>
          </p:blipFill>
          <p:spPr>
            <a:xfrm>
              <a:off x="0" y="0"/>
              <a:ext cx="12188520" cy="6855840"/>
            </a:xfrm>
            <a:prstGeom prst="rect">
              <a:avLst/>
            </a:prstGeom>
            <a:ln w="0">
              <a:noFill/>
            </a:ln>
          </p:spPr>
        </p:pic>
        <p:sp>
          <p:nvSpPr>
            <p:cNvPr id="7" name="CustomShape 4"/>
            <p:cNvSpPr/>
            <p:nvPr/>
          </p:nvSpPr>
          <p:spPr>
            <a:xfrm>
              <a:off x="2328480" y="1540800"/>
              <a:ext cx="7543440" cy="3835080"/>
            </a:xfrm>
            <a:prstGeom prst="rect">
              <a:avLst/>
            </a:prstGeom>
            <a:noFill/>
            <a:ln w="15875">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8" name="Picture 16" descr="HDRibbonTitle-UniformTrim.png"/>
            <p:cNvPicPr/>
            <p:nvPr/>
          </p:nvPicPr>
          <p:blipFill>
            <a:blip r:embed="rId7"/>
            <a:stretch/>
          </p:blipFill>
          <p:spPr>
            <a:xfrm>
              <a:off x="-16920" y="3147480"/>
              <a:ext cx="2477520" cy="612360"/>
            </a:xfrm>
            <a:prstGeom prst="rect">
              <a:avLst/>
            </a:prstGeom>
            <a:ln w="0">
              <a:noFill/>
            </a:ln>
          </p:spPr>
        </p:pic>
        <p:pic>
          <p:nvPicPr>
            <p:cNvPr id="9" name="Picture 19" descr="HDRibbonTitle-UniformTrim.png"/>
            <p:cNvPicPr/>
            <p:nvPr/>
          </p:nvPicPr>
          <p:blipFill>
            <a:blip r:embed="rId8"/>
            <a:stretch/>
          </p:blipFill>
          <p:spPr>
            <a:xfrm>
              <a:off x="9736200" y="3147480"/>
              <a:ext cx="2477520" cy="612360"/>
            </a:xfrm>
            <a:prstGeom prst="rect">
              <a:avLst/>
            </a:prstGeom>
            <a:ln w="0">
              <a:noFill/>
            </a:ln>
          </p:spPr>
        </p:pic>
      </p:grpSp>
      <p:sp>
        <p:nvSpPr>
          <p:cNvPr id="10" name="PlaceHolder 5"/>
          <p:cNvSpPr>
            <a:spLocks noGrp="1"/>
          </p:cNvSpPr>
          <p:nvPr>
            <p:ph type="title"/>
          </p:nvPr>
        </p:nvSpPr>
        <p:spPr>
          <a:xfrm>
            <a:off x="2692440" y="1871280"/>
            <a:ext cx="6815160" cy="1515240"/>
          </a:xfrm>
          <a:prstGeom prst="rect">
            <a:avLst/>
          </a:prstGeom>
        </p:spPr>
        <p:txBody>
          <a:bodyPr anchor="b">
            <a:noAutofit/>
          </a:bodyPr>
          <a:p>
            <a:pPr algn="ctr">
              <a:lnSpc>
                <a:spcPct val="100000"/>
              </a:lnSpc>
            </a:pPr>
            <a:r>
              <a:rPr b="0" lang="el-GR" sz="5400" spc="-1" strike="noStrike">
                <a:solidFill>
                  <a:srgbClr val="262626"/>
                </a:solidFill>
                <a:latin typeface="Garamond"/>
              </a:rPr>
              <a:t>Στυλ κύριου τίτλου</a:t>
            </a:r>
            <a:endParaRPr b="0" lang="en-US" sz="5400" spc="-1" strike="noStrike">
              <a:solidFill>
                <a:srgbClr val="000000"/>
              </a:solidFill>
              <a:latin typeface="Garamond"/>
            </a:endParaRPr>
          </a:p>
        </p:txBody>
      </p:sp>
      <p:sp>
        <p:nvSpPr>
          <p:cNvPr id="11" name="PlaceHolder 6"/>
          <p:cNvSpPr>
            <a:spLocks noGrp="1"/>
          </p:cNvSpPr>
          <p:nvPr>
            <p:ph type="dt"/>
          </p:nvPr>
        </p:nvSpPr>
        <p:spPr>
          <a:xfrm>
            <a:off x="7983360" y="5037840"/>
            <a:ext cx="897120" cy="279000"/>
          </a:xfrm>
          <a:prstGeom prst="rect">
            <a:avLst/>
          </a:prstGeom>
        </p:spPr>
        <p:txBody>
          <a:bodyPr anchor="ctr">
            <a:noAutofit/>
          </a:bodyPr>
          <a:p>
            <a:pPr algn="r">
              <a:lnSpc>
                <a:spcPct val="100000"/>
              </a:lnSpc>
            </a:pPr>
            <a:fld id="{F32DA7B7-0C79-4C97-97AC-54E87A9B748B}" type="datetime">
              <a:rPr b="0" lang="el-GR" sz="1000" spc="-1" strike="noStrike">
                <a:solidFill>
                  <a:srgbClr val="000000"/>
                </a:solidFill>
                <a:latin typeface="Garamond"/>
              </a:rPr>
              <a:t>11/12/2024</a:t>
            </a:fld>
            <a:endParaRPr b="0" lang="el-GR" sz="1000" spc="-1" strike="noStrike">
              <a:latin typeface="Times New Roman"/>
            </a:endParaRPr>
          </a:p>
        </p:txBody>
      </p:sp>
      <p:sp>
        <p:nvSpPr>
          <p:cNvPr id="12" name="PlaceHolder 7"/>
          <p:cNvSpPr>
            <a:spLocks noGrp="1"/>
          </p:cNvSpPr>
          <p:nvPr>
            <p:ph type="ftr"/>
          </p:nvPr>
        </p:nvSpPr>
        <p:spPr>
          <a:xfrm>
            <a:off x="2692440" y="5037840"/>
            <a:ext cx="5214240" cy="279000"/>
          </a:xfrm>
          <a:prstGeom prst="rect">
            <a:avLst/>
          </a:prstGeom>
        </p:spPr>
        <p:txBody>
          <a:bodyPr anchor="ctr">
            <a:noAutofit/>
          </a:bodyPr>
          <a:p>
            <a:endParaRPr b="0" lang="el-GR" sz="2400" spc="-1" strike="noStrike">
              <a:latin typeface="Times New Roman"/>
            </a:endParaRPr>
          </a:p>
        </p:txBody>
      </p:sp>
      <p:sp>
        <p:nvSpPr>
          <p:cNvPr id="13" name="PlaceHolder 8"/>
          <p:cNvSpPr>
            <a:spLocks noGrp="1"/>
          </p:cNvSpPr>
          <p:nvPr>
            <p:ph type="sldNum"/>
          </p:nvPr>
        </p:nvSpPr>
        <p:spPr>
          <a:xfrm>
            <a:off x="8956800" y="5037840"/>
            <a:ext cx="550800" cy="279000"/>
          </a:xfrm>
          <a:prstGeom prst="rect">
            <a:avLst/>
          </a:prstGeom>
        </p:spPr>
        <p:txBody>
          <a:bodyPr anchor="ctr">
            <a:noAutofit/>
          </a:bodyPr>
          <a:p>
            <a:pPr algn="r">
              <a:lnSpc>
                <a:spcPct val="100000"/>
              </a:lnSpc>
            </a:pPr>
            <a:fld id="{6C501E99-6E84-4759-AA5E-C1F6A2968F11}" type="slidenum">
              <a:rPr b="0" lang="el-GR" sz="1000" spc="-1" strike="noStrike">
                <a:solidFill>
                  <a:srgbClr val="000000"/>
                </a:solidFill>
                <a:latin typeface="Garamond"/>
              </a:rPr>
              <a:t>&lt;αριθμός&gt;</a:t>
            </a:fld>
            <a:endParaRPr b="0" lang="el-GR" sz="1000" spc="-1" strike="noStrike">
              <a:latin typeface="Times New Roman"/>
            </a:endParaRPr>
          </a:p>
        </p:txBody>
      </p:sp>
      <p:sp>
        <p:nvSpPr>
          <p:cNvPr id="14" name="Line 9"/>
          <p:cNvSpPr/>
          <p:nvPr/>
        </p:nvSpPr>
        <p:spPr>
          <a:xfrm>
            <a:off x="2692080" y="3521880"/>
            <a:ext cx="6815880" cy="0"/>
          </a:xfrm>
          <a:prstGeom prst="line">
            <a:avLst/>
          </a:prstGeom>
          <a:ln>
            <a:round/>
          </a:ln>
        </p:spPr>
        <p:style>
          <a:lnRef idx="2">
            <a:schemeClr val="accent1"/>
          </a:lnRef>
          <a:fillRef idx="0">
            <a:schemeClr val="accent1"/>
          </a:fillRef>
          <a:effectRef idx="1">
            <a:schemeClr val="accent1"/>
          </a:effectRef>
          <a:fontRef idx="minor"/>
        </p:style>
      </p:sp>
      <p:sp>
        <p:nvSpPr>
          <p:cNvPr id="15" name="PlaceHolder 10"/>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262626"/>
                </a:solidFill>
                <a:latin typeface="Garamond"/>
              </a:rPr>
              <a:t>Πατήστε για επεξεργασία της μορφής κειμένου διάρθρωσης</a:t>
            </a:r>
            <a:endParaRPr b="0" lang="en-US" sz="2400" spc="-1" strike="noStrike">
              <a:solidFill>
                <a:srgbClr val="262626"/>
              </a:solidFill>
              <a:latin typeface="Garamond"/>
            </a:endParaRPr>
          </a:p>
          <a:p>
            <a:pPr lvl="1" marL="864000" indent="-324000">
              <a:spcBef>
                <a:spcPts val="1134"/>
              </a:spcBef>
              <a:buClr>
                <a:srgbClr val="000000"/>
              </a:buClr>
              <a:buSzPct val="75000"/>
              <a:buFont typeface="Symbol" charset="2"/>
              <a:buChar char=""/>
            </a:pPr>
            <a:r>
              <a:rPr b="0" lang="en-US" sz="1800" spc="-1" strike="noStrike">
                <a:solidFill>
                  <a:srgbClr val="262626"/>
                </a:solidFill>
                <a:latin typeface="Garamond"/>
              </a:rPr>
              <a:t>Δεύτερο επίπεδο διάρθρωσης</a:t>
            </a:r>
            <a:endParaRPr b="0" lang="en-US" sz="1800" spc="-1" strike="noStrike">
              <a:solidFill>
                <a:srgbClr val="262626"/>
              </a:solidFill>
              <a:latin typeface="Garamond"/>
            </a:endParaRPr>
          </a:p>
          <a:p>
            <a:pPr lvl="2" marL="1296000" indent="-288000">
              <a:spcBef>
                <a:spcPts val="850"/>
              </a:spcBef>
              <a:buClr>
                <a:srgbClr val="000000"/>
              </a:buClr>
              <a:buSzPct val="45000"/>
              <a:buFont typeface="Wingdings" charset="2"/>
              <a:buChar char=""/>
            </a:pPr>
            <a:r>
              <a:rPr b="0" lang="en-US" sz="1600" spc="-1" strike="noStrike">
                <a:solidFill>
                  <a:srgbClr val="262626"/>
                </a:solidFill>
                <a:latin typeface="Garamond"/>
              </a:rPr>
              <a:t>Τρίτο επίπεδο διάρθρωσης</a:t>
            </a:r>
            <a:endParaRPr b="0" lang="en-US" sz="1600" spc="-1" strike="noStrike">
              <a:solidFill>
                <a:srgbClr val="262626"/>
              </a:solidFill>
              <a:latin typeface="Garamond"/>
            </a:endParaRPr>
          </a:p>
          <a:p>
            <a:pPr lvl="3" marL="1728000" indent="-216000">
              <a:spcBef>
                <a:spcPts val="567"/>
              </a:spcBef>
              <a:buClr>
                <a:srgbClr val="000000"/>
              </a:buClr>
              <a:buSzPct val="75000"/>
              <a:buFont typeface="Symbol" charset="2"/>
              <a:buChar char=""/>
            </a:pPr>
            <a:r>
              <a:rPr b="0" lang="en-US" sz="1400" spc="-1" strike="noStrike">
                <a:solidFill>
                  <a:srgbClr val="262626"/>
                </a:solidFill>
                <a:latin typeface="Garamond"/>
              </a:rPr>
              <a:t>Τέταρτο επίπεδο διάρθρωσης</a:t>
            </a:r>
            <a:endParaRPr b="0" lang="en-US" sz="1400" spc="-1" strike="noStrike">
              <a:solidFill>
                <a:srgbClr val="262626"/>
              </a:solidFill>
              <a:latin typeface="Garamond"/>
            </a:endParaRPr>
          </a:p>
          <a:p>
            <a:pPr lvl="4" marL="2160000" indent="-216000">
              <a:spcBef>
                <a:spcPts val="283"/>
              </a:spcBef>
              <a:buClr>
                <a:srgbClr val="000000"/>
              </a:buClr>
              <a:buSzPct val="45000"/>
              <a:buFont typeface="Wingdings" charset="2"/>
              <a:buChar char=""/>
            </a:pPr>
            <a:r>
              <a:rPr b="0" lang="en-US" sz="2000" spc="-1" strike="noStrike">
                <a:solidFill>
                  <a:srgbClr val="262626"/>
                </a:solidFill>
                <a:latin typeface="Garamond"/>
              </a:rPr>
              <a:t>Πέμπτο επίπεδο διάρθρωσης</a:t>
            </a:r>
            <a:endParaRPr b="0" lang="en-US" sz="2000" spc="-1" strike="noStrike">
              <a:solidFill>
                <a:srgbClr val="262626"/>
              </a:solidFill>
              <a:latin typeface="Garamond"/>
            </a:endParaRPr>
          </a:p>
          <a:p>
            <a:pPr lvl="5" marL="2592000" indent="-216000">
              <a:spcBef>
                <a:spcPts val="283"/>
              </a:spcBef>
              <a:buClr>
                <a:srgbClr val="000000"/>
              </a:buClr>
              <a:buSzPct val="45000"/>
              <a:buFont typeface="Wingdings" charset="2"/>
              <a:buChar char=""/>
            </a:pPr>
            <a:r>
              <a:rPr b="0" lang="en-US" sz="2000" spc="-1" strike="noStrike">
                <a:solidFill>
                  <a:srgbClr val="262626"/>
                </a:solidFill>
                <a:latin typeface="Garamond"/>
              </a:rPr>
              <a:t>Έκτο επίπεδο διάρθρωσης</a:t>
            </a:r>
            <a:endParaRPr b="0" lang="en-US" sz="2000" spc="-1" strike="noStrike">
              <a:solidFill>
                <a:srgbClr val="262626"/>
              </a:solidFill>
              <a:latin typeface="Garamond"/>
            </a:endParaRPr>
          </a:p>
          <a:p>
            <a:pPr lvl="6" marL="3024000" indent="-216000">
              <a:spcBef>
                <a:spcPts val="283"/>
              </a:spcBef>
              <a:buClr>
                <a:srgbClr val="000000"/>
              </a:buClr>
              <a:buSzPct val="45000"/>
              <a:buFont typeface="Wingdings" charset="2"/>
              <a:buChar char=""/>
            </a:pPr>
            <a:r>
              <a:rPr b="0" lang="en-US" sz="2000" spc="-1" strike="noStrike">
                <a:solidFill>
                  <a:srgbClr val="262626"/>
                </a:solidFill>
                <a:latin typeface="Garamond"/>
              </a:rPr>
              <a:t>Έβδομο επίπεδο διάρθρωσης</a:t>
            </a:r>
            <a:endParaRPr b="0" lang="en-US" sz="2000" spc="-1" strike="noStrike">
              <a:solidFill>
                <a:srgbClr val="262626"/>
              </a:solidFill>
              <a:latin typeface="Garamond"/>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52" name="Group 1"/>
          <p:cNvGrpSpPr/>
          <p:nvPr/>
        </p:nvGrpSpPr>
        <p:grpSpPr>
          <a:xfrm>
            <a:off x="-15840" y="0"/>
            <a:ext cx="12229560" cy="6855840"/>
            <a:chOff x="-15840" y="0"/>
            <a:chExt cx="12229560" cy="6855840"/>
          </a:xfrm>
        </p:grpSpPr>
        <p:pic>
          <p:nvPicPr>
            <p:cNvPr id="53" name="Picture 7" descr="HD-PanelContent.png"/>
            <p:cNvPicPr/>
            <p:nvPr/>
          </p:nvPicPr>
          <p:blipFill>
            <a:blip r:embed="rId3"/>
            <a:stretch/>
          </p:blipFill>
          <p:spPr>
            <a:xfrm>
              <a:off x="0" y="0"/>
              <a:ext cx="12188520" cy="6855840"/>
            </a:xfrm>
            <a:prstGeom prst="rect">
              <a:avLst/>
            </a:prstGeom>
            <a:ln w="0">
              <a:noFill/>
            </a:ln>
          </p:spPr>
        </p:pic>
        <p:sp>
          <p:nvSpPr>
            <p:cNvPr id="54" name="CustomShape 2"/>
            <p:cNvSpPr/>
            <p:nvPr/>
          </p:nvSpPr>
          <p:spPr>
            <a:xfrm>
              <a:off x="608040" y="609480"/>
              <a:ext cx="10972440" cy="5638320"/>
            </a:xfrm>
            <a:prstGeom prst="rect">
              <a:avLst/>
            </a:prstGeom>
            <a:noFill/>
            <a:ln w="15875">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55" name="Picture 9" descr="HDRibbonContent-UniformTrim.png"/>
            <p:cNvPicPr/>
            <p:nvPr/>
          </p:nvPicPr>
          <p:blipFill>
            <a:blip r:embed="rId4"/>
            <a:stretch/>
          </p:blipFill>
          <p:spPr>
            <a:xfrm>
              <a:off x="-15840" y="3153960"/>
              <a:ext cx="776880" cy="606240"/>
            </a:xfrm>
            <a:prstGeom prst="rect">
              <a:avLst/>
            </a:prstGeom>
            <a:ln w="0">
              <a:noFill/>
            </a:ln>
          </p:spPr>
        </p:pic>
        <p:pic>
          <p:nvPicPr>
            <p:cNvPr id="56" name="Picture 10" descr="HDRibbonContent-UniformTrim.png"/>
            <p:cNvPicPr/>
            <p:nvPr/>
          </p:nvPicPr>
          <p:blipFill>
            <a:blip r:embed="rId5"/>
            <a:stretch/>
          </p:blipFill>
          <p:spPr>
            <a:xfrm>
              <a:off x="11436840" y="3153960"/>
              <a:ext cx="776880" cy="606240"/>
            </a:xfrm>
            <a:prstGeom prst="rect">
              <a:avLst/>
            </a:prstGeom>
            <a:ln w="0">
              <a:noFill/>
            </a:ln>
          </p:spPr>
        </p:pic>
      </p:grpSp>
      <p:sp>
        <p:nvSpPr>
          <p:cNvPr id="57" name="Line 3"/>
          <p:cNvSpPr/>
          <p:nvPr/>
        </p:nvSpPr>
        <p:spPr>
          <a:xfrm>
            <a:off x="1396080" y="2421360"/>
            <a:ext cx="9407160" cy="0"/>
          </a:xfrm>
          <a:prstGeom prst="line">
            <a:avLst/>
          </a:prstGeom>
          <a:ln>
            <a:round/>
          </a:ln>
        </p:spPr>
        <p:style>
          <a:lnRef idx="2">
            <a:schemeClr val="accent1"/>
          </a:lnRef>
          <a:fillRef idx="0">
            <a:schemeClr val="accent1"/>
          </a:fillRef>
          <a:effectRef idx="1">
            <a:schemeClr val="accent1"/>
          </a:effectRef>
          <a:fontRef idx="minor"/>
        </p:style>
      </p:sp>
      <p:sp>
        <p:nvSpPr>
          <p:cNvPr id="58" name="PlaceHolder 4"/>
          <p:cNvSpPr>
            <a:spLocks noGrp="1"/>
          </p:cNvSpPr>
          <p:nvPr>
            <p:ph type="title"/>
          </p:nvPr>
        </p:nvSpPr>
        <p:spPr>
          <a:xfrm>
            <a:off x="1295280" y="982080"/>
            <a:ext cx="9600840" cy="1303560"/>
          </a:xfrm>
          <a:prstGeom prst="rect">
            <a:avLst/>
          </a:prstGeom>
        </p:spPr>
        <p:txBody>
          <a:bodyPr anchor="ctr">
            <a:noAutofit/>
          </a:bodyPr>
          <a:p>
            <a:pPr algn="ctr">
              <a:lnSpc>
                <a:spcPct val="100000"/>
              </a:lnSpc>
            </a:pPr>
            <a:r>
              <a:rPr b="0" lang="el-GR" sz="4400" spc="-1" strike="noStrike">
                <a:solidFill>
                  <a:srgbClr val="262626"/>
                </a:solidFill>
                <a:latin typeface="Garamond"/>
              </a:rPr>
              <a:t>Στυλ κύριου τίτλου</a:t>
            </a:r>
            <a:endParaRPr b="0" lang="en-US" sz="4400" spc="-1" strike="noStrike">
              <a:solidFill>
                <a:srgbClr val="000000"/>
              </a:solidFill>
              <a:latin typeface="Garamond"/>
            </a:endParaRPr>
          </a:p>
        </p:txBody>
      </p:sp>
      <p:sp>
        <p:nvSpPr>
          <p:cNvPr id="59" name="PlaceHolder 5"/>
          <p:cNvSpPr>
            <a:spLocks noGrp="1"/>
          </p:cNvSpPr>
          <p:nvPr>
            <p:ph type="body"/>
          </p:nvPr>
        </p:nvSpPr>
        <p:spPr>
          <a:xfrm>
            <a:off x="1298520" y="2560320"/>
            <a:ext cx="4717800" cy="3309840"/>
          </a:xfrm>
          <a:prstGeom prst="rect">
            <a:avLst/>
          </a:prstGeom>
        </p:spPr>
        <p:txBody>
          <a:bodyPr>
            <a:normAutofit/>
          </a:bodyPr>
          <a:p>
            <a:pPr marL="285840" indent="-285480">
              <a:lnSpc>
                <a:spcPct val="100000"/>
              </a:lnSpc>
              <a:spcBef>
                <a:spcPts val="479"/>
              </a:spcBef>
              <a:spcAft>
                <a:spcPts val="601"/>
              </a:spcAft>
              <a:buClr>
                <a:srgbClr val="83992a"/>
              </a:buClr>
              <a:buSzPct val="115000"/>
              <a:buFont typeface="Arial"/>
              <a:buChar char="•"/>
            </a:pPr>
            <a:r>
              <a:rPr b="0" lang="el-GR" sz="2400" spc="-1" strike="noStrike">
                <a:solidFill>
                  <a:srgbClr val="262626"/>
                </a:solidFill>
                <a:latin typeface="Garamond"/>
              </a:rPr>
              <a:t>Επεξεργασία στυλ υποδείγματος κειμένου</a:t>
            </a:r>
            <a:endParaRPr b="0" lang="en-US" sz="2400" spc="-1" strike="noStrike">
              <a:solidFill>
                <a:srgbClr val="262626"/>
              </a:solidFill>
              <a:latin typeface="Garamond"/>
            </a:endParaRPr>
          </a:p>
          <a:p>
            <a:pPr lvl="1" marL="743040" indent="-285480">
              <a:lnSpc>
                <a:spcPct val="100000"/>
              </a:lnSpc>
              <a:spcBef>
                <a:spcPts val="400"/>
              </a:spcBef>
              <a:spcAft>
                <a:spcPts val="601"/>
              </a:spcAft>
              <a:buClr>
                <a:srgbClr val="83992a"/>
              </a:buClr>
              <a:buSzPct val="115000"/>
              <a:buFont typeface="Arial"/>
              <a:buChar char="•"/>
            </a:pPr>
            <a:r>
              <a:rPr b="0" lang="el-GR" sz="2000" spc="-1" strike="noStrike">
                <a:solidFill>
                  <a:srgbClr val="262626"/>
                </a:solidFill>
                <a:latin typeface="Garamond"/>
              </a:rPr>
              <a:t>Δεύτερου επιπέδου</a:t>
            </a:r>
            <a:endParaRPr b="0" lang="en-US" sz="2000" spc="-1" strike="noStrike">
              <a:solidFill>
                <a:srgbClr val="262626"/>
              </a:solidFill>
              <a:latin typeface="Garamond"/>
            </a:endParaRPr>
          </a:p>
          <a:p>
            <a:pPr lvl="2" marL="1200240" indent="-285480">
              <a:lnSpc>
                <a:spcPct val="100000"/>
              </a:lnSpc>
              <a:spcBef>
                <a:spcPts val="360"/>
              </a:spcBef>
              <a:spcAft>
                <a:spcPts val="601"/>
              </a:spcAft>
              <a:buClr>
                <a:srgbClr val="83992a"/>
              </a:buClr>
              <a:buSzPct val="115000"/>
              <a:buFont typeface="Arial"/>
              <a:buChar char="•"/>
            </a:pPr>
            <a:r>
              <a:rPr b="0" lang="el-GR" sz="1800" spc="-1" strike="noStrike">
                <a:solidFill>
                  <a:srgbClr val="262626"/>
                </a:solidFill>
                <a:latin typeface="Garamond"/>
              </a:rPr>
              <a:t>Τρίτου επιπέδου</a:t>
            </a:r>
            <a:endParaRPr b="0" lang="en-US" sz="1800" spc="-1" strike="noStrike">
              <a:solidFill>
                <a:srgbClr val="262626"/>
              </a:solidFill>
              <a:latin typeface="Garamond"/>
            </a:endParaRPr>
          </a:p>
          <a:p>
            <a:pPr lvl="3" marL="1542960" indent="-171000">
              <a:lnSpc>
                <a:spcPct val="100000"/>
              </a:lnSpc>
              <a:spcBef>
                <a:spcPts val="320"/>
              </a:spcBef>
              <a:spcAft>
                <a:spcPts val="601"/>
              </a:spcAft>
              <a:buClr>
                <a:srgbClr val="83992a"/>
              </a:buClr>
              <a:buSzPct val="115000"/>
              <a:buFont typeface="Arial"/>
              <a:buChar char="•"/>
            </a:pPr>
            <a:r>
              <a:rPr b="0" lang="el-GR" sz="1600" spc="-1" strike="noStrike">
                <a:solidFill>
                  <a:srgbClr val="262626"/>
                </a:solidFill>
                <a:latin typeface="Garamond"/>
              </a:rPr>
              <a:t>Τέταρτου επιπέδου</a:t>
            </a:r>
            <a:endParaRPr b="0" lang="en-US" sz="1600" spc="-1" strike="noStrike">
              <a:solidFill>
                <a:srgbClr val="262626"/>
              </a:solidFill>
              <a:latin typeface="Garamond"/>
            </a:endParaRPr>
          </a:p>
          <a:p>
            <a:pPr lvl="4" marL="2000160" indent="-171000">
              <a:lnSpc>
                <a:spcPct val="100000"/>
              </a:lnSpc>
              <a:spcBef>
                <a:spcPts val="281"/>
              </a:spcBef>
              <a:spcAft>
                <a:spcPts val="601"/>
              </a:spcAft>
              <a:buClr>
                <a:srgbClr val="83992a"/>
              </a:buClr>
              <a:buSzPct val="115000"/>
              <a:buFont typeface="Arial"/>
              <a:buChar char="•"/>
            </a:pPr>
            <a:r>
              <a:rPr b="0" lang="el-GR" sz="1400" spc="-1" strike="noStrike">
                <a:solidFill>
                  <a:srgbClr val="262626"/>
                </a:solidFill>
                <a:latin typeface="Garamond"/>
              </a:rPr>
              <a:t>Πέμπτου επιπέδου</a:t>
            </a:r>
            <a:endParaRPr b="0" lang="en-US" sz="1400" spc="-1" strike="noStrike">
              <a:solidFill>
                <a:srgbClr val="262626"/>
              </a:solidFill>
              <a:latin typeface="Garamond"/>
            </a:endParaRPr>
          </a:p>
        </p:txBody>
      </p:sp>
      <p:sp>
        <p:nvSpPr>
          <p:cNvPr id="60" name="PlaceHolder 6"/>
          <p:cNvSpPr>
            <a:spLocks noGrp="1"/>
          </p:cNvSpPr>
          <p:nvPr>
            <p:ph type="body"/>
          </p:nvPr>
        </p:nvSpPr>
        <p:spPr>
          <a:xfrm>
            <a:off x="6181200" y="2560320"/>
            <a:ext cx="4717800" cy="3309840"/>
          </a:xfrm>
          <a:prstGeom prst="rect">
            <a:avLst/>
          </a:prstGeom>
        </p:spPr>
        <p:txBody>
          <a:bodyPr>
            <a:normAutofit/>
          </a:bodyPr>
          <a:p>
            <a:pPr marL="285840" indent="-285480">
              <a:lnSpc>
                <a:spcPct val="100000"/>
              </a:lnSpc>
              <a:spcBef>
                <a:spcPts val="479"/>
              </a:spcBef>
              <a:spcAft>
                <a:spcPts val="601"/>
              </a:spcAft>
              <a:buClr>
                <a:srgbClr val="83992a"/>
              </a:buClr>
              <a:buSzPct val="115000"/>
              <a:buFont typeface="Arial"/>
              <a:buChar char="•"/>
            </a:pPr>
            <a:r>
              <a:rPr b="0" lang="el-GR" sz="2400" spc="-1" strike="noStrike">
                <a:solidFill>
                  <a:srgbClr val="262626"/>
                </a:solidFill>
                <a:latin typeface="Garamond"/>
              </a:rPr>
              <a:t>Επεξεργασία στυλ υποδείγματος κειμένου</a:t>
            </a:r>
            <a:endParaRPr b="0" lang="en-US" sz="2400" spc="-1" strike="noStrike">
              <a:solidFill>
                <a:srgbClr val="262626"/>
              </a:solidFill>
              <a:latin typeface="Garamond"/>
            </a:endParaRPr>
          </a:p>
          <a:p>
            <a:pPr lvl="1" marL="743040" indent="-285480">
              <a:lnSpc>
                <a:spcPct val="100000"/>
              </a:lnSpc>
              <a:spcBef>
                <a:spcPts val="400"/>
              </a:spcBef>
              <a:spcAft>
                <a:spcPts val="601"/>
              </a:spcAft>
              <a:buClr>
                <a:srgbClr val="83992a"/>
              </a:buClr>
              <a:buSzPct val="115000"/>
              <a:buFont typeface="Arial"/>
              <a:buChar char="•"/>
            </a:pPr>
            <a:r>
              <a:rPr b="0" lang="el-GR" sz="2000" spc="-1" strike="noStrike">
                <a:solidFill>
                  <a:srgbClr val="262626"/>
                </a:solidFill>
                <a:latin typeface="Garamond"/>
              </a:rPr>
              <a:t>Δεύτερου επιπέδου</a:t>
            </a:r>
            <a:endParaRPr b="0" lang="en-US" sz="2000" spc="-1" strike="noStrike">
              <a:solidFill>
                <a:srgbClr val="262626"/>
              </a:solidFill>
              <a:latin typeface="Garamond"/>
            </a:endParaRPr>
          </a:p>
          <a:p>
            <a:pPr lvl="2" marL="1200240" indent="-285480">
              <a:lnSpc>
                <a:spcPct val="100000"/>
              </a:lnSpc>
              <a:spcBef>
                <a:spcPts val="360"/>
              </a:spcBef>
              <a:spcAft>
                <a:spcPts val="601"/>
              </a:spcAft>
              <a:buClr>
                <a:srgbClr val="83992a"/>
              </a:buClr>
              <a:buSzPct val="115000"/>
              <a:buFont typeface="Arial"/>
              <a:buChar char="•"/>
            </a:pPr>
            <a:r>
              <a:rPr b="0" lang="el-GR" sz="1800" spc="-1" strike="noStrike">
                <a:solidFill>
                  <a:srgbClr val="262626"/>
                </a:solidFill>
                <a:latin typeface="Garamond"/>
              </a:rPr>
              <a:t>Τρίτου επιπέδου</a:t>
            </a:r>
            <a:endParaRPr b="0" lang="en-US" sz="1800" spc="-1" strike="noStrike">
              <a:solidFill>
                <a:srgbClr val="262626"/>
              </a:solidFill>
              <a:latin typeface="Garamond"/>
            </a:endParaRPr>
          </a:p>
          <a:p>
            <a:pPr lvl="3" marL="1542960" indent="-171000">
              <a:lnSpc>
                <a:spcPct val="100000"/>
              </a:lnSpc>
              <a:spcBef>
                <a:spcPts val="320"/>
              </a:spcBef>
              <a:spcAft>
                <a:spcPts val="601"/>
              </a:spcAft>
              <a:buClr>
                <a:srgbClr val="83992a"/>
              </a:buClr>
              <a:buSzPct val="115000"/>
              <a:buFont typeface="Arial"/>
              <a:buChar char="•"/>
            </a:pPr>
            <a:r>
              <a:rPr b="0" lang="el-GR" sz="1600" spc="-1" strike="noStrike">
                <a:solidFill>
                  <a:srgbClr val="262626"/>
                </a:solidFill>
                <a:latin typeface="Garamond"/>
              </a:rPr>
              <a:t>Τέταρτου επιπέδου</a:t>
            </a:r>
            <a:endParaRPr b="0" lang="en-US" sz="1600" spc="-1" strike="noStrike">
              <a:solidFill>
                <a:srgbClr val="262626"/>
              </a:solidFill>
              <a:latin typeface="Garamond"/>
            </a:endParaRPr>
          </a:p>
          <a:p>
            <a:pPr lvl="4" marL="2000160" indent="-171000">
              <a:lnSpc>
                <a:spcPct val="100000"/>
              </a:lnSpc>
              <a:spcBef>
                <a:spcPts val="281"/>
              </a:spcBef>
              <a:spcAft>
                <a:spcPts val="601"/>
              </a:spcAft>
              <a:buClr>
                <a:srgbClr val="83992a"/>
              </a:buClr>
              <a:buSzPct val="115000"/>
              <a:buFont typeface="Arial"/>
              <a:buChar char="•"/>
            </a:pPr>
            <a:r>
              <a:rPr b="0" lang="el-GR" sz="1400" spc="-1" strike="noStrike">
                <a:solidFill>
                  <a:srgbClr val="262626"/>
                </a:solidFill>
                <a:latin typeface="Garamond"/>
              </a:rPr>
              <a:t>Πέμπτου επιπέδου</a:t>
            </a:r>
            <a:endParaRPr b="0" lang="en-US" sz="1400" spc="-1" strike="noStrike">
              <a:solidFill>
                <a:srgbClr val="262626"/>
              </a:solidFill>
              <a:latin typeface="Garamond"/>
            </a:endParaRPr>
          </a:p>
        </p:txBody>
      </p:sp>
      <p:sp>
        <p:nvSpPr>
          <p:cNvPr id="61" name="PlaceHolder 7"/>
          <p:cNvSpPr>
            <a:spLocks noGrp="1"/>
          </p:cNvSpPr>
          <p:nvPr>
            <p:ph type="dt"/>
          </p:nvPr>
        </p:nvSpPr>
        <p:spPr>
          <a:xfrm>
            <a:off x="8677440" y="5969160"/>
            <a:ext cx="1599840" cy="279000"/>
          </a:xfrm>
          <a:prstGeom prst="rect">
            <a:avLst/>
          </a:prstGeom>
        </p:spPr>
        <p:txBody>
          <a:bodyPr anchor="ctr">
            <a:noAutofit/>
          </a:bodyPr>
          <a:p>
            <a:pPr algn="r">
              <a:lnSpc>
                <a:spcPct val="100000"/>
              </a:lnSpc>
            </a:pPr>
            <a:fld id="{97E69947-28C7-484C-B371-B6DC9ECF05FA}" type="datetime">
              <a:rPr b="0" lang="el-GR" sz="1000" spc="-1" strike="noStrike">
                <a:solidFill>
                  <a:srgbClr val="000000"/>
                </a:solidFill>
                <a:latin typeface="Garamond"/>
              </a:rPr>
              <a:t>11/12/2024</a:t>
            </a:fld>
            <a:endParaRPr b="0" lang="el-GR" sz="1000" spc="-1" strike="noStrike">
              <a:latin typeface="Times New Roman"/>
            </a:endParaRPr>
          </a:p>
        </p:txBody>
      </p:sp>
      <p:sp>
        <p:nvSpPr>
          <p:cNvPr id="62" name="PlaceHolder 8"/>
          <p:cNvSpPr>
            <a:spLocks noGrp="1"/>
          </p:cNvSpPr>
          <p:nvPr>
            <p:ph type="ftr"/>
          </p:nvPr>
        </p:nvSpPr>
        <p:spPr>
          <a:xfrm>
            <a:off x="1295280" y="5969160"/>
            <a:ext cx="7305480" cy="279000"/>
          </a:xfrm>
          <a:prstGeom prst="rect">
            <a:avLst/>
          </a:prstGeom>
        </p:spPr>
        <p:txBody>
          <a:bodyPr anchor="ctr">
            <a:noAutofit/>
          </a:bodyPr>
          <a:p>
            <a:endParaRPr b="0" lang="el-GR" sz="2400" spc="-1" strike="noStrike">
              <a:latin typeface="Times New Roman"/>
            </a:endParaRPr>
          </a:p>
        </p:txBody>
      </p:sp>
      <p:sp>
        <p:nvSpPr>
          <p:cNvPr id="63" name="PlaceHolder 9"/>
          <p:cNvSpPr>
            <a:spLocks noGrp="1"/>
          </p:cNvSpPr>
          <p:nvPr>
            <p:ph type="sldNum"/>
          </p:nvPr>
        </p:nvSpPr>
        <p:spPr>
          <a:xfrm>
            <a:off x="10353960" y="5969160"/>
            <a:ext cx="542160" cy="279000"/>
          </a:xfrm>
          <a:prstGeom prst="rect">
            <a:avLst/>
          </a:prstGeom>
        </p:spPr>
        <p:txBody>
          <a:bodyPr anchor="ctr">
            <a:noAutofit/>
          </a:bodyPr>
          <a:p>
            <a:pPr algn="r">
              <a:lnSpc>
                <a:spcPct val="100000"/>
              </a:lnSpc>
            </a:pPr>
            <a:fld id="{6573E821-1C71-4DDF-BCE9-6B25BF6C5BA2}" type="slidenum">
              <a:rPr b="0" lang="el-GR" sz="1000" spc="-1" strike="noStrike">
                <a:solidFill>
                  <a:srgbClr val="000000"/>
                </a:solidFill>
                <a:latin typeface="Garamond"/>
              </a:rPr>
              <a:t>&lt;αριθμός&gt;</a:t>
            </a:fld>
            <a:endParaRPr b="0" lang="el-GR"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6.xml"/>
</Relationships>
</file>

<file path=ppt/slides/_rels/slide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2692440" y="1871280"/>
            <a:ext cx="6815160" cy="1515240"/>
          </a:xfrm>
          <a:prstGeom prst="rect">
            <a:avLst/>
          </a:prstGeom>
          <a:noFill/>
          <a:ln w="0">
            <a:noFill/>
          </a:ln>
        </p:spPr>
        <p:txBody>
          <a:bodyPr anchor="b">
            <a:noAutofit/>
          </a:bodyPr>
          <a:p>
            <a:pPr algn="ctr">
              <a:lnSpc>
                <a:spcPct val="100000"/>
              </a:lnSpc>
            </a:pPr>
            <a:r>
              <a:rPr b="0" lang="el-GR" sz="5400" spc="-1" strike="noStrike">
                <a:solidFill>
                  <a:srgbClr val="262626"/>
                </a:solidFill>
                <a:latin typeface="Garamond"/>
              </a:rPr>
              <a:t>Φυσικές   καταστροφές</a:t>
            </a:r>
            <a:endParaRPr b="0" lang="en-US" sz="5400" spc="-1" strike="noStrike">
              <a:solidFill>
                <a:srgbClr val="000000"/>
              </a:solidFill>
              <a:latin typeface="Garamond"/>
            </a:endParaRPr>
          </a:p>
        </p:txBody>
      </p:sp>
      <p:sp>
        <p:nvSpPr>
          <p:cNvPr id="101" name="TextShape 2"/>
          <p:cNvSpPr txBox="1"/>
          <p:nvPr/>
        </p:nvSpPr>
        <p:spPr>
          <a:xfrm>
            <a:off x="2692440" y="3657600"/>
            <a:ext cx="6815160" cy="1320480"/>
          </a:xfrm>
          <a:prstGeom prst="rect">
            <a:avLst/>
          </a:prstGeom>
          <a:noFill/>
          <a:ln w="0">
            <a:noFill/>
          </a:ln>
        </p:spPr>
        <p:txBody>
          <a:bodyPr>
            <a:noAutofit/>
          </a:bodyPr>
          <a:p>
            <a:pPr algn="ctr">
              <a:lnSpc>
                <a:spcPct val="100000"/>
              </a:lnSpc>
              <a:spcBef>
                <a:spcPts val="420"/>
              </a:spcBef>
              <a:spcAft>
                <a:spcPts val="601"/>
              </a:spcAft>
              <a:tabLst>
                <a:tab algn="l" pos="0"/>
              </a:tabLst>
            </a:pPr>
            <a:r>
              <a:rPr b="0" lang="el-GR" sz="2100" spc="-1" strike="noStrike">
                <a:solidFill>
                  <a:srgbClr val="000000"/>
                </a:solidFill>
                <a:latin typeface="Garamond"/>
              </a:rPr>
              <a:t>Ιωάννα  και  Άγγελος</a:t>
            </a:r>
            <a:endParaRPr b="0" lang="el-GR" sz="21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1295280" y="982080"/>
            <a:ext cx="9600840" cy="1303560"/>
          </a:xfrm>
          <a:prstGeom prst="rect">
            <a:avLst/>
          </a:prstGeom>
          <a:noFill/>
          <a:ln w="0">
            <a:noFill/>
          </a:ln>
        </p:spPr>
        <p:txBody>
          <a:bodyPr anchor="ctr">
            <a:noAutofit/>
          </a:bodyPr>
          <a:p>
            <a:pPr algn="ctr">
              <a:lnSpc>
                <a:spcPct val="100000"/>
              </a:lnSpc>
            </a:pPr>
            <a:r>
              <a:rPr b="0" lang="el-GR" sz="4400" spc="-1" strike="noStrike">
                <a:solidFill>
                  <a:srgbClr val="262626"/>
                </a:solidFill>
                <a:latin typeface="Garamond"/>
              </a:rPr>
              <a:t>τσουνάμι</a:t>
            </a:r>
            <a:endParaRPr b="0" lang="en-US" sz="4400" spc="-1" strike="noStrike">
              <a:solidFill>
                <a:srgbClr val="000000"/>
              </a:solidFill>
              <a:latin typeface="Garamond"/>
            </a:endParaRPr>
          </a:p>
        </p:txBody>
      </p:sp>
      <p:pic>
        <p:nvPicPr>
          <p:cNvPr id="103" name="Θέση περιεχομένου 6" descr=""/>
          <p:cNvPicPr/>
          <p:nvPr/>
        </p:nvPicPr>
        <p:blipFill>
          <a:blip r:embed="rId1"/>
          <a:stretch/>
        </p:blipFill>
        <p:spPr>
          <a:xfrm>
            <a:off x="1298520" y="2641680"/>
            <a:ext cx="4717800" cy="3147480"/>
          </a:xfrm>
          <a:prstGeom prst="rect">
            <a:avLst/>
          </a:prstGeom>
          <a:ln w="0">
            <a:noFill/>
          </a:ln>
        </p:spPr>
      </p:pic>
      <p:sp>
        <p:nvSpPr>
          <p:cNvPr id="104" name="TextShape 2"/>
          <p:cNvSpPr txBox="1"/>
          <p:nvPr/>
        </p:nvSpPr>
        <p:spPr>
          <a:xfrm>
            <a:off x="6181200" y="2560320"/>
            <a:ext cx="4717800" cy="3309840"/>
          </a:xfrm>
          <a:prstGeom prst="rect">
            <a:avLst/>
          </a:prstGeom>
          <a:noFill/>
          <a:ln w="0">
            <a:noFill/>
          </a:ln>
        </p:spPr>
        <p:txBody>
          <a:bodyPr>
            <a:noAutofit/>
          </a:bodyPr>
          <a:p>
            <a:pPr marL="285840" indent="-285480">
              <a:lnSpc>
                <a:spcPct val="100000"/>
              </a:lnSpc>
              <a:spcBef>
                <a:spcPts val="479"/>
              </a:spcBef>
              <a:spcAft>
                <a:spcPts val="601"/>
              </a:spcAft>
              <a:buClr>
                <a:srgbClr val="83992a"/>
              </a:buClr>
              <a:buSzPct val="115000"/>
              <a:buFont typeface="Arial"/>
              <a:buChar char="•"/>
            </a:pPr>
            <a:r>
              <a:rPr b="0" lang="el-GR" sz="2400" spc="-1" strike="noStrike">
                <a:solidFill>
                  <a:srgbClr val="262626"/>
                </a:solidFill>
                <a:latin typeface="Garamond"/>
              </a:rPr>
              <a:t>Τα τσουνάμι είναι θαλάσσια φαινόμενα, που δημιουργούνται κατά την απότομη μετατόπιση μεγάλων ποσοτήτων νερού, σε ένα υδάτινο σχηματισμό, όπως ένας ωκεανός ή θάλασσα ή λίμνη ή και ένα φιόρδ.</a:t>
            </a:r>
            <a:endParaRPr b="0" lang="en-US" sz="2400" spc="-1" strike="noStrike">
              <a:solidFill>
                <a:srgbClr val="262626"/>
              </a:solidFill>
              <a:latin typeface="Garamond"/>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1295280" y="982080"/>
            <a:ext cx="9600840" cy="1303560"/>
          </a:xfrm>
          <a:prstGeom prst="rect">
            <a:avLst/>
          </a:prstGeom>
          <a:noFill/>
          <a:ln w="0">
            <a:noFill/>
          </a:ln>
        </p:spPr>
        <p:txBody>
          <a:bodyPr anchor="ctr">
            <a:noAutofit/>
          </a:bodyPr>
          <a:p>
            <a:pPr algn="ctr">
              <a:lnSpc>
                <a:spcPct val="100000"/>
              </a:lnSpc>
            </a:pPr>
            <a:r>
              <a:rPr b="0" lang="el-GR" sz="4400" spc="-1" strike="noStrike">
                <a:solidFill>
                  <a:srgbClr val="262626"/>
                </a:solidFill>
                <a:latin typeface="Garamond"/>
              </a:rPr>
              <a:t>Πυρκαγιά</a:t>
            </a:r>
            <a:endParaRPr b="0" lang="en-US" sz="4400" spc="-1" strike="noStrike">
              <a:solidFill>
                <a:srgbClr val="000000"/>
              </a:solidFill>
              <a:latin typeface="Garamond"/>
            </a:endParaRPr>
          </a:p>
        </p:txBody>
      </p:sp>
      <p:pic>
        <p:nvPicPr>
          <p:cNvPr id="106" name="Θέση περιεχομένου 6" descr=""/>
          <p:cNvPicPr/>
          <p:nvPr/>
        </p:nvPicPr>
        <p:blipFill>
          <a:blip r:embed="rId1"/>
          <a:stretch/>
        </p:blipFill>
        <p:spPr>
          <a:xfrm>
            <a:off x="1298520" y="2646720"/>
            <a:ext cx="4717800" cy="3137040"/>
          </a:xfrm>
          <a:prstGeom prst="rect">
            <a:avLst/>
          </a:prstGeom>
          <a:ln w="0">
            <a:noFill/>
          </a:ln>
        </p:spPr>
      </p:pic>
      <p:sp>
        <p:nvSpPr>
          <p:cNvPr id="107" name="TextShape 2"/>
          <p:cNvSpPr txBox="1"/>
          <p:nvPr/>
        </p:nvSpPr>
        <p:spPr>
          <a:xfrm>
            <a:off x="6181200" y="2560320"/>
            <a:ext cx="4717800" cy="3309840"/>
          </a:xfrm>
          <a:prstGeom prst="rect">
            <a:avLst/>
          </a:prstGeom>
          <a:noFill/>
          <a:ln w="0">
            <a:noFill/>
          </a:ln>
        </p:spPr>
        <p:txBody>
          <a:bodyPr>
            <a:normAutofit fontScale="75000"/>
          </a:bodyPr>
          <a:p>
            <a:pPr marL="285840" indent="-285480">
              <a:lnSpc>
                <a:spcPct val="100000"/>
              </a:lnSpc>
              <a:spcBef>
                <a:spcPts val="479"/>
              </a:spcBef>
              <a:spcAft>
                <a:spcPts val="601"/>
              </a:spcAft>
              <a:buClr>
                <a:srgbClr val="83992a"/>
              </a:buClr>
              <a:buSzPct val="115000"/>
              <a:buFont typeface="Arial"/>
              <a:buChar char="•"/>
            </a:pPr>
            <a:r>
              <a:rPr b="0" lang="el-GR" sz="2400" spc="-1" strike="noStrike">
                <a:solidFill>
                  <a:srgbClr val="262626"/>
                </a:solidFill>
                <a:latin typeface="Garamond"/>
              </a:rPr>
              <a:t>Πυρκαγιά είναι η ανεξέλεγκτη φωτιά, η οποία προκαλείται από μη ελεγχόμενη καύση με το οξυγόνο και συνοδεύεται από πρόκληση μεγάλων ποσών θερμότητας και φωτός, γεγονός που έχει ως συνέπεια την καταστροφή του καιγόμενου υλικού. Όταν συμβαίνει στην ύπαιθρο, σε αγροτική ή/και σε δασική γη, χαρακτηρίζεται ως αγροτοδασική πυρκαγιά.</a:t>
            </a:r>
            <a:endParaRPr b="0" lang="en-US" sz="2400" spc="-1" strike="noStrike">
              <a:solidFill>
                <a:srgbClr val="262626"/>
              </a:solidFill>
              <a:latin typeface="Garamond"/>
            </a:endParaRPr>
          </a:p>
          <a:p>
            <a:pPr>
              <a:lnSpc>
                <a:spcPct val="100000"/>
              </a:lnSpc>
              <a:spcBef>
                <a:spcPts val="479"/>
              </a:spcBef>
              <a:spcAft>
                <a:spcPts val="601"/>
              </a:spcAft>
            </a:pPr>
            <a:endParaRPr b="0" lang="en-US" sz="2400" spc="-1" strike="noStrike">
              <a:solidFill>
                <a:srgbClr val="262626"/>
              </a:solidFill>
              <a:latin typeface="Garamond"/>
            </a:endParaRPr>
          </a:p>
          <a:p>
            <a:pPr>
              <a:lnSpc>
                <a:spcPct val="100000"/>
              </a:lnSpc>
              <a:spcBef>
                <a:spcPts val="479"/>
              </a:spcBef>
              <a:spcAft>
                <a:spcPts val="601"/>
              </a:spcAft>
            </a:pPr>
            <a:endParaRPr b="0" lang="en-US" sz="2400" spc="-1" strike="noStrike">
              <a:solidFill>
                <a:srgbClr val="262626"/>
              </a:solidFill>
              <a:latin typeface="Garamond"/>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Organic</Template>
  <TotalTime>7</TotalTime>
  <Application>LibreOffice/7.0.1.2$Windows_X86_64 LibreOffice_project/7cbcfc562f6eb6708b5ff7d7397325de9e764452</Application>
  <Words>96</Words>
  <Paragraphs>6</Paragraphs>
  <Company>TPD</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2024-12-10T18:41:24Z</dcterms:created>
  <dc:creator>ΕΛΕΝΗ ΑΜΠΑΡΤΖΙΔΗ</dc:creator>
  <dc:description/>
  <dc:language>el-GR</dc:language>
  <cp:lastModifiedBy>Aris Kontos</cp:lastModifiedBy>
  <dcterms:modified xsi:type="dcterms:W3CDTF">2024-12-10T19:40:20Z</dcterms:modified>
  <cp:revision>2</cp:revision>
  <dc:subject/>
  <dc:title>Φυσικές   καταστροφές</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TPD</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0</vt:bool>
  </property>
  <property fmtid="{D5CDD505-2E9C-101B-9397-08002B2CF9AE}" pid="11" name="ShareDoc">
    <vt:bool>0</vt:bool>
  </property>
  <property fmtid="{D5CDD505-2E9C-101B-9397-08002B2CF9AE}" pid="12" name="Slides">
    <vt:i4>3</vt:i4>
  </property>
</Properties>
</file>