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Υπότιτλος"/>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Τίτλος"/>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Kλικ για επεξεργασία του τίτλου</a:t>
            </a:r>
            <a:endParaRPr kumimoji="0" lang="en-US"/>
          </a:p>
        </p:txBody>
      </p:sp>
      <p:cxnSp>
        <p:nvCxnSpPr>
          <p:cNvPr id="8" name="7 - Ευθεία γραμμή σύνδεσης"/>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 Έλλειψη"/>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 Θέση ημερομηνίας"/>
          <p:cNvSpPr>
            <a:spLocks noGrp="1"/>
          </p:cNvSpPr>
          <p:nvPr>
            <p:ph type="dt" sz="half" idx="10"/>
          </p:nvPr>
        </p:nvSpPr>
        <p:spPr/>
        <p:txBody>
          <a:bodyPr/>
          <a:lstStyle/>
          <a:p>
            <a:fld id="{E6F9B8CD-342D-4579-98EC-A8FD6B7370E1}" type="datetimeFigureOut">
              <a:rPr lang="en-US" smtClean="0"/>
              <a:pPr/>
              <a:t>2/13/2025</a:t>
            </a:fld>
            <a:endParaRPr lang="en-US" dirty="0"/>
          </a:p>
        </p:txBody>
      </p:sp>
      <p:sp>
        <p:nvSpPr>
          <p:cNvPr id="16" name="15 - Θέση αριθμού διαφάνειας"/>
          <p:cNvSpPr>
            <a:spLocks noGrp="1"/>
          </p:cNvSpPr>
          <p:nvPr>
            <p:ph type="sldNum" sz="quarter" idx="11"/>
          </p:nvPr>
        </p:nvSpPr>
        <p:spPr/>
        <p:txBody>
          <a:bodyPr/>
          <a:lstStyle/>
          <a:p>
            <a:fld id="{2BBB5E19-F10A-4C2F-BF6F-11C513378A2E}" type="slidenum">
              <a:rPr kumimoji="0" lang="en-US" smtClean="0"/>
              <a:pPr/>
              <a:t>‹#›</a:t>
            </a:fld>
            <a:endParaRPr kumimoji="0" lang="en-US" dirty="0"/>
          </a:p>
        </p:txBody>
      </p:sp>
      <p:sp>
        <p:nvSpPr>
          <p:cNvPr id="17" name="16 - Θέση υποσέλιδου"/>
          <p:cNvSpPr>
            <a:spLocks noGrp="1"/>
          </p:cNvSpPr>
          <p:nvPr>
            <p:ph type="ftr" sz="quarter" idx="12"/>
          </p:nvPr>
        </p:nvSpPr>
        <p:spPr/>
        <p:txBody>
          <a:bodyPr/>
          <a:lstStyle/>
          <a:p>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6F9B8CD-342D-4579-98EC-A8FD6B7370E1}" type="datetimeFigureOut">
              <a:rPr lang="en-US" smtClean="0"/>
              <a:pPr/>
              <a:t>2/13/2025</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6F9B8CD-342D-4579-98EC-A8FD6B7370E1}" type="datetimeFigureOut">
              <a:rPr lang="en-US" smtClean="0"/>
              <a:pPr/>
              <a:t>2/13/2025</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8 - Θέση περιεχομένου"/>
          <p:cNvSpPr>
            <a:spLocks noGrp="1"/>
          </p:cNvSpPr>
          <p:nvPr>
            <p:ph idx="1"/>
          </p:nvPr>
        </p:nvSpPr>
        <p:spPr>
          <a:xfrm>
            <a:off x="457200" y="1524000"/>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13 - Θέση ημερομηνίας"/>
          <p:cNvSpPr>
            <a:spLocks noGrp="1"/>
          </p:cNvSpPr>
          <p:nvPr>
            <p:ph type="dt" sz="half" idx="14"/>
          </p:nvPr>
        </p:nvSpPr>
        <p:spPr/>
        <p:txBody>
          <a:bodyPr/>
          <a:lstStyle/>
          <a:p>
            <a:pPr algn="r" eaLnBrk="1" latinLnBrk="0" hangingPunct="1"/>
            <a:fld id="{E6F9B8CD-342D-4579-98EC-A8FD6B7370E1}" type="datetimeFigureOut">
              <a:rPr lang="en-US" smtClean="0"/>
              <a:pPr algn="r" eaLnBrk="1" latinLnBrk="0" hangingPunct="1"/>
              <a:t>2/13/2025</a:t>
            </a:fld>
            <a:endParaRPr lang="en-US"/>
          </a:p>
        </p:txBody>
      </p:sp>
      <p:sp>
        <p:nvSpPr>
          <p:cNvPr id="15" name="14 - Θέση αριθμού διαφάνειας"/>
          <p:cNvSpPr>
            <a:spLocks noGrp="1"/>
          </p:cNvSpPr>
          <p:nvPr>
            <p:ph type="sldNum" sz="quarter" idx="15"/>
          </p:nvPr>
        </p:nvSpPr>
        <p:spPr/>
        <p:txBody>
          <a:bodyPr/>
          <a:lstStyle>
            <a:lvl1pPr algn="ctr">
              <a:defRPr/>
            </a:lvl1pPr>
          </a:lstStyle>
          <a:p>
            <a:pPr algn="ctr" eaLnBrk="1" latinLnBrk="0" hangingPunct="1"/>
            <a:fld id="{2BBB5E19-F10A-4C2F-BF6F-11C513378A2E}" type="slidenum">
              <a:rPr kumimoji="0" lang="en-US" smtClean="0"/>
              <a:pPr algn="ctr" eaLnBrk="1" latinLnBrk="0" hangingPunct="1"/>
              <a:t>‹#›</a:t>
            </a:fld>
            <a:endParaRPr kumimoji="0" lang="en-US"/>
          </a:p>
        </p:txBody>
      </p:sp>
      <p:sp>
        <p:nvSpPr>
          <p:cNvPr id="16" name="15 - Θέση υποσέλιδου"/>
          <p:cNvSpPr>
            <a:spLocks noGrp="1"/>
          </p:cNvSpPr>
          <p:nvPr>
            <p:ph type="ftr" sz="quarter" idx="16"/>
          </p:nvPr>
        </p:nvSpPr>
        <p:spPr/>
        <p:txBody>
          <a:bodyPr/>
          <a:lstStyle/>
          <a:p>
            <a:endParaRPr kumimoji="0" lang="en-US"/>
          </a:p>
        </p:txBody>
      </p:sp>
      <p:sp>
        <p:nvSpPr>
          <p:cNvPr id="17" name="16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3 - Θέση ημερομηνίας"/>
          <p:cNvSpPr>
            <a:spLocks noGrp="1"/>
          </p:cNvSpPr>
          <p:nvPr>
            <p:ph type="dt" sz="half" idx="10"/>
          </p:nvPr>
        </p:nvSpPr>
        <p:spPr/>
        <p:txBody>
          <a:bodyPr/>
          <a:lstStyle/>
          <a:p>
            <a:fld id="{E6F9B8CD-342D-4579-98EC-A8FD6B7370E1}" type="datetimeFigureOut">
              <a:rPr lang="en-US" smtClean="0"/>
              <a:pPr/>
              <a:t>2/13/2025</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2" name="1 - Τίτλος"/>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cxnSp>
        <p:nvCxnSpPr>
          <p:cNvPr id="7" name="6 - Ευθεία γραμμή σύνδεσης"/>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4 - Θέση ημερομηνίας"/>
          <p:cNvSpPr>
            <a:spLocks noGrp="1"/>
          </p:cNvSpPr>
          <p:nvPr>
            <p:ph type="dt" sz="half" idx="10"/>
          </p:nvPr>
        </p:nvSpPr>
        <p:spPr/>
        <p:txBody>
          <a:bodyPr/>
          <a:lstStyle/>
          <a:p>
            <a:fld id="{E6F9B8CD-342D-4579-98EC-A8FD6B7370E1}" type="datetimeFigureOut">
              <a:rPr lang="en-US" smtClean="0"/>
              <a:pPr/>
              <a:t>2/13/2025</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11" name="10 - Θέση περιεχομένου"/>
          <p:cNvSpPr>
            <a:spLocks noGrp="1"/>
          </p:cNvSpPr>
          <p:nvPr>
            <p:ph sz="half" idx="1"/>
          </p:nvPr>
        </p:nvSpPr>
        <p:spPr>
          <a:xfrm>
            <a:off x="457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8 - Θέση αριθμού διαφάνειας"/>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8" name="7 - Θέση υποσέλιδου"/>
          <p:cNvSpPr>
            <a:spLocks noGrp="1"/>
          </p:cNvSpPr>
          <p:nvPr>
            <p:ph type="ftr" sz="quarter" idx="11"/>
          </p:nvPr>
        </p:nvSpPr>
        <p:spPr/>
        <p:txBody>
          <a:bodyPr/>
          <a:lstStyle/>
          <a:p>
            <a:endParaRPr kumimoji="0" lang="en-US"/>
          </a:p>
        </p:txBody>
      </p:sp>
      <p:sp>
        <p:nvSpPr>
          <p:cNvPr id="7" name="6 - Θέση ημερομηνίας"/>
          <p:cNvSpPr>
            <a:spLocks noGrp="1"/>
          </p:cNvSpPr>
          <p:nvPr>
            <p:ph type="dt" sz="half" idx="10"/>
          </p:nvPr>
        </p:nvSpPr>
        <p:spPr/>
        <p:txBody>
          <a:bodyPr/>
          <a:lstStyle/>
          <a:p>
            <a:fld id="{E6F9B8CD-342D-4579-98EC-A8FD6B7370E1}" type="datetimeFigureOut">
              <a:rPr lang="en-US" smtClean="0"/>
              <a:pPr/>
              <a:t>2/13/2025</a:t>
            </a:fld>
            <a:endParaRPr lang="en-US"/>
          </a:p>
        </p:txBody>
      </p:sp>
      <p:sp>
        <p:nvSpPr>
          <p:cNvPr id="3" name="2 - Θέση κειμένου"/>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32" name="31 - Θέση περιεχομένου"/>
          <p:cNvSpPr>
            <a:spLocks noGrp="1"/>
          </p:cNvSpPr>
          <p:nvPr>
            <p:ph sz="half" idx="2"/>
          </p:nvPr>
        </p:nvSpPr>
        <p:spPr>
          <a:xfrm>
            <a:off x="457200"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33 - Θέση περιεχομένου"/>
          <p:cNvSpPr>
            <a:spLocks noGrp="1"/>
          </p:cNvSpPr>
          <p:nvPr>
            <p:ph sz="quarter" idx="4"/>
          </p:nvPr>
        </p:nvSpPr>
        <p:spPr>
          <a:xfrm>
            <a:off x="4649788"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1 - Τίτλος"/>
          <p:cNvSpPr>
            <a:spLocks noGrp="1"/>
          </p:cNvSpPr>
          <p:nvPr>
            <p:ph type="title"/>
          </p:nvPr>
        </p:nvSpPr>
        <p:spPr>
          <a:xfrm>
            <a:off x="457200" y="155448"/>
            <a:ext cx="8229600" cy="1143000"/>
          </a:xfrm>
        </p:spPr>
        <p:txBody>
          <a:bodyPr anchor="b" anchorCtr="0"/>
          <a:lstStyle>
            <a:lvl1pPr>
              <a:defRPr/>
            </a:lvl1pPr>
          </a:lstStyle>
          <a:p>
            <a:r>
              <a:rPr kumimoji="0" lang="el-GR" smtClean="0"/>
              <a:t>Kλικ για επεξεργασία του τίτλου</a:t>
            </a:r>
            <a:endParaRPr kumimoji="0" lang="en-US"/>
          </a:p>
        </p:txBody>
      </p:sp>
      <p:sp>
        <p:nvSpPr>
          <p:cNvPr id="12" name="11 - Θέση κειμένου"/>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cxnSp>
        <p:nvCxnSpPr>
          <p:cNvPr id="10" name="9 - Ευθεία γραμμή σύνδεσης"/>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2/13/2025</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6F9B8CD-342D-4579-98EC-A8FD6B7370E1}" type="datetimeFigureOut">
              <a:rPr lang="en-US" smtClean="0"/>
              <a:pPr/>
              <a:t>2/13/2025</a:t>
            </a:fld>
            <a:endParaRPr lang="en-US"/>
          </a:p>
        </p:txBody>
      </p:sp>
      <p:sp>
        <p:nvSpPr>
          <p:cNvPr id="3" name="2 - Θέση υποσέλιδου"/>
          <p:cNvSpPr>
            <a:spLocks noGrp="1"/>
          </p:cNvSpPr>
          <p:nvPr>
            <p:ph type="ftr" sz="quarter" idx="11"/>
          </p:nvPr>
        </p:nvSpPr>
        <p:spPr/>
        <p:txBody>
          <a:bodyPr/>
          <a:lstStyle/>
          <a:p>
            <a:endParaRPr kumimoji="0" lang="en-US"/>
          </a:p>
        </p:txBody>
      </p:sp>
      <p:sp>
        <p:nvSpPr>
          <p:cNvPr id="4" name="3 - Θέση αριθμού διαφάνειας"/>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28 - Θέση περιεχομένου"/>
          <p:cNvSpPr>
            <a:spLocks noGrp="1"/>
          </p:cNvSpPr>
          <p:nvPr>
            <p:ph sz="quarter" idx="1"/>
          </p:nvPr>
        </p:nvSpPr>
        <p:spPr>
          <a:xfrm>
            <a:off x="457200" y="457200"/>
            <a:ext cx="62484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2 - Θέση κειμένου"/>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31" name="30 - Τίτλος"/>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8" name="7 - Θέση ημερομηνίας"/>
          <p:cNvSpPr>
            <a:spLocks noGrp="1"/>
          </p:cNvSpPr>
          <p:nvPr>
            <p:ph type="dt" sz="half" idx="14"/>
          </p:nvPr>
        </p:nvSpPr>
        <p:spPr/>
        <p:txBody>
          <a:bodyPr/>
          <a:lstStyle/>
          <a:p>
            <a:pPr algn="r" eaLnBrk="1" latinLnBrk="0" hangingPunct="1"/>
            <a:fld id="{E6F9B8CD-342D-4579-98EC-A8FD6B7370E1}" type="datetimeFigureOut">
              <a:rPr lang="en-US" smtClean="0"/>
              <a:pPr algn="r" eaLnBrk="1" latinLnBrk="0" hangingPunct="1"/>
              <a:t>2/13/2025</a:t>
            </a:fld>
            <a:endParaRPr lang="en-US" dirty="0"/>
          </a:p>
        </p:txBody>
      </p:sp>
      <p:sp>
        <p:nvSpPr>
          <p:cNvPr id="9" name="8 - Θέση αριθμού διαφάνειας"/>
          <p:cNvSpPr>
            <a:spLocks noGrp="1"/>
          </p:cNvSpPr>
          <p:nvPr>
            <p:ph type="sldNum" sz="quarter" idx="15"/>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9 - Θέση υποσέλιδου"/>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3 - Θέση κειμένου"/>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2/13/2025</a:t>
            </a:fld>
            <a:endParaRPr lang="en-US"/>
          </a:p>
        </p:txBody>
      </p:sp>
      <p:sp>
        <p:nvSpPr>
          <p:cNvPr id="9" name="8 - Θέση αριθμού διαφάνειας"/>
          <p:cNvSpPr>
            <a:spLocks noGrp="1"/>
          </p:cNvSpPr>
          <p:nvPr>
            <p:ph type="sldNum" sz="quarter" idx="11"/>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9 - Θέση υποσέλιδου"/>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 Θέση κειμένου"/>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2/13/2025</a:t>
            </a:fld>
            <a:endParaRPr lang="en-US" dirty="0">
              <a:solidFill>
                <a:schemeClr val="tx2"/>
              </a:solidFill>
            </a:endParaRPr>
          </a:p>
        </p:txBody>
      </p:sp>
      <p:sp>
        <p:nvSpPr>
          <p:cNvPr id="10" name="9 - Θέση υποσέλιδου"/>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22" name="21 - Θέση αριθμού διαφάνειας"/>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
        <p:nvSpPr>
          <p:cNvPr id="5" name="4 - Θέση τίτλου"/>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Kλικ για επεξεργασία του τίτλου</a:t>
            </a:r>
            <a:endParaRPr kumimoji="0" lang="en-US"/>
          </a:p>
        </p:txBody>
      </p:sp>
    </p:spTree>
  </p:cSld>
  <p:clrMap bg1="dk1" tx1="lt1" bg2="dk2" tx2="lt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r>
              <a:rPr lang="el-GR" i="1" dirty="0" smtClean="0"/>
              <a:t>Γιώργος</a:t>
            </a:r>
            <a:endParaRPr lang="el-GR" i="1" dirty="0"/>
          </a:p>
        </p:txBody>
      </p:sp>
      <p:sp>
        <p:nvSpPr>
          <p:cNvPr id="2" name="1 - Τίτλος"/>
          <p:cNvSpPr>
            <a:spLocks noGrp="1"/>
          </p:cNvSpPr>
          <p:nvPr>
            <p:ph type="ctrTitle"/>
          </p:nvPr>
        </p:nvSpPr>
        <p:spPr/>
        <p:txBody>
          <a:bodyPr/>
          <a:lstStyle/>
          <a:p>
            <a:r>
              <a:rPr lang="el-GR" dirty="0" smtClean="0"/>
              <a:t>ΠΑΡΘΕΝΟΝΑΣ</a:t>
            </a:r>
            <a:endParaRPr lang="el-GR"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r"/>
            <a:r>
              <a:rPr lang="el-GR" dirty="0" smtClean="0"/>
              <a:t>Η ΑΝΑΤΙΝΑΞΗ ΤΟΥ ΠΑΡΘΕΝΩΝΑ</a:t>
            </a:r>
            <a:endParaRPr lang="el-GR" dirty="0"/>
          </a:p>
        </p:txBody>
      </p:sp>
      <p:pic>
        <p:nvPicPr>
          <p:cNvPr id="5" name="4 - Θέση περιεχομένου" descr="αρχείο λήψης (6).jpg"/>
          <p:cNvPicPr>
            <a:picLocks noGrp="1" noChangeAspect="1"/>
          </p:cNvPicPr>
          <p:nvPr>
            <p:ph sz="half" idx="1"/>
          </p:nvPr>
        </p:nvPicPr>
        <p:blipFill>
          <a:blip r:embed="rId2" cstate="print"/>
          <a:stretch>
            <a:fillRect/>
          </a:stretch>
        </p:blipFill>
        <p:spPr>
          <a:xfrm>
            <a:off x="467544" y="1988840"/>
            <a:ext cx="4320479" cy="3672408"/>
          </a:xfrm>
        </p:spPr>
      </p:pic>
      <p:sp>
        <p:nvSpPr>
          <p:cNvPr id="4" name="3 - Θέση περιεχομένου"/>
          <p:cNvSpPr>
            <a:spLocks noGrp="1"/>
          </p:cNvSpPr>
          <p:nvPr>
            <p:ph sz="half" idx="2"/>
          </p:nvPr>
        </p:nvSpPr>
        <p:spPr/>
        <p:txBody>
          <a:bodyPr>
            <a:normAutofit fontScale="92500" lnSpcReduction="20000"/>
          </a:bodyPr>
          <a:lstStyle/>
          <a:p>
            <a:r>
              <a:rPr lang="el-GR" dirty="0" smtClean="0"/>
              <a:t>Παρασκευή 26 Σεπτεμβρίου 1687, επτά η ώρα το βράδυ. Ήταν η τέταρτη μέρα που ο </a:t>
            </a:r>
            <a:r>
              <a:rPr lang="el-GR" dirty="0" err="1" smtClean="0"/>
              <a:t>Μοροζίνι</a:t>
            </a:r>
            <a:r>
              <a:rPr lang="el-GR" dirty="0" smtClean="0"/>
              <a:t> βομβάρδισε ανηλεώς την Ακρόπολη. Μια «τυχαία βολή», όπως τη χαρακτήρισε αργότερα στην κυβέρνηση της Βενετίας, ανατίναξε τον ιερό βράχο. Μια οβίδα τρύπησε τη στέγη του Παρθενώνα και χτύπησε πεντακόσια βαρέλια πυρίτιδας</a:t>
            </a:r>
            <a:endParaRPr lang="el-GR"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r"/>
            <a:r>
              <a:rPr lang="el-GR" sz="3200" dirty="0" smtClean="0"/>
              <a:t>ΠΩΣ ΚΑΤΑΣΚΕΥΑΣΤΙΚΕ Ο ΠΑΡΘΕΝΩΝΑΣ</a:t>
            </a:r>
            <a:endParaRPr lang="el-GR" sz="3200" dirty="0"/>
          </a:p>
        </p:txBody>
      </p:sp>
      <p:pic>
        <p:nvPicPr>
          <p:cNvPr id="5" name="4 - Θέση περιεχομένου" descr="401ac67fdeb782c60897bd4d8c3a5c59-472.jpg"/>
          <p:cNvPicPr>
            <a:picLocks noGrp="1" noChangeAspect="1"/>
          </p:cNvPicPr>
          <p:nvPr>
            <p:ph sz="half" idx="1"/>
          </p:nvPr>
        </p:nvPicPr>
        <p:blipFill>
          <a:blip r:embed="rId2" cstate="print"/>
          <a:stretch>
            <a:fillRect/>
          </a:stretch>
        </p:blipFill>
        <p:spPr>
          <a:xfrm>
            <a:off x="323528" y="2708920"/>
            <a:ext cx="4059238" cy="2132686"/>
          </a:xfrm>
        </p:spPr>
      </p:pic>
      <p:sp>
        <p:nvSpPr>
          <p:cNvPr id="4" name="3 - Θέση περιεχομένου"/>
          <p:cNvSpPr>
            <a:spLocks noGrp="1"/>
          </p:cNvSpPr>
          <p:nvPr>
            <p:ph sz="half" idx="2"/>
          </p:nvPr>
        </p:nvSpPr>
        <p:spPr/>
        <p:txBody>
          <a:bodyPr/>
          <a:lstStyle/>
          <a:p>
            <a:r>
              <a:rPr lang="el-GR" dirty="0" smtClean="0"/>
              <a:t>Ο </a:t>
            </a:r>
            <a:r>
              <a:rPr lang="el-GR" b="1" dirty="0" smtClean="0"/>
              <a:t>Παρθενώνας</a:t>
            </a:r>
            <a:r>
              <a:rPr lang="el-GR" dirty="0" smtClean="0"/>
              <a:t> είναι ναός ο οποίος κατασκευάστηκε προς τιμήν της θεάς Αθηνάς, προστάτιδας της πόλης της </a:t>
            </a:r>
            <a:r>
              <a:rPr lang="el-GR" dirty="0" smtClean="0"/>
              <a:t>Αθήνας . </a:t>
            </a:r>
            <a:r>
              <a:rPr lang="el-GR" dirty="0" smtClean="0"/>
              <a:t>Υπήρξε το αποτέλεσμα της συνεργασίας σημαντικών αρχιτεκτόνων και γλυπτών στα μέσα του 5ου </a:t>
            </a:r>
            <a:r>
              <a:rPr lang="el-GR" dirty="0" err="1" smtClean="0"/>
              <a:t>π.Χ.</a:t>
            </a:r>
            <a:r>
              <a:rPr lang="el-GR" dirty="0" smtClean="0"/>
              <a:t> αιώνα</a:t>
            </a:r>
            <a:endParaRPr lang="el-GR"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r"/>
            <a:r>
              <a:rPr lang="el-GR" sz="3200" dirty="0" smtClean="0"/>
              <a:t>ΠΩΣ ΕΊΝΑΙ Ο ΠΑΡΘΕΝΩΝΑΣ  ΣΗΜΕΡΑ</a:t>
            </a:r>
            <a:endParaRPr lang="el-GR" sz="3200" dirty="0"/>
          </a:p>
        </p:txBody>
      </p:sp>
      <p:pic>
        <p:nvPicPr>
          <p:cNvPr id="5" name="4 - Θέση περιεχομένου" descr="c87f86532e4dfa4ee6b1193d9fc991d6_XL.jpg"/>
          <p:cNvPicPr>
            <a:picLocks noGrp="1" noChangeAspect="1"/>
          </p:cNvPicPr>
          <p:nvPr>
            <p:ph sz="half" idx="1"/>
          </p:nvPr>
        </p:nvPicPr>
        <p:blipFill>
          <a:blip r:embed="rId2" cstate="print"/>
          <a:stretch>
            <a:fillRect/>
          </a:stretch>
        </p:blipFill>
        <p:spPr>
          <a:xfrm>
            <a:off x="323528" y="2276872"/>
            <a:ext cx="4192910" cy="2808312"/>
          </a:xfrm>
        </p:spPr>
      </p:pic>
      <p:sp>
        <p:nvSpPr>
          <p:cNvPr id="4" name="3 - Θέση περιεχομένου"/>
          <p:cNvSpPr>
            <a:spLocks noGrp="1"/>
          </p:cNvSpPr>
          <p:nvPr>
            <p:ph sz="half" idx="2"/>
          </p:nvPr>
        </p:nvSpPr>
        <p:spPr/>
        <p:txBody>
          <a:bodyPr/>
          <a:lstStyle/>
          <a:p>
            <a:r>
              <a:rPr lang="el-GR" dirty="0" smtClean="0"/>
              <a:t>Σήμερα ο Παρθενώνας από τόσες καταστροφές είναι ακόμα όρθιος και για αυτό πρέπει να το τιμούμε αυτό το έργο.</a:t>
            </a:r>
            <a:endParaRPr lang="el-GR" dirty="0"/>
          </a:p>
        </p:txBody>
      </p:sp>
    </p:spTree>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Χαρτί">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43</TotalTime>
  <Words>84</Words>
  <Application>Microsoft Office PowerPoint</Application>
  <PresentationFormat>Προβολή στην οθόνη (4:3)</PresentationFormat>
  <Paragraphs>8</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Χαρτί</vt:lpstr>
      <vt:lpstr>ΠΑΡΘΕΝΟΝΑΣ</vt:lpstr>
      <vt:lpstr>Η ΑΝΑΤΙΝΑΞΗ ΤΟΥ ΠΑΡΘΕΝΩΝΑ</vt:lpstr>
      <vt:lpstr>ΠΩΣ ΚΑΤΑΣΚΕΥΑΣΤΙΚΕ Ο ΠΑΡΘΕΝΩΝΑΣ</vt:lpstr>
      <vt:lpstr>ΠΩΣ ΕΊΝΑΙ Ο ΠΑΡΘΕΝΩΝΑΣ  ΣΗΜΕΡΑ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ΠΑΡΘΕΝΟΝΑΣ</dc:title>
  <dc:creator>user</dc:creator>
  <cp:lastModifiedBy>user</cp:lastModifiedBy>
  <cp:revision>1</cp:revision>
  <dcterms:created xsi:type="dcterms:W3CDTF">2025-02-13T16:56:44Z</dcterms:created>
  <dcterms:modified xsi:type="dcterms:W3CDTF">2025-02-13T17:40:22Z</dcterms:modified>
</cp:coreProperties>
</file>