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E85631-6E8E-4208-A504-22A486A6A9C7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A8A8CB-0F91-4B47-8D73-FE8F39AB9DA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ΑΞΙΟΘΕΑΤΑ ΤΗΣ ΒΡΑΥΡΩΝΑΣ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Μάξιμος+Εμμέλεια+Αποστολία</a:t>
            </a:r>
          </a:p>
          <a:p>
            <a:r>
              <a:rPr lang="el-GR" dirty="0" smtClean="0"/>
              <a:t>+Αλέξανδρος</a:t>
            </a:r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Παραλία η χαμολιά</a:t>
            </a:r>
            <a:endParaRPr lang="en-US" dirty="0"/>
          </a:p>
        </p:txBody>
      </p:sp>
      <p:pic>
        <p:nvPicPr>
          <p:cNvPr id="7" name="Content Placeholder 6" descr="hamolia-2048x137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0495" y="2285992"/>
            <a:ext cx="4375305" cy="29289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Χαμολιά βρίσκεται στα ανατολικά παράλια της Αττικής, σε απόσταση περίπου 12 </a:t>
            </a:r>
            <a:r>
              <a:rPr lang="el-GR" dirty="0" smtClean="0"/>
              <a:t>χλμ.</a:t>
            </a:r>
            <a:r>
              <a:rPr lang="el-GR" dirty="0"/>
              <a:t> </a:t>
            </a:r>
            <a:r>
              <a:rPr lang="el-GR" dirty="0" smtClean="0"/>
              <a:t> από </a:t>
            </a:r>
            <a:r>
              <a:rPr lang="el-GR" dirty="0"/>
              <a:t>το Μαρκόπουλο (έδρα του δήμου) και 39 χλμ. </a:t>
            </a:r>
            <a:r>
              <a:rPr lang="el-GR" dirty="0" smtClean="0"/>
              <a:t>  </a:t>
            </a:r>
            <a:r>
              <a:rPr lang="el-GR" dirty="0"/>
              <a:t>από το κέντρο της Αθήνας ενώ είναι κτισμένη σε υψόμετρο 22 μέτρα</a:t>
            </a:r>
            <a:endParaRPr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Ναος Αρτέμιδος</a:t>
            </a:r>
            <a:endParaRPr lang="en-US" dirty="0"/>
          </a:p>
        </p:txBody>
      </p:sp>
      <p:pic>
        <p:nvPicPr>
          <p:cNvPr id="7" name="Content Placeholder 6" descr="images.jf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000240"/>
            <a:ext cx="3714776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 </a:t>
            </a:r>
            <a:r>
              <a:rPr lang="el-GR" b="1" dirty="0"/>
              <a:t>Βραυρώνα</a:t>
            </a:r>
            <a:r>
              <a:rPr lang="el-GR" dirty="0"/>
              <a:t> είναι σημαντικός αρχαιολογικός χώρος της Αττικής, γνωστή για τον ναό </a:t>
            </a:r>
            <a:r>
              <a:rPr lang="el-GR" dirty="0" smtClean="0"/>
              <a:t>της </a:t>
            </a:r>
            <a:r>
              <a:rPr lang="el-GR" dirty="0"/>
              <a:t>Αρτέμιδος που έχει δώσει το όνομά του στον σύγχρονο δήμο της ανατολικής Αττικής, αλλά και στον παραθαλάσσιο γειτονικό οικισμό της Λούτσας (σημερινό όνομα Αρτέμιδα).</a:t>
            </a: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Αρχαιολογικό Μουσείο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Το </a:t>
            </a:r>
            <a:r>
              <a:rPr lang="el-GR" b="1" dirty="0"/>
              <a:t>Αρχαιολογικό Μουσείο Βραυρώνας</a:t>
            </a:r>
            <a:r>
              <a:rPr lang="el-GR" dirty="0"/>
              <a:t> βρίσκεται σε μικρή απόσταση από το ιερό της Θεάς Αρτέμιδος στη Βραυρώνα.</a:t>
            </a:r>
            <a:endParaRPr lang="en-US" dirty="0"/>
          </a:p>
        </p:txBody>
      </p:sp>
      <p:pic>
        <p:nvPicPr>
          <p:cNvPr id="7" name="Picture 6" descr="images (1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285992"/>
            <a:ext cx="3760941" cy="3143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30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ΑΞΙΟΘΕΑΤΑ ΤΗΣ ΒΡΑΥΡΩΝΑΣ</vt:lpstr>
      <vt:lpstr>Παραλία η χαμολιά</vt:lpstr>
      <vt:lpstr>Ναος Αρτέμιδος</vt:lpstr>
      <vt:lpstr> Αρχαιολογικό Μουσείο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Androulakis Spare 2</dc:creator>
  <cp:lastModifiedBy>Androulakis Spare 2</cp:lastModifiedBy>
  <cp:revision>5</cp:revision>
  <dcterms:created xsi:type="dcterms:W3CDTF">2026-04-25T15:40:14Z</dcterms:created>
  <dcterms:modified xsi:type="dcterms:W3CDTF">2026-04-25T16:22:07Z</dcterms:modified>
</cp:coreProperties>
</file>