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9" r:id="rId6"/>
    <p:sldId id="258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069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2156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266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427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868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447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08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28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396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37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771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BD98D-582F-4661-AC65-778E2B159BB1}" type="datetimeFigureOut">
              <a:rPr lang="el-GR" smtClean="0"/>
              <a:t>3/5/2026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58B5A-77A0-4DC8-92A3-EA88936042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388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Ιστορικές αναδρομές του δήμου Διονύσου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ΜΑΡΙΤΙΝΑ ΚΟΥΡΟΥΜΟΥΣΗ Ε1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62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703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													</a:t>
            </a:r>
            <a:br>
              <a:rPr lang="el-GR" dirty="0" smtClean="0"/>
            </a:br>
            <a:r>
              <a:rPr lang="el-GR" dirty="0"/>
              <a:t>	</a:t>
            </a:r>
            <a:r>
              <a:rPr lang="el-GR" dirty="0" smtClean="0"/>
              <a:t>	</a:t>
            </a:r>
            <a:r>
              <a:rPr lang="el-GR" b="1" dirty="0" smtClean="0"/>
              <a:t>Από που προήλθαν οι κάτοικοι του 						δήμου Διονύσου		</a:t>
            </a:r>
            <a:r>
              <a:rPr lang="el-GR" dirty="0" smtClean="0"/>
              <a:t>																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30" y="1825625"/>
            <a:ext cx="4367018" cy="435133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1.Μερικοί κάτοικοι προήλθαν από την Μικρά Ασία και τον Πόντο ως πρόσφυγες μετά τη Μικρασιατική καταστροφή (1922).</a:t>
            </a:r>
          </a:p>
          <a:p>
            <a:pPr marL="0" indent="0">
              <a:buNone/>
            </a:pPr>
            <a:r>
              <a:rPr lang="el-GR" dirty="0" smtClean="0"/>
              <a:t>2.Επίσης μερικοι άλλοι κάτοικοι ήταν ντόπιοι.</a:t>
            </a:r>
          </a:p>
          <a:p>
            <a:pPr marL="0" indent="0">
              <a:buNone/>
            </a:pPr>
            <a:r>
              <a:rPr lang="el-GR" dirty="0" smtClean="0"/>
              <a:t>3.Επιπλέον ήρθαν και κάτοικοι από άλλες περιοχές της Ελλάδας και κυρίως της Αθήνας.</a:t>
            </a:r>
            <a:endParaRPr lang="el-GR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943225" y="2905125"/>
            <a:ext cx="1181103" cy="1468437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943225" y="4373562"/>
            <a:ext cx="1476378" cy="123032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14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Επαγγέλματα επιβίωσης κατοίκων Δήμου Διονύσου</a:t>
            </a:r>
            <a:endParaRPr lang="el-GR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b="1" dirty="0"/>
              <a:t>Γεωργία &amp; </a:t>
            </a:r>
            <a:r>
              <a:rPr lang="el-GR" b="1" dirty="0" smtClean="0"/>
              <a:t>Καλλιέργειες</a:t>
            </a:r>
            <a:endParaRPr lang="en-US" b="1" dirty="0" smtClean="0"/>
          </a:p>
          <a:p>
            <a:pPr marL="0" indent="0">
              <a:buNone/>
            </a:pPr>
            <a:r>
              <a:rPr lang="el-GR" sz="2200" dirty="0"/>
              <a:t>Μετά το 1922, </a:t>
            </a:r>
            <a:r>
              <a:rPr lang="el-GR" sz="2200" dirty="0" smtClean="0"/>
              <a:t>πρόσφυγες καλλιεργούσαν τη γη που τους παραχωρήθηκε για </a:t>
            </a:r>
            <a:r>
              <a:rPr lang="el-GR" sz="2200" dirty="0"/>
              <a:t>την εξασφάλιση της επιβίωσής </a:t>
            </a:r>
            <a:r>
              <a:rPr lang="el-GR" sz="2200" dirty="0" smtClean="0"/>
              <a:t>τους .</a:t>
            </a:r>
          </a:p>
          <a:p>
            <a:pPr marL="0" indent="0">
              <a:buNone/>
            </a:pPr>
            <a:r>
              <a:rPr lang="el-GR" sz="2200" dirty="0" smtClean="0"/>
              <a:t>Κυρίως στο </a:t>
            </a:r>
            <a:r>
              <a:rPr lang="el-GR" sz="2200" dirty="0"/>
              <a:t>Κρυονέρι και τη Δροσιά, οι κάτοικοι ασχολήθηκαν </a:t>
            </a:r>
            <a:r>
              <a:rPr lang="el-GR" sz="2200" dirty="0" smtClean="0"/>
              <a:t> </a:t>
            </a:r>
            <a:r>
              <a:rPr lang="el-GR" sz="2200" dirty="0"/>
              <a:t>με τη γεωργία, ενώ </a:t>
            </a:r>
            <a:r>
              <a:rPr lang="el-GR" sz="2200" dirty="0" smtClean="0"/>
              <a:t>η </a:t>
            </a:r>
            <a:r>
              <a:rPr lang="el-GR" sz="2200" dirty="0"/>
              <a:t>περιοχή του Διονύσου συνδέεται με την καλλιέργεια του </a:t>
            </a:r>
            <a:r>
              <a:rPr lang="el-GR" sz="2200" dirty="0" smtClean="0"/>
              <a:t>αμπελιού.</a:t>
            </a:r>
          </a:p>
        </p:txBody>
      </p:sp>
      <p:pic>
        <p:nvPicPr>
          <p:cNvPr id="1026" name="Picture 2" descr="ΓΝΩΜΗ ΚΙΛΚΙΣ ΠΑΙΟΝΙΑΣ: Υποβολή προτάσεων για τη δράση «Μείωση της ...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6738"/>
            <a:ext cx="5181600" cy="388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93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Επαγγέλματα επιβίωσης κατοίκων Δήμου Διονύσου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b="1" dirty="0" smtClean="0"/>
              <a:t>Κτηνοτροφία</a:t>
            </a:r>
          </a:p>
          <a:p>
            <a:pPr marL="0" indent="0">
              <a:buNone/>
            </a:pPr>
            <a:r>
              <a:rPr lang="el-GR" sz="2200" b="1" dirty="0" smtClean="0"/>
              <a:t>  </a:t>
            </a:r>
            <a:r>
              <a:rPr lang="el-GR" sz="2200" dirty="0"/>
              <a:t>Σε περιοχές όπως η Σταμάτα, η Ροδόπολη    και ο Διόνυσος </a:t>
            </a:r>
            <a:r>
              <a:rPr lang="el-GR" sz="2200" dirty="0" smtClean="0"/>
              <a:t>ζούσαν </a:t>
            </a:r>
            <a:r>
              <a:rPr lang="el-GR" sz="2200" dirty="0" smtClean="0"/>
              <a:t>μόνιμοι κτηνοτρόφοι, που εκμεταλλεύονταν τις δασικές εκτάσεις ,καθώς και </a:t>
            </a:r>
            <a:r>
              <a:rPr lang="el-GR" sz="2200" dirty="0" smtClean="0"/>
              <a:t>νομάδες κτηνοτρόφοι </a:t>
            </a:r>
            <a:r>
              <a:rPr lang="el-GR" sz="2200" dirty="0"/>
              <a:t>(</a:t>
            </a:r>
            <a:r>
              <a:rPr lang="el-GR" sz="2200" dirty="0" smtClean="0"/>
              <a:t>Σαρακατσαναίοι),ενώ αργότερά, μετά τη Μικρασιατική καταστροφή το 1922 ,εγκαταστάθηκαν και προσφύγες , που ζούσαν από την εκτροφή  κοπάδιων .</a:t>
            </a:r>
            <a:endParaRPr lang="el-GR" sz="2200" dirty="0"/>
          </a:p>
        </p:txBody>
      </p:sp>
      <p:pic>
        <p:nvPicPr>
          <p:cNvPr id="9" name="Content Placeholder 8" descr="Προϊόντα - Explore Gortynia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5181600" cy="435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230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Επαγγέλματα επιβίωσης κατοίκων Δήμου Διονύσου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b="1" dirty="0"/>
              <a:t>Λατομική </a:t>
            </a:r>
            <a:r>
              <a:rPr lang="el-GR" b="1" dirty="0" smtClean="0"/>
              <a:t>Δραστηριότητα</a:t>
            </a:r>
          </a:p>
          <a:p>
            <a:r>
              <a:rPr lang="el-GR" sz="2200" dirty="0" smtClean="0"/>
              <a:t>Στον Διονύσο</a:t>
            </a:r>
            <a:r>
              <a:rPr lang="el-GR" sz="2200" b="1" dirty="0" smtClean="0"/>
              <a:t> </a:t>
            </a:r>
            <a:r>
              <a:rPr lang="el-GR" sz="2200" dirty="0" smtClean="0"/>
              <a:t>ζούσαν λατόμοι  από τα </a:t>
            </a:r>
            <a:r>
              <a:rPr lang="el-GR" sz="2200" dirty="0"/>
              <a:t>τέλη του 19ου αιώνα </a:t>
            </a:r>
            <a:r>
              <a:rPr lang="el-GR" sz="2200" dirty="0" smtClean="0"/>
              <a:t>,που </a:t>
            </a:r>
            <a:r>
              <a:rPr lang="el-GR" sz="2200" dirty="0"/>
              <a:t>εργάζονταν στα λατομεία </a:t>
            </a:r>
            <a:r>
              <a:rPr lang="el-GR" sz="2200" dirty="0" smtClean="0"/>
              <a:t>του Πεντελικού μαρμάρου. Πολλοί </a:t>
            </a:r>
            <a:r>
              <a:rPr lang="el-GR" sz="2200" dirty="0"/>
              <a:t>από αυτούς ήταν έμπειροι </a:t>
            </a:r>
            <a:r>
              <a:rPr lang="el-GR" sz="2200" dirty="0" smtClean="0"/>
              <a:t>στην επεξεργασία του μαρμάρου </a:t>
            </a:r>
            <a:r>
              <a:rPr lang="el-GR" sz="2200" dirty="0"/>
              <a:t>από νησιά όπως η Τήνος, η Κάρπαθος και η Άνδρος.</a:t>
            </a:r>
          </a:p>
          <a:p>
            <a:endParaRPr lang="el-GR" dirty="0"/>
          </a:p>
        </p:txBody>
      </p:sp>
      <p:pic>
        <p:nvPicPr>
          <p:cNvPr id="3074" name="Picture 2" descr="Διόνυσος: Φάκελος «λατομεία» - I love Dionyso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8825"/>
            <a:ext cx="5181600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71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Επαγγέλματα επιβίωσης κατοίκων Δήμου Διονύσου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b="1" dirty="0"/>
              <a:t>Εμπόριο &amp; Τοπικές </a:t>
            </a:r>
            <a:r>
              <a:rPr lang="el-GR" b="1" dirty="0" smtClean="0"/>
              <a:t>Υπηρεσίες</a:t>
            </a:r>
          </a:p>
          <a:p>
            <a:pPr marL="0" indent="0">
              <a:buNone/>
            </a:pPr>
            <a:r>
              <a:rPr lang="el-GR" sz="2200" dirty="0" smtClean="0"/>
              <a:t>Το εμπόριο άρχισε να αναπτύσεται με τη δημιουργία των </a:t>
            </a:r>
            <a:r>
              <a:rPr lang="el-GR" sz="2200" dirty="0"/>
              <a:t>πρώτων σταθερών </a:t>
            </a:r>
            <a:r>
              <a:rPr lang="el-GR" sz="2200" smtClean="0"/>
              <a:t>κοινοτήτων</a:t>
            </a:r>
            <a:r>
              <a:rPr lang="el-GR" sz="2200"/>
              <a:t> </a:t>
            </a:r>
            <a:r>
              <a:rPr lang="el-GR" sz="2200" smtClean="0"/>
              <a:t>(Αγίου Στεφάνου, Άνοιξης, Δροσιάς, Σταμάτας, Διονύσου, Ροδόπολης και Κρυονερίου) και </a:t>
            </a:r>
            <a:r>
              <a:rPr lang="el-GR" sz="2200" dirty="0" smtClean="0"/>
              <a:t>σε αυτό συνέβαλε ο σιδηροδρομικός σταθμός του Αγίου Στεφάνου , που ιδρύθηκε το 1904 και χρησιμοποιείται μέχρι σήμερα.</a:t>
            </a:r>
            <a:endParaRPr lang="el-GR" sz="22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71575" y="1943099"/>
            <a:ext cx="4514850" cy="3933825"/>
          </a:xfrm>
          <a:prstGeom prst="rect">
            <a:avLst/>
          </a:prstGeom>
        </p:spPr>
      </p:pic>
      <p:sp>
        <p:nvSpPr>
          <p:cNvPr id="8" name="AutoShape 6" descr="Ελληνικος... - Ελληνικος Σιδηροδρομος - Greek Railw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8623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Ιστορικές αναδρομές του δήμου Διονύσου</vt:lpstr>
      <vt:lpstr>                Από που προήλθαν οι κάτοικοι του       δήμου Διονύσου                  </vt:lpstr>
      <vt:lpstr>Επαγγέλματα επιβίωσης κατοίκων Δήμου Διονύσου</vt:lpstr>
      <vt:lpstr>Επαγγέλματα επιβίωσης κατοίκων Δήμου Διονύσου</vt:lpstr>
      <vt:lpstr>Επαγγέλματα επιβίωσης κατοίκων Δήμου Διονύσου</vt:lpstr>
      <vt:lpstr>Επαγγέλματα επιβίωσης κατοίκων Δήμου Διονύσου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ΜΑΡΙΝΑ ΚΟΥΡΤΕΣΗ</dc:creator>
  <cp:lastModifiedBy>ΜΑΡΙΝΑ ΚΟΥΡΤΕΣΗ</cp:lastModifiedBy>
  <cp:revision>17</cp:revision>
  <dcterms:created xsi:type="dcterms:W3CDTF">2026-05-03T15:10:27Z</dcterms:created>
  <dcterms:modified xsi:type="dcterms:W3CDTF">2026-05-03T16:52:13Z</dcterms:modified>
</cp:coreProperties>
</file>