
<file path=[Content_Types].xml><?xml version="1.0" encoding="utf-8"?>
<Types xmlns="http://schemas.openxmlformats.org/package/2006/content-types">
  <Default Extension="jpg" ContentType="image/j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wmf" ContentType="image/x-wmf"/>
  <Override PartName="/ppt/theme/theme2.xml" ContentType="application/vnd.openxmlformats-officedocument.them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l-GR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6591474" name="Θέση κεφαλίδας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84793146" name="Θέση ημερομηνίας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l-GR"/>
              <a:t>10/30/2013</a:t>
            </a:fld>
            <a:endParaRPr lang="el-GR"/>
          </a:p>
        </p:txBody>
      </p:sp>
      <p:sp>
        <p:nvSpPr>
          <p:cNvPr id="1015521989" name="Θέση εικόνας διαφανειών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l-GR"/>
          </a:p>
        </p:txBody>
      </p:sp>
      <p:sp>
        <p:nvSpPr>
          <p:cNvPr id="1744187654" name="Θέση σημειώσεις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1100957987" name="Θέση υποσέλιδου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2878644" name="Θέση αριθμού διαφάνειας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l-GR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261720" name="Θέση εικόνας διαφανειών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1279885946" name="Θέση σημειώσεις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l-GR">
              <a:latin typeface="Arial"/>
              <a:cs typeface="Arial"/>
            </a:endParaRPr>
          </a:p>
        </p:txBody>
      </p:sp>
      <p:sp>
        <p:nvSpPr>
          <p:cNvPr id="1901094945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l-GR"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5A771C9-6DB0-7847-7E97-B8E1B693804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8E59FE0-C176-B317-29AE-22A884CDB39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D807DE6-908F-0FBA-CFFB-D3F16C29883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A4A2125-B6F1-E485-7E0D-103AB42ADC7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Title Slide">
    <p:bg>
      <p:bgPr shadeToTitle="0">
        <a:blipFill rotWithShape="1"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4958377" name="Rectangle 11"/>
          <p:cNvSpPr/>
          <p:nvPr userDrawn="1"/>
        </p:nvSpPr>
        <p:spPr bwMode="auto">
          <a:xfrm>
            <a:off x="2174709" y="1340767"/>
            <a:ext cx="7953738" cy="3744415"/>
          </a:xfrm>
          <a:prstGeom prst="rect">
            <a:avLst/>
          </a:prstGeom>
          <a:noFill/>
          <a:ln w="22225">
            <a:solidFill>
              <a:schemeClr val="bg1">
                <a:alpha val="8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59130368" name="Rectangle 3"/>
          <p:cNvSpPr/>
          <p:nvPr userDrawn="1"/>
        </p:nvSpPr>
        <p:spPr bwMode="auto">
          <a:xfrm>
            <a:off x="2351583" y="1484784"/>
            <a:ext cx="7584842" cy="3456383"/>
          </a:xfrm>
          <a:prstGeom prst="rect">
            <a:avLst/>
          </a:prstGeom>
          <a:solidFill>
            <a:schemeClr val="bg1">
              <a:alpha val="81000"/>
            </a:schemeClr>
          </a:solidFill>
          <a:ln w="22225">
            <a:solidFill>
              <a:schemeClr val="bg1">
                <a:alpha val="8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4454314" name="Title 1"/>
          <p:cNvSpPr>
            <a:spLocks noGrp="1"/>
          </p:cNvSpPr>
          <p:nvPr>
            <p:ph type="ctrTitle"/>
          </p:nvPr>
        </p:nvSpPr>
        <p:spPr bwMode="auto">
          <a:xfrm>
            <a:off x="2831637" y="2132855"/>
            <a:ext cx="6624735" cy="10801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067210876" name="Subtitle 2"/>
          <p:cNvSpPr>
            <a:spLocks noGrp="1"/>
          </p:cNvSpPr>
          <p:nvPr>
            <p:ph type="subTitle" idx="1"/>
          </p:nvPr>
        </p:nvSpPr>
        <p:spPr bwMode="auto">
          <a:xfrm>
            <a:off x="2831637" y="3284983"/>
            <a:ext cx="6624735" cy="122413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sp>
        <p:nvSpPr>
          <p:cNvPr id="1979644598" name="Rectangle 12"/>
          <p:cNvSpPr/>
          <p:nvPr userDrawn="1"/>
        </p:nvSpPr>
        <p:spPr bwMode="auto">
          <a:xfrm>
            <a:off x="1967542" y="1188367"/>
            <a:ext cx="8352927" cy="4049215"/>
          </a:xfrm>
          <a:prstGeom prst="rect">
            <a:avLst/>
          </a:prstGeom>
          <a:noFill/>
          <a:ln w="22225">
            <a:solidFill>
              <a:schemeClr val="bg1">
                <a:alpha val="84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8689355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809163731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82225393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58090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31252272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/>
              <a:buChar char="•"/>
              <a:defRPr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06006376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171423697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02423583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384696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525997912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 marL="85725" indent="0">
              <a:defRPr sz="2400"/>
            </a:lvl1pPr>
            <a:lvl2pPr marL="85725" indent="0">
              <a:defRPr sz="1600"/>
            </a:lvl2pPr>
            <a:lvl3pPr marL="85725" indent="0">
              <a:defRPr sz="1600"/>
            </a:lvl3pPr>
            <a:lvl4pPr marL="85725" indent="0">
              <a:defRPr sz="1600"/>
            </a:lvl4pPr>
            <a:lvl5pPr marL="85725" indent="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 </a:t>
            </a:r>
            <a:r>
              <a:rPr/>
              <a:t>Click to edit Master text styles</a:t>
            </a:r>
            <a:endParaRPr/>
          </a:p>
        </p:txBody>
      </p:sp>
      <p:sp>
        <p:nvSpPr>
          <p:cNvPr id="930392458" name="Content Placeholder 8"/>
          <p:cNvSpPr>
            <a:spLocks noGrp="1"/>
          </p:cNvSpPr>
          <p:nvPr>
            <p:ph sz="quarter" idx="13"/>
          </p:nvPr>
        </p:nvSpPr>
        <p:spPr bwMode="auto">
          <a:xfrm>
            <a:off x="487679" y="1600200"/>
            <a:ext cx="5388863" cy="4526279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>
              <a:defRPr/>
            </a:pPr>
            <a:r>
              <a:rPr/>
              <a:t> </a:t>
            </a:r>
            <a:r>
              <a:rPr/>
              <a:t>Click to edit Master text styles</a:t>
            </a:r>
            <a:endParaRPr/>
          </a:p>
        </p:txBody>
      </p:sp>
      <p:sp>
        <p:nvSpPr>
          <p:cNvPr id="15492817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578345020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42857103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355059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47549428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6356" y="1441375"/>
            <a:ext cx="5386917" cy="653007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017244023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14357" y="1448779"/>
            <a:ext cx="5502257" cy="645603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898077364" name="Content Placeholder 12"/>
          <p:cNvSpPr>
            <a:spLocks noGrp="1"/>
          </p:cNvSpPr>
          <p:nvPr>
            <p:ph sz="quarter" idx="14"/>
          </p:nvPr>
        </p:nvSpPr>
        <p:spPr bwMode="auto">
          <a:xfrm>
            <a:off x="6156007" y="2276865"/>
            <a:ext cx="5462969" cy="3849170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609250756" name="Content Placeholder 12"/>
          <p:cNvSpPr>
            <a:spLocks noGrp="1"/>
          </p:cNvSpPr>
          <p:nvPr>
            <p:ph sz="quarter" idx="15"/>
          </p:nvPr>
        </p:nvSpPr>
        <p:spPr bwMode="auto">
          <a:xfrm>
            <a:off x="515381" y="2258870"/>
            <a:ext cx="5462969" cy="3849170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32159997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994817795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4778161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384532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261025280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214184125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03646212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937410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40233742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84031733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0499564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740803" y="1412777"/>
            <a:ext cx="6747105" cy="3795246"/>
          </a:xfrm>
          <a:prstGeom prst="rect">
            <a:avLst/>
          </a:prstGeom>
          <a:blipFill rotWithShape="1">
            <a:blip r:embed="rId2">
              <a:alphaModFix amt="36000"/>
            </a:blip>
            <a:stretch/>
          </a:blipFill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1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14922782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239434" y="5373215"/>
            <a:ext cx="7615765" cy="97043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cxnSp>
        <p:nvCxnSpPr>
          <p:cNvPr id="500193702" name="Straight Connector 9"/>
          <p:cNvCxnSpPr/>
          <p:nvPr userDrawn="1"/>
        </p:nvCxnSpPr>
        <p:spPr bwMode="auto">
          <a:xfrm>
            <a:off x="18355" y="943135"/>
            <a:ext cx="12191999" cy="1587"/>
          </a:xfrm>
          <a:prstGeom prst="line">
            <a:avLst/>
          </a:prstGeom>
          <a:ln w="15875" cmpd="tri">
            <a:solidFill>
              <a:schemeClr val="tx1"/>
            </a:solidFill>
            <a:prstDash val="sysDot"/>
            <a:headEnd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98547" name="Straight Connector 9"/>
          <p:cNvCxnSpPr/>
          <p:nvPr userDrawn="1"/>
        </p:nvCxnSpPr>
        <p:spPr bwMode="auto">
          <a:xfrm>
            <a:off x="18355" y="979139"/>
            <a:ext cx="12191999" cy="1587"/>
          </a:xfrm>
          <a:prstGeom prst="line">
            <a:avLst/>
          </a:prstGeom>
          <a:ln w="15875" cmpd="tri">
            <a:solidFill>
              <a:schemeClr val="tx1"/>
            </a:solidFill>
            <a:prstDash val="sysDot"/>
            <a:headEnd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5393588" name="Title 1"/>
          <p:cNvSpPr>
            <a:spLocks noGrp="1"/>
          </p:cNvSpPr>
          <p:nvPr>
            <p:ph type="title"/>
          </p:nvPr>
        </p:nvSpPr>
        <p:spPr bwMode="auto">
          <a:xfrm>
            <a:off x="609599" y="188640"/>
            <a:ext cx="10972800" cy="864095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349783812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32283915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01336132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 rotWithShape="1">
          <a:blip r:embed="rId9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5707856" name="Title Placeholder 1"/>
          <p:cNvSpPr>
            <a:spLocks noGrp="1"/>
          </p:cNvSpPr>
          <p:nvPr>
            <p:ph type="title"/>
          </p:nvPr>
        </p:nvSpPr>
        <p:spPr bwMode="auto">
          <a:xfrm>
            <a:off x="609599" y="188640"/>
            <a:ext cx="10972800" cy="86409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4323231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294258432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78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761411673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63558665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06047" y="6165303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  <p:cxnSp>
        <p:nvCxnSpPr>
          <p:cNvPr id="907302095" name="Straight Connector 9"/>
          <p:cNvCxnSpPr/>
          <p:nvPr/>
        </p:nvCxnSpPr>
        <p:spPr bwMode="auto">
          <a:xfrm>
            <a:off x="0" y="1196751"/>
            <a:ext cx="12191999" cy="1587"/>
          </a:xfrm>
          <a:prstGeom prst="line">
            <a:avLst/>
          </a:prstGeom>
          <a:ln w="15875" cmpd="tri">
            <a:solidFill>
              <a:schemeClr val="bg1"/>
            </a:solidFill>
            <a:prstDash val="sysDot"/>
            <a:headEnd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lvl1pPr algn="ctr" defTabSz="914400" rtl="0">
        <a:lnSpc>
          <a:spcPts val="5799"/>
        </a:lnSpc>
        <a:spcBef>
          <a:spcPts val="0"/>
        </a:spcBef>
        <a:buNone/>
        <a:defRPr sz="40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1949" indent="-361949" algn="l" defTabSz="914400" rtl="0">
        <a:spcBef>
          <a:spcPts val="0"/>
        </a:spcBef>
        <a:buFont typeface="Arial"/>
        <a:buChar char="•"/>
        <a:defRPr sz="24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1pPr>
      <a:lvl2pPr marL="895349" indent="-361949" algn="l" defTabSz="914400" rtl="0">
        <a:spcBef>
          <a:spcPts val="0"/>
        </a:spcBef>
        <a:buFont typeface="Courier New"/>
        <a:buChar char="o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2pPr>
      <a:lvl3pPr marL="1162049" indent="-361949" algn="l" defTabSz="914400" rtl="0">
        <a:spcBef>
          <a:spcPts val="0"/>
        </a:spcBef>
        <a:buFont typeface="Arial"/>
        <a:buChar char="•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3pPr>
      <a:lvl4pPr marL="1438274" indent="-361949" algn="l" defTabSz="914400" rtl="0">
        <a:spcBef>
          <a:spcPts val="0"/>
        </a:spcBef>
        <a:buFont typeface="Courier New"/>
        <a:buChar char="o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4pPr>
      <a:lvl5pPr marL="1790699" indent="-361949" algn="l" defTabSz="914400" rtl="0">
        <a:spcBef>
          <a:spcPts val="0"/>
        </a:spcBef>
        <a:buFont typeface="Arial"/>
        <a:buChar char="•"/>
        <a:defRPr sz="160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5pPr>
      <a:lvl6pPr marL="2514599" indent="-228600" algn="l" defTabSz="914400" rtl="0">
        <a:spcBef>
          <a:spcPts val="0"/>
        </a:spcBef>
        <a:buFont typeface="Courier New"/>
        <a:buChar char="o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>
        <a:spcBef>
          <a:spcPts val="0"/>
        </a:spcBef>
        <a:buFont typeface="Arial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>
        <a:spcBef>
          <a:spcPts val="0"/>
        </a:spcBef>
        <a:buFont typeface="Courier New"/>
        <a:buChar char="o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>
        <a:spcBef>
          <a:spcPts val="0"/>
        </a:spcBef>
        <a:buFont typeface="Arial"/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9130126" name="Τίτλος 1"/>
          <p:cNvSpPr>
            <a:spLocks noGrp="1"/>
          </p:cNvSpPr>
          <p:nvPr>
            <p:ph type="ctr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br>
              <a:rPr lang="el-GR"/>
            </a:br>
            <a:br>
              <a:rPr lang="el-GR"/>
            </a:br>
            <a:r>
              <a:rPr lang="el-GR"/>
              <a:t>ΟΙ  ΛΥΣΕΙΣ  ΣΤΑ ΚΑΘΗΜΕΡΙΝΑ  ΠΡΟΒΛΗΜΑΤΑ  ΤΩΝ   ΠΟΛΙΤΩΝ</a:t>
            </a:r>
            <a:endParaRPr lang="el-GR"/>
          </a:p>
        </p:txBody>
      </p:sp>
      <p:sp>
        <p:nvSpPr>
          <p:cNvPr id="822825250" name="Υπότιτλος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ΘΟΔΩΡΗΣ  ΚΑΙ  ΛΕΩΝΙΔΑΣ</a:t>
            </a:r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9763811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ΣΚΟΥΠΙΔΙΑ </a:t>
            </a:r>
            <a:endParaRPr/>
          </a:p>
        </p:txBody>
      </p:sp>
      <p:sp>
        <p:nvSpPr>
          <p:cNvPr id="214102140" name="Θέση περιεχομένου 2"/>
          <p:cNvSpPr>
            <a:spLocks noGrp="1"/>
          </p:cNvSpPr>
          <p:nvPr>
            <p:ph sz="half" idx="1"/>
          </p:nvPr>
        </p:nvSpPr>
        <p:spPr bwMode="auto">
          <a:xfrm>
            <a:off x="838199" y="1825624"/>
            <a:ext cx="5181599" cy="4351338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2200"/>
              <a:t>ΣΤΟ ΔΗΜΟ ΜΑΣ ΕΧΟΥΜΕ ΠΟΛΛΑ ΣΚΟΥΠΙΔΙΑ. </a:t>
            </a:r>
            <a:endParaRPr sz="2200"/>
          </a:p>
          <a:p>
            <a:pPr marL="0" indent="0">
              <a:buFont typeface="Arial"/>
              <a:buNone/>
              <a:defRPr/>
            </a:pPr>
            <a:r>
              <a:rPr sz="2200"/>
              <a:t>Η ΛΥΣΗ ΠΟΥ ΠΡΟΤΕΙΝΟΥΜΕ ΕΙΝΑΙ ΝΑ ΠΕΡΝΑΝΕ ΠΙΟ ΣΥΧΝΑ ΤΑ ΑΠΟΡΡΙΜΜΑΤΟΦΟΡΑ.</a:t>
            </a:r>
            <a:endParaRPr sz="2200"/>
          </a:p>
        </p:txBody>
      </p:sp>
      <p:pic>
        <p:nvPicPr>
          <p:cNvPr id="1832106947" name=""/>
          <p:cNvPicPr>
            <a:picLocks noChangeAspect="1"/>
          </p:cNvPicPr>
          <p:nvPr>
            <p:ph sz="half" idx="2"/>
          </p:nvPr>
        </p:nvPicPr>
        <p:blipFill rotWithShape="1">
          <a:blip r:embed="rId3"/>
          <a:stretch/>
        </p:blipFill>
        <p:spPr bwMode="auto">
          <a:xfrm rot="0">
            <a:off x="7591424" y="2405394"/>
            <a:ext cx="2343150" cy="1952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698162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ΚΑΤΕΣΤΡΑΜΕΝΑ ΠΕΖΟΔΡΟΜΙΑ</a:t>
            </a:r>
            <a:endParaRPr/>
          </a:p>
        </p:txBody>
      </p:sp>
      <p:pic>
        <p:nvPicPr>
          <p:cNvPr id="634253210" name=""/>
          <p:cNvPicPr>
            <a:picLocks noChangeAspect="1"/>
          </p:cNvPicPr>
          <p:nvPr>
            <p:ph sz="half" idx="2"/>
          </p:nvPr>
        </p:nvPicPr>
        <p:blipFill rotWithShape="1">
          <a:blip r:embed="rId3"/>
          <a:stretch/>
        </p:blipFill>
        <p:spPr bwMode="auto">
          <a:xfrm rot="0">
            <a:off x="7748988" y="2402898"/>
            <a:ext cx="2466974" cy="1847849"/>
          </a:xfrm>
          <a:prstGeom prst="rect">
            <a:avLst/>
          </a:prstGeom>
        </p:spPr>
      </p:pic>
      <p:sp>
        <p:nvSpPr>
          <p:cNvPr id="1769172725" name="Content Placeholder 8"/>
          <p:cNvSpPr>
            <a:spLocks noGrp="1"/>
          </p:cNvSpPr>
          <p:nvPr>
            <p:ph sz="quarter" idx="13"/>
          </p:nvPr>
        </p:nvSpPr>
        <p:spPr bwMode="auto">
          <a:xfrm>
            <a:off x="487679" y="1600200"/>
            <a:ext cx="5388863" cy="4526279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>
              <a:defRPr/>
            </a:pPr>
            <a:r>
              <a:rPr/>
              <a:t>ΣΤΟ ΔΗΜΟ ΜΑΣ ΥΠΑΡΧΟΥΝ ΠΟΛΛΑ ΚΑΤΕΣΤΡΑΜΕΝΑ ΠΕΖΟΔΡΟΜΙΑ. 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/>
              <a:t>Η ΛΥΣΗ ΠΟΥ ΠΡΟΤΕΙΝΟΥΜΕ ΕΙΝΑΙ ΝΑ ΚΑΤΑΣΚΕΥΑΣΤΟΥΝ  ΚΑΛΥΤΕΡΑ ΚΑΙ ΠΕΡΙΣΣΟΤΕΡΑ</a:t>
            </a:r>
            <a:r>
              <a:rPr/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3722209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ΛΑΚΟΥΒΕΣ </a:t>
            </a:r>
            <a:endParaRPr/>
          </a:p>
        </p:txBody>
      </p:sp>
      <p:sp>
        <p:nvSpPr>
          <p:cNvPr id="2031165813" name="Θέση περιεχομένου 2"/>
          <p:cNvSpPr>
            <a:spLocks noGrp="1"/>
          </p:cNvSpPr>
          <p:nvPr>
            <p:ph sz="half" idx="1"/>
          </p:nvPr>
        </p:nvSpPr>
        <p:spPr bwMode="auto">
          <a:xfrm>
            <a:off x="838199" y="1825624"/>
            <a:ext cx="5181599" cy="4351338"/>
          </a:xfrm>
        </p:spPr>
        <p:txBody>
          <a:bodyPr/>
          <a:lstStyle/>
          <a:p>
            <a:pPr>
              <a:defRPr/>
            </a:pPr>
            <a:r>
              <a:rPr/>
              <a:t>ΣΤΟΝ ΔΗΜΟ ΜΑΣ ΥΠΑΡΧΟΥΝΕ ΠΟΛΛΥ  ΕΠΙΚΙΝΔΙΝΟΙ ΔΡΟΜΟΙ ΜΕ ΠΟΛΛΕΣ ΛΑΚΟΥΒΕΣ</a:t>
            </a:r>
            <a:r>
              <a:rPr/>
              <a:t>. ΚΑΙ  ΓΕΙΑ ΑΥΤΟ  Ο  ΔΗΜΟΣ ΜΑΣ ΠΡΕΠΕΙ  ΝΑ ΤΙΣ ΦΤΙΑΞΕΙ  ΓΙΑ ΝΑ ΜΗΝ ΔΗΜΙΟΥΡΓΟΥΝΤΕ ΑΤΥΧΗΜΑΤΑ.</a:t>
            </a:r>
            <a:endParaRPr/>
          </a:p>
        </p:txBody>
      </p:sp>
      <p:pic>
        <p:nvPicPr>
          <p:cNvPr id="1635912977" name=""/>
          <p:cNvPicPr>
            <a:picLocks noChangeAspect="1"/>
          </p:cNvPicPr>
          <p:nvPr>
            <p:ph sz="half" idx="2"/>
          </p:nvPr>
        </p:nvPicPr>
        <p:blipFill rotWithShape="1">
          <a:blip r:embed="rId3"/>
          <a:stretch/>
        </p:blipFill>
        <p:spPr bwMode="auto">
          <a:xfrm rot="0">
            <a:off x="7129072" y="1825624"/>
            <a:ext cx="3267854" cy="4351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4381888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ΧΑΛΑΣΜΕΝΕΣ ΠΑΙΔΙΚΕΣ ΧΑΡΕΣ </a:t>
            </a:r>
            <a:endParaRPr/>
          </a:p>
        </p:txBody>
      </p:sp>
      <p:sp>
        <p:nvSpPr>
          <p:cNvPr id="1046523377" name="Θέση περιεχομένου 2"/>
          <p:cNvSpPr>
            <a:spLocks noGrp="1"/>
          </p:cNvSpPr>
          <p:nvPr>
            <p:ph sz="half" idx="1"/>
          </p:nvPr>
        </p:nvSpPr>
        <p:spPr bwMode="auto">
          <a:xfrm>
            <a:off x="838199" y="1825624"/>
            <a:ext cx="5181599" cy="4351338"/>
          </a:xfrm>
        </p:spPr>
        <p:txBody>
          <a:bodyPr/>
          <a:lstStyle/>
          <a:p>
            <a:pPr>
              <a:defRPr/>
            </a:pPr>
            <a:r>
              <a:rPr/>
              <a:t>ΣΤΟΝ ΔΗΜΟ ΜΑΣ ΥΠΑΡΧΟΥΝ  ΛΙΓΕΣ ΠΑΙΔΙΚΕΣ ΧΑΡΕΣ ΚΑΙ ΚΑΤΕΣΤΡΑΜΕΝΕΣ.</a:t>
            </a:r>
            <a:endParaRPr/>
          </a:p>
          <a:p>
            <a:pPr>
              <a:defRPr/>
            </a:pPr>
            <a:r>
              <a:rPr/>
              <a:t>ΓΙΑ ΑΥΤΟ ΕΜΕΙΣ ΠΡΟΤΕΙΝΟΥΜΕ  ΝΑ ΤΙΣ ΑΝΑΚΑΙΝΙΣΟΥΝ ΑΜΕΣΑ.</a:t>
            </a:r>
            <a:endParaRPr/>
          </a:p>
        </p:txBody>
      </p:sp>
      <p:pic>
        <p:nvPicPr>
          <p:cNvPr id="1146987976" name=""/>
          <p:cNvPicPr>
            <a:picLocks noChangeAspect="1"/>
          </p:cNvPicPr>
          <p:nvPr>
            <p:ph sz="half" idx="2"/>
          </p:nvPr>
        </p:nvPicPr>
        <p:blipFill rotWithShape="1">
          <a:blip r:embed="rId3"/>
          <a:stretch/>
        </p:blipFill>
        <p:spPr bwMode="auto">
          <a:xfrm rot="0">
            <a:off x="6172200" y="2058193"/>
            <a:ext cx="5181599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afari">
  <a:themeElements>
    <a:clrScheme name="Safari">
      <a:dk1>
        <a:sysClr val="windowText" lastClr="000000"/>
      </a:dk1>
      <a:lt1>
        <a:sysClr val="window" lastClr="FFFFFF"/>
      </a:lt1>
      <a:dk2>
        <a:srgbClr val="583109"/>
      </a:dk2>
      <a:lt2>
        <a:srgbClr val="76420D"/>
      </a:lt2>
      <a:accent1>
        <a:srgbClr val="76420D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753D3D"/>
      </a:folHlink>
    </a:clrScheme>
    <a:fontScheme name="Classic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Executiv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/>
        </a:gradFill>
        <a:blipFill rotWithShape="1">
          <a:blip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algn="tl" flip="none" sx="100000" sy="100000" tx="0" ty="0"/>
        </a:blip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ONLYOFFICE/9.2.1.43</Application>
  <PresentationFormat>On-screen Show (4:3)</PresentationFormat>
  <Paragraphs>0</Paragraphs>
  <Slides>5</Slides>
  <Notes>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 1</vt:lpstr>
      <vt:lpstr>Slide 1</vt:lpstr>
      <vt:lpstr>Slide 2</vt:lpstr>
      <vt:lpstr>Slide 3</vt:lpstr>
      <vt:lpstr>Slide 4</vt:lpstr>
      <vt:lpstr>Slide 5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</cp:revision>
  <dcterms:created xsi:type="dcterms:W3CDTF">2012-12-03T06:56:55Z</dcterms:created>
  <dcterms:modified xsi:type="dcterms:W3CDTF">2026-05-28T15:18:29Z</dcterms:modified>
</cp:coreProperties>
</file>