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9B298EE-3C43-4E73-B44D-6B8C22FC2DC8}"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1455807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9B298EE-3C43-4E73-B44D-6B8C22FC2DC8}"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432252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9B298EE-3C43-4E73-B44D-6B8C22FC2DC8}"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862476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9B298EE-3C43-4E73-B44D-6B8C22FC2DC8}"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2655251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B298EE-3C43-4E73-B44D-6B8C22FC2DC8}" type="datetimeFigureOut">
              <a:rPr lang="el-GR" smtClean="0"/>
              <a:t>6/5/2026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75468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9B298EE-3C43-4E73-B44D-6B8C22FC2DC8}"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88338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9B298EE-3C43-4E73-B44D-6B8C22FC2DC8}" type="datetimeFigureOut">
              <a:rPr lang="el-GR" smtClean="0"/>
              <a:t>6/5/2026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3102959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9B298EE-3C43-4E73-B44D-6B8C22FC2DC8}" type="datetimeFigureOut">
              <a:rPr lang="el-GR" smtClean="0"/>
              <a:t>6/5/2026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388613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298EE-3C43-4E73-B44D-6B8C22FC2DC8}" type="datetimeFigureOut">
              <a:rPr lang="el-GR" smtClean="0"/>
              <a:t>6/5/2026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820862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B298EE-3C43-4E73-B44D-6B8C22FC2DC8}"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63030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B298EE-3C43-4E73-B44D-6B8C22FC2DC8}" type="datetimeFigureOut">
              <a:rPr lang="el-GR" smtClean="0"/>
              <a:t>6/5/2026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E08518A-AAA3-4225-A102-BF6883A52E42}" type="slidenum">
              <a:rPr lang="el-GR" smtClean="0"/>
              <a:t>‹#›</a:t>
            </a:fld>
            <a:endParaRPr lang="el-GR"/>
          </a:p>
        </p:txBody>
      </p:sp>
    </p:spTree>
    <p:extLst>
      <p:ext uri="{BB962C8B-B14F-4D97-AF65-F5344CB8AC3E}">
        <p14:creationId xmlns:p14="http://schemas.microsoft.com/office/powerpoint/2010/main" val="1186605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298EE-3C43-4E73-B44D-6B8C22FC2DC8}" type="datetimeFigureOut">
              <a:rPr lang="el-GR" smtClean="0"/>
              <a:t>6/5/2026</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8518A-AAA3-4225-A102-BF6883A52E42}" type="slidenum">
              <a:rPr lang="el-GR" smtClean="0"/>
              <a:t>‹#›</a:t>
            </a:fld>
            <a:endParaRPr lang="el-GR"/>
          </a:p>
        </p:txBody>
      </p:sp>
    </p:spTree>
    <p:extLst>
      <p:ext uri="{BB962C8B-B14F-4D97-AF65-F5344CB8AC3E}">
        <p14:creationId xmlns:p14="http://schemas.microsoft.com/office/powerpoint/2010/main" val="3867071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	ΤΑΤΟΙ</a:t>
            </a:r>
            <a:endParaRPr lang="el-GR" dirty="0"/>
          </a:p>
        </p:txBody>
      </p:sp>
      <p:sp>
        <p:nvSpPr>
          <p:cNvPr id="3" name="Subtitle 2"/>
          <p:cNvSpPr>
            <a:spLocks noGrp="1"/>
          </p:cNvSpPr>
          <p:nvPr>
            <p:ph type="subTitle" idx="1"/>
          </p:nvPr>
        </p:nvSpPr>
        <p:spPr/>
        <p:txBody>
          <a:bodyPr/>
          <a:lstStyle/>
          <a:p>
            <a:r>
              <a:rPr lang="el-GR" dirty="0" smtClean="0"/>
              <a:t>ΜΕΛΙΝΑ-ΙΩΑΝΝΑ-ΓΙΩΡΓΟΣ Σ.</a:t>
            </a:r>
            <a:endParaRPr lang="el-GR" dirty="0"/>
          </a:p>
        </p:txBody>
      </p:sp>
    </p:spTree>
    <p:extLst>
      <p:ext uri="{BB962C8B-B14F-4D97-AF65-F5344CB8AC3E}">
        <p14:creationId xmlns:p14="http://schemas.microsoft.com/office/powerpoint/2010/main" val="1393246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lstStyle/>
          <a:p>
            <a:r>
              <a:rPr lang="el-GR" dirty="0" smtClean="0"/>
              <a:t>ΛΙΓΑ ΛΟΓΙΑ </a:t>
            </a:r>
            <a:endParaRPr lang="el-GR" dirty="0"/>
          </a:p>
        </p:txBody>
      </p:sp>
      <p:pic>
        <p:nvPicPr>
          <p:cNvPr id="5" name="Content Placeholder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79512" y="2348880"/>
            <a:ext cx="4388296" cy="2908250"/>
          </a:xfrm>
        </p:spPr>
      </p:pic>
      <p:sp>
        <p:nvSpPr>
          <p:cNvPr id="4" name="Content Placeholder 3"/>
          <p:cNvSpPr>
            <a:spLocks noGrp="1"/>
          </p:cNvSpPr>
          <p:nvPr>
            <p:ph sz="half" idx="2"/>
          </p:nvPr>
        </p:nvSpPr>
        <p:spPr/>
        <p:txBody>
          <a:bodyPr>
            <a:normAutofit fontScale="85000" lnSpcReduction="20000"/>
          </a:bodyPr>
          <a:lstStyle/>
          <a:p>
            <a:pPr marL="0" indent="0">
              <a:buNone/>
            </a:pPr>
            <a:r>
              <a:rPr lang="el-GR" dirty="0" smtClean="0"/>
              <a:t> Το Τατόι βρίσκεται στην Αττική, κοντά στην Αθήνα, στους πρόποδες της Πάρνηθας. Αποτελούσε το πρώην βασιλικό κτήμα της Ελλάδας και χρησιμοποιούνταν ως θερινή κατοικία της βασιλικής οικογένειας.Η περιοχή περιλαμβάνει δάση, κτίρια και το παλιό ανάκτορο. Σήμερα, το Τατόι έχει μεγάλη ιστορική και πολιτιστική αξία και αποτελεί σημαντικό χώρο φυσικής ομορφιάς.</a:t>
            </a:r>
            <a:endParaRPr lang="el-GR" dirty="0"/>
          </a:p>
        </p:txBody>
      </p:sp>
    </p:spTree>
    <p:extLst>
      <p:ext uri="{BB962C8B-B14F-4D97-AF65-F5344CB8AC3E}">
        <p14:creationId xmlns:p14="http://schemas.microsoft.com/office/powerpoint/2010/main" val="3734442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ΙΣΤΟΡΙΑ ΤΟΥ </a:t>
            </a:r>
            <a:endParaRPr lang="el-GR" dirty="0"/>
          </a:p>
        </p:txBody>
      </p:sp>
      <p:pic>
        <p:nvPicPr>
          <p:cNvPr id="5" name="Content Placeholder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67544" y="2348880"/>
            <a:ext cx="4038600" cy="2756349"/>
          </a:xfrm>
        </p:spPr>
      </p:pic>
      <p:sp>
        <p:nvSpPr>
          <p:cNvPr id="4" name="Content Placeholder 3"/>
          <p:cNvSpPr>
            <a:spLocks noGrp="1"/>
          </p:cNvSpPr>
          <p:nvPr>
            <p:ph sz="half" idx="2"/>
          </p:nvPr>
        </p:nvSpPr>
        <p:spPr/>
        <p:txBody>
          <a:bodyPr>
            <a:normAutofit fontScale="85000" lnSpcReduction="20000"/>
          </a:bodyPr>
          <a:lstStyle/>
          <a:p>
            <a:pPr marL="0" indent="0">
              <a:buNone/>
            </a:pPr>
            <a:r>
              <a:rPr lang="el-GR" dirty="0" smtClean="0"/>
              <a:t> Το Τατόι έγινε βασιλικό κτήμα τον 19ο αιώνα, όταν αγοράστηκε από τον βασιλιά Γεώργιο Α΄. Εκεί χτίστηκε το ανάκτορο και πολλά βοηθητικά κτίρια.Για πολλά χρόνια χρησιμοποιήθηκε από τη βασιλική οικογένεια, κυρίως το καλοκαίρι. Μετά την κατάργηση της μοναρχίας, το κτήμα πέρασε στο ελληνικό κράτος.Σήμερα γίνονται προσπάθειες για την αποκατάσταση και αξιοποίησή του.</a:t>
            </a:r>
            <a:endParaRPr lang="el-GR" dirty="0"/>
          </a:p>
        </p:txBody>
      </p:sp>
    </p:spTree>
    <p:extLst>
      <p:ext uri="{BB962C8B-B14F-4D97-AF65-F5344CB8AC3E}">
        <p14:creationId xmlns:p14="http://schemas.microsoft.com/office/powerpoint/2010/main" val="3727570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 ΤΑΤΟΙ ΣΗΜΕΡΑ</a:t>
            </a:r>
            <a:endParaRPr lang="el-GR" dirty="0"/>
          </a:p>
        </p:txBody>
      </p:sp>
      <p:sp>
        <p:nvSpPr>
          <p:cNvPr id="4" name="Content Placeholder 3"/>
          <p:cNvSpPr>
            <a:spLocks noGrp="1"/>
          </p:cNvSpPr>
          <p:nvPr>
            <p:ph sz="half" idx="2"/>
          </p:nvPr>
        </p:nvSpPr>
        <p:spPr/>
        <p:txBody>
          <a:bodyPr>
            <a:normAutofit fontScale="85000" lnSpcReduction="20000"/>
          </a:bodyPr>
          <a:lstStyle/>
          <a:p>
            <a:pPr marL="0" indent="0">
              <a:buNone/>
            </a:pPr>
            <a:r>
              <a:rPr lang="el-GR" dirty="0" smtClean="0"/>
              <a:t>  Σήμερα, το Τατόι ανήκει στο ελληνικό κράτος και αποτελεί σημαντικό ιστορικό και φυσικό χώρο. Πολλά από τα κτίρια έχουν υποστεί φθορές με τον χρόνο, αλλά γίνονται προσπάθειες για την αποκατάστασή τους.Η περιοχή προσελκύει επισκέπτες, καθώς συνδυάζει τη φύση με την ιστορία. Το Τατόι θεωρείται σημαντικό κομμάτι της πολιτιστικής κληρονομιάς της Ελλάδας.</a:t>
            </a:r>
            <a:endParaRPr lang="el-GR"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3933056"/>
            <a:ext cx="2990850" cy="2278930"/>
          </a:xfrm>
          <a:prstGeom prst="rect">
            <a:avLst/>
          </a:prstGeom>
        </p:spPr>
      </p:pic>
      <p:pic>
        <p:nvPicPr>
          <p:cNvPr id="8" name="Content Placeholder 7"/>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51520" y="2060848"/>
            <a:ext cx="2790825" cy="1638300"/>
          </a:xfrm>
        </p:spPr>
      </p:pic>
    </p:spTree>
    <p:extLst>
      <p:ext uri="{BB962C8B-B14F-4D97-AF65-F5344CB8AC3E}">
        <p14:creationId xmlns:p14="http://schemas.microsoft.com/office/powerpoint/2010/main" val="1713522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ΣΥΜΠΕΡΑΣΜΑ</a:t>
            </a:r>
            <a:endParaRPr lang="el-GR" dirty="0"/>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2396034"/>
            <a:ext cx="4038600" cy="2934295"/>
          </a:xfrm>
        </p:spPr>
      </p:pic>
      <p:sp>
        <p:nvSpPr>
          <p:cNvPr id="4" name="Content Placeholder 3"/>
          <p:cNvSpPr>
            <a:spLocks noGrp="1"/>
          </p:cNvSpPr>
          <p:nvPr>
            <p:ph sz="half" idx="2"/>
          </p:nvPr>
        </p:nvSpPr>
        <p:spPr/>
        <p:txBody>
          <a:bodyPr/>
          <a:lstStyle/>
          <a:p>
            <a:pPr marL="0" indent="0">
              <a:buNone/>
            </a:pPr>
            <a:r>
              <a:rPr lang="el-GR" dirty="0" smtClean="0"/>
              <a:t> Το Τατόι είναι ένας μοναδικός ιστορικός και φυσικός χώρος της Ελλάδας. Συνδυάζει την ιστορία της βασιλικής οικογένειας με τη φυσική ομορφιά της Πάρνηθας.</a:t>
            </a:r>
            <a:endParaRPr lang="el-GR" dirty="0"/>
          </a:p>
        </p:txBody>
      </p:sp>
    </p:spTree>
    <p:extLst>
      <p:ext uri="{BB962C8B-B14F-4D97-AF65-F5344CB8AC3E}">
        <p14:creationId xmlns:p14="http://schemas.microsoft.com/office/powerpoint/2010/main" val="243552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ΤΕΛΟΣ</a:t>
            </a:r>
            <a:endParaRPr lang="el-GR"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988840"/>
            <a:ext cx="7128792" cy="4536504"/>
          </a:xfrm>
        </p:spPr>
      </p:pic>
    </p:spTree>
    <p:extLst>
      <p:ext uri="{BB962C8B-B14F-4D97-AF65-F5344CB8AC3E}">
        <p14:creationId xmlns:p14="http://schemas.microsoft.com/office/powerpoint/2010/main" val="3341080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215</Words>
  <Application>Microsoft Office PowerPoint</Application>
  <PresentationFormat>On-screen Show (4:3)</PresentationFormat>
  <Paragraphs>11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ΤΑΤΟΙ</vt:lpstr>
      <vt:lpstr>ΛΙΓΑ ΛΟΓΙΑ </vt:lpstr>
      <vt:lpstr>Η ΙΣΤΟΡΙΑ ΤΟΥ </vt:lpstr>
      <vt:lpstr>ΤΟ ΤΑΤΟΙ ΣΗΜΕΡΑ</vt:lpstr>
      <vt:lpstr>ΣΥΜΠΕΡΑΣΜΑ</vt:lpstr>
      <vt:lpstr>ΤΕΛΟΣ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ΤΑΤΟΙ</dc:title>
  <dc:creator>user</dc:creator>
  <cp:lastModifiedBy>user</cp:lastModifiedBy>
  <cp:revision>3</cp:revision>
  <dcterms:created xsi:type="dcterms:W3CDTF">2026-05-06T18:25:16Z</dcterms:created>
  <dcterms:modified xsi:type="dcterms:W3CDTF">2026-05-06T18:49:47Z</dcterms:modified>
</cp:coreProperties>
</file>