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A0B670-60A4-DE8B-1A16-0E5D15075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1FD79E-170E-2B53-3C22-7D80FEE06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ECF6D7-6481-40D7-91B2-DB096B92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36AD-EBA4-4DEC-842D-DB532A421B61}" type="datetimeFigureOut">
              <a:rPr lang="el-GR" smtClean="0"/>
              <a:t>30/4/2026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523DAE-CB1E-C8DF-3CC8-57FF8501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B0803C-9B89-5C16-C9F0-AC6B5057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839-9C96-41F1-9321-7993386809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45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F794B0-E6F1-9D21-B15D-42351566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7407594-FB07-A24E-63DC-815CF5177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03971C-947A-ED51-ABF2-C0B3A35C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36AD-EBA4-4DEC-842D-DB532A421B61}" type="datetimeFigureOut">
              <a:rPr lang="el-GR" smtClean="0"/>
              <a:t>30/4/2026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79B5E2-F1B2-281D-A7F5-7AC48357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3B80C4-5D41-3437-00CA-871FC76B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839-9C96-41F1-9321-7993386809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72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3BD98BB-8124-4656-D42A-ED3EF963F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95AFBF9-68E3-4BF2-8812-A2C87E579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0FC9E60-B962-0C0C-CECA-8E7FF0D6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36AD-EBA4-4DEC-842D-DB532A421B61}" type="datetimeFigureOut">
              <a:rPr lang="el-GR" smtClean="0"/>
              <a:t>30/4/2026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24DCEB-F1E2-FB04-08CA-0E4886C5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24EF2-C0B7-DBFA-7C48-FF447011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839-9C96-41F1-9321-7993386809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080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1903CE-DEBC-4A7F-3772-7F75C095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699783-8BDC-A5B4-853C-F1D297282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D78F22-A84F-B7D9-603D-6477F5A5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36AD-EBA4-4DEC-842D-DB532A421B61}" type="datetimeFigureOut">
              <a:rPr lang="el-GR" smtClean="0"/>
              <a:t>30/4/2026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C26B08-9159-C579-827B-9C9B9888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24FEDD-8F71-1A9E-5234-4257C086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839-9C96-41F1-9321-7993386809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13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6CFCFA-D3EE-2F2B-26D6-EF510DA8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1BB5868-8525-A12B-2D6B-8C9F83D4A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FC47E7-171D-A376-8581-8D92F7D3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36AD-EBA4-4DEC-842D-DB532A421B61}" type="datetimeFigureOut">
              <a:rPr lang="el-GR" smtClean="0"/>
              <a:t>30/4/2026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555A7C-B03D-AEC3-CB71-5A7FD9A3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3C3119-1FC6-219B-CF5F-8538E17A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839-9C96-41F1-9321-7993386809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56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33E5BE-C460-E8D3-F990-385FF05B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B04FC8-E259-6130-BA87-86506077B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BE4F4B0-616C-75E4-A503-9F71F0061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936828A-59A4-ED88-BDAB-81C63432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36AD-EBA4-4DEC-842D-DB532A421B61}" type="datetimeFigureOut">
              <a:rPr lang="el-GR" smtClean="0"/>
              <a:t>30/4/2026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DB92972-5670-8410-EB8B-757AB54E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8338041-52C1-EC2E-7B54-97A4CCB6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839-9C96-41F1-9321-7993386809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0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88C2B2-C8E6-465A-0221-6C27C7C8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1A65208-CF35-DA9A-0345-D2CCBD9BB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A42AB3-1889-A4F8-B22D-44FAEB604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24BE436-EB93-DFF4-2BE4-69C2BBB71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790A76E-D50D-2C8C-2F25-FD13E5872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47241BA-BB90-56D6-7B29-85A1DBA6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36AD-EBA4-4DEC-842D-DB532A421B61}" type="datetimeFigureOut">
              <a:rPr lang="el-GR" smtClean="0"/>
              <a:t>30/4/2026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BC173D2-E405-DF0D-8B49-D9DCBA97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C15BA52-521D-3721-9103-B0496505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839-9C96-41F1-9321-7993386809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33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EB2B59-934F-DCDC-C481-5109ADBA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928B2AA-CA87-4A0B-D291-05799561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36AD-EBA4-4DEC-842D-DB532A421B61}" type="datetimeFigureOut">
              <a:rPr lang="el-GR" smtClean="0"/>
              <a:t>30/4/2026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492C48B-3D8E-26AA-9DC9-BF9EAEAA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2CBA543-5BC0-2EA4-5C31-B997B3E0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839-9C96-41F1-9321-7993386809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31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EDEDE0F-9C12-0F5C-520A-1516355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36AD-EBA4-4DEC-842D-DB532A421B61}" type="datetimeFigureOut">
              <a:rPr lang="el-GR" smtClean="0"/>
              <a:t>30/4/2026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0B0C2F3-1E21-5F6C-1774-5B5D483A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C5F0238-7018-427C-109B-AF78B411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839-9C96-41F1-9321-7993386809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523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4AE7A5-409D-8669-2EBC-1C8BA7C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2E1252-0CF1-86B7-1D2C-0E2CF61C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B147A81-367F-FBB7-08AE-3B2FD501A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6C5E6BF-B039-F0E6-B0BD-F0A73458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36AD-EBA4-4DEC-842D-DB532A421B61}" type="datetimeFigureOut">
              <a:rPr lang="el-GR" smtClean="0"/>
              <a:t>30/4/2026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59A7AE5-589A-CC89-DE72-61E2CD79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A985995-A3BF-5158-1C56-C61A7CDF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839-9C96-41F1-9321-7993386809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57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05BEE8-DB70-B105-8042-CF22BD55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D634459-66A1-4EF3-1FC5-8C917CB40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2E5A44A-5CEE-94A2-4193-1AEEF54CA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7EF65D1-1FD2-2B5A-0E8B-C23F6AEE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36AD-EBA4-4DEC-842D-DB532A421B61}" type="datetimeFigureOut">
              <a:rPr lang="el-GR" smtClean="0"/>
              <a:t>30/4/2026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36A770-BBD8-C74E-3930-573E326E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254E0F4-25DD-C49C-336E-6B6B1F28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839-9C96-41F1-9321-7993386809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9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12614E8-8780-6239-51D6-81DAAC33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C0DB07C-64F2-7623-9556-528E31FE3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0C7116-340B-ACF5-C959-A80AD3456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A36AD-EBA4-4DEC-842D-DB532A421B61}" type="datetimeFigureOut">
              <a:rPr lang="el-GR" smtClean="0"/>
              <a:t>30/4/2026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C962DA-F396-F204-6582-03934C9D6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1980BA-6241-A045-05E4-E5931553C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8839-9C96-41F1-9321-7993386809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23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12C82F-1C4D-9BE7-C12B-2DAB4D6C4A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ΤΟ ΠΕΡΙΒΑΛΛΟΝ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8D3D39A-E72D-DF12-939E-4CB542879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ΑΝΑΣΤΑΣΙΑ-ΓΙΩΡΓΟΣ –ΓΙΑΝΝΗΣ-ΑΓΓΕΛΟΣ</a:t>
            </a:r>
          </a:p>
        </p:txBody>
      </p:sp>
    </p:spTree>
    <p:extLst>
      <p:ext uri="{BB962C8B-B14F-4D97-AF65-F5344CB8AC3E}">
        <p14:creationId xmlns:p14="http://schemas.microsoft.com/office/powerpoint/2010/main" val="194547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37771BC2-5D2B-4BF5-5193-335FF1AE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ΠΕΡΙΒΑΛΛΟΝ</a:t>
            </a:r>
          </a:p>
        </p:txBody>
      </p:sp>
      <p:pic>
        <p:nvPicPr>
          <p:cNvPr id="3" name="Θέση περιεχομένου 2">
            <a:extLst>
              <a:ext uri="{FF2B5EF4-FFF2-40B4-BE49-F238E27FC236}">
                <a16:creationId xmlns:a16="http://schemas.microsoft.com/office/drawing/2014/main" id="{CB9BFE27-E997-6A0F-EDEF-7A3FEFFAA9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4190"/>
            <a:ext cx="5181600" cy="3002410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D41AE2B-AE47-7C0B-66CC-8802E17DE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Το περιβάλλον είναι πολύ σημαντικό για όλους μας. Σε αυτή την παρουσίαση θα μάθουμε τι είναι και πώς μπορούμε να το προστατεύουμε. </a:t>
            </a:r>
          </a:p>
        </p:txBody>
      </p:sp>
    </p:spTree>
    <p:extLst>
      <p:ext uri="{BB962C8B-B14F-4D97-AF65-F5344CB8AC3E}">
        <p14:creationId xmlns:p14="http://schemas.microsoft.com/office/powerpoint/2010/main" val="196439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E71716A-213B-69AD-6FE3-4C0B10B3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ΠΕΡΙΒΑΛΛΟΝ </a:t>
            </a:r>
          </a:p>
        </p:txBody>
      </p:sp>
      <p:pic>
        <p:nvPicPr>
          <p:cNvPr id="3" name="Θέση περιεχομένου 2">
            <a:extLst>
              <a:ext uri="{FF2B5EF4-FFF2-40B4-BE49-F238E27FC236}">
                <a16:creationId xmlns:a16="http://schemas.microsoft.com/office/drawing/2014/main" id="{33EB4694-8A18-9123-910A-302351157D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7750" y="2215356"/>
            <a:ext cx="4762500" cy="3571875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2A93809-9C6B-2E4B-F25F-5051CF8C64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Το περιβάλλον είναι όλα όσα υπάρχουν γύρο μας. Είναι ο αέρας, το νερό, τα φυτά τα ζώα και οι άνθρωποι. Όλα αυτά μαζί δημιουργούν τη φύση. </a:t>
            </a:r>
          </a:p>
        </p:txBody>
      </p:sp>
    </p:spTree>
    <p:extLst>
      <p:ext uri="{BB962C8B-B14F-4D97-AF65-F5344CB8AC3E}">
        <p14:creationId xmlns:p14="http://schemas.microsoft.com/office/powerpoint/2010/main" val="183077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32C28F43-E766-983D-1A46-5B998869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ΣΤΟΙΧΕΙΑ ΤΟΥ ΠΕΡΙΒΑΛΛΟΝΤΟΣ</a:t>
            </a:r>
          </a:p>
        </p:txBody>
      </p:sp>
      <p:pic>
        <p:nvPicPr>
          <p:cNvPr id="3" name="Θέση περιεχομένου 2">
            <a:extLst>
              <a:ext uri="{FF2B5EF4-FFF2-40B4-BE49-F238E27FC236}">
                <a16:creationId xmlns:a16="http://schemas.microsoft.com/office/drawing/2014/main" id="{3AA2C811-7929-5696-6FFF-706CA61F70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0224"/>
            <a:ext cx="5181600" cy="3882139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56B4262-3C9F-1B94-8556-2A56122329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Το περιβάλλον έχει τέσσερα βασικά μέρη: τον αέρα που αναπνέουμε, το νερό που πίνουμε, το έδαφος που πατάμε και όλους τους ζωντανούς οργανισμούς.</a:t>
            </a:r>
          </a:p>
        </p:txBody>
      </p:sp>
    </p:spTree>
    <p:extLst>
      <p:ext uri="{BB962C8B-B14F-4D97-AF65-F5344CB8AC3E}">
        <p14:creationId xmlns:p14="http://schemas.microsoft.com/office/powerpoint/2010/main" val="285378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7749DB56-095D-2BA3-1831-6E361F6C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ΓΙΑΤΙ ΕΊΝΑΙ ΣΗΜΑΝΤΙΚΟ </a:t>
            </a:r>
          </a:p>
        </p:txBody>
      </p:sp>
      <p:pic>
        <p:nvPicPr>
          <p:cNvPr id="3" name="Θέση περιεχομένου 2">
            <a:extLst>
              <a:ext uri="{FF2B5EF4-FFF2-40B4-BE49-F238E27FC236}">
                <a16:creationId xmlns:a16="http://schemas.microsoft.com/office/drawing/2014/main" id="{0B6DC4AD-E6C1-9FCF-100F-1B13A6AD92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1728" y="2199993"/>
            <a:ext cx="5558073" cy="3123862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158B2EC-4EF1-15A9-DBF5-65F72E4135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Το περιβάλλον έχει προβλήματα, όπως η ρύπανση, τα σκουπίδια και η καταστροφή των δασών. Αυτά βλάπτουν την φύση και τα ζώα.</a:t>
            </a:r>
          </a:p>
        </p:txBody>
      </p:sp>
    </p:spTree>
    <p:extLst>
      <p:ext uri="{BB962C8B-B14F-4D97-AF65-F5344CB8AC3E}">
        <p14:creationId xmlns:p14="http://schemas.microsoft.com/office/powerpoint/2010/main" val="287538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7D32AF5-FA09-E383-1F1B-4B10FD3C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ΓΙΑΤΙ ΣΥΜΒΑΙΝΟΥΝ </a:t>
            </a:r>
          </a:p>
        </p:txBody>
      </p:sp>
      <p:pic>
        <p:nvPicPr>
          <p:cNvPr id="3" name="Θέση περιεχομένου 2">
            <a:extLst>
              <a:ext uri="{FF2B5EF4-FFF2-40B4-BE49-F238E27FC236}">
                <a16:creationId xmlns:a16="http://schemas.microsoft.com/office/drawing/2014/main" id="{011D111E-71BA-61AB-C83A-5AD203F48B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81885"/>
            <a:ext cx="5181600" cy="3186775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A9614AC-75DF-162C-F65A-AC765FA6AB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Τα περισσότερα προβλήματα τα προκαλεί ο άνθρωπος, με τα αυτοκίνητα, τα εργοστάσια και τα πολλά σκουπίδια που πετάμε.</a:t>
            </a:r>
          </a:p>
        </p:txBody>
      </p:sp>
    </p:spTree>
    <p:extLst>
      <p:ext uri="{BB962C8B-B14F-4D97-AF65-F5344CB8AC3E}">
        <p14:creationId xmlns:p14="http://schemas.microsoft.com/office/powerpoint/2010/main" val="243125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DD39D533-8202-7C7E-3F40-AF61B96A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ΣΥΜΠΕΡΑΣΜΑ </a:t>
            </a:r>
          </a:p>
        </p:txBody>
      </p:sp>
      <p:pic>
        <p:nvPicPr>
          <p:cNvPr id="3" name="Θέση περιεχομένου 2">
            <a:extLst>
              <a:ext uri="{FF2B5EF4-FFF2-40B4-BE49-F238E27FC236}">
                <a16:creationId xmlns:a16="http://schemas.microsoft.com/office/drawing/2014/main" id="{5D32ED84-86D6-A56B-9B67-08FD6670BD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1605" y="2027976"/>
            <a:ext cx="5748196" cy="3476531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45963AE-6152-7E33-52C8-3C54DA32F3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Το περιβάλλον είναι το σπίτι μας και πρέπει να το φροντίζουμε. Αν όλοι βοηθήσουμε, η γη θα είναι καλύτερη για όλους.</a:t>
            </a:r>
          </a:p>
        </p:txBody>
      </p:sp>
    </p:spTree>
    <p:extLst>
      <p:ext uri="{BB962C8B-B14F-4D97-AF65-F5344CB8AC3E}">
        <p14:creationId xmlns:p14="http://schemas.microsoft.com/office/powerpoint/2010/main" val="4376234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172</Words>
  <Application>Microsoft Office PowerPoint</Application>
  <PresentationFormat>Ευρεία οθόνη</PresentationFormat>
  <Paragraphs>14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ΤΟ ΠΕΡΙΒΑΛΛΟΝ </vt:lpstr>
      <vt:lpstr>ΤΟ ΠΕΡΙΒΑΛΛΟΝ</vt:lpstr>
      <vt:lpstr>ΤΙ ΕΊΝΑΙ ΤΟ ΠΕΡΙΒΑΛΛΟΝ </vt:lpstr>
      <vt:lpstr>ΣΤΟΙΧΕΙΑ ΤΟΥ ΠΕΡΙΒΑΛΛΟΝΤΟΣ</vt:lpstr>
      <vt:lpstr>ΓΙΑΤΙ ΕΊΝΑΙ ΣΗΜΑΝΤΙΚΟ </vt:lpstr>
      <vt:lpstr>ΓΙΑΤΙ ΣΥΜΒΑΙΝΟΥΝ </vt:lpstr>
      <vt:lpstr>ΣΥΜΠΕΡΑΣΜΑ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</cp:revision>
  <dcterms:created xsi:type="dcterms:W3CDTF">2026-04-29T19:58:25Z</dcterms:created>
  <dcterms:modified xsi:type="dcterms:W3CDTF">2026-04-30T15:55:43Z</dcterms:modified>
</cp:coreProperties>
</file>