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1263D74-2EF6-40C7-8B49-DF14FD4A712E}" type="datetimeFigureOut">
              <a:rPr lang="el-GR" smtClean="0"/>
              <a:t>26/5/2026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D5A979F-359F-43A6-9421-236C0A4F3E1B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ΤΟ ΠΕΡΙΒΑΛΛΩΝ ΚΑΙ Η ΚΑΘΗΜΕΡΙΝΗ ΖΩΗ ΤΟΥ ΤΟΠΟΥ ΜΑΣ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ΜΕΛΙΝΑ-ΙΩΑΝΝΑ-ΓΙΩΡΓΟΣ Σ.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6240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περιβάλλον του τόπου μας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0768"/>
            <a:ext cx="3318372" cy="244827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τόπος μας έχει ένα όμορφο φυσικό περιβάλλον.</a:t>
            </a:r>
            <a:br>
              <a:rPr lang="el-GR" dirty="0" smtClean="0"/>
            </a:br>
            <a:r>
              <a:rPr lang="el-GR" dirty="0" smtClean="0"/>
              <a:t>Υπάρχουν θάλασσες, βουνά, δάση και πολλά φυτά και ζώα.</a:t>
            </a:r>
            <a:br>
              <a:rPr lang="el-GR" dirty="0" smtClean="0"/>
            </a:br>
            <a:r>
              <a:rPr lang="el-GR" dirty="0" smtClean="0"/>
              <a:t>Το κλίμα είναι γενικά ήπιο και ευνοεί τη ζωή των ανθρώπων και της φύσης.</a:t>
            </a:r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3056"/>
            <a:ext cx="3824461" cy="255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49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καθημερινή ζωή των ανθρώπων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92896"/>
            <a:ext cx="4013770" cy="260243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Οι άνθρωποι στην περιοχή μας ασχολούνται με διάφορα επαγγέλματα.</a:t>
            </a:r>
            <a:br>
              <a:rPr lang="el-GR" dirty="0" smtClean="0"/>
            </a:br>
            <a:r>
              <a:rPr lang="el-GR" dirty="0" smtClean="0"/>
              <a:t>Κάποιοι εργάζονται στον τουρισμό, άλλοι στη γεωργία, στο εμπόριο ή στην αλιεία.</a:t>
            </a:r>
            <a:br>
              <a:rPr lang="el-GR" dirty="0" smtClean="0"/>
            </a:br>
            <a:r>
              <a:rPr lang="el-GR" dirty="0" smtClean="0"/>
              <a:t>Η καθημερινή ζωή περιλαμβάνει σχολείο, εργασία και δραστηριότητες με την οικογένεια.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49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: Το σχολείο και οι δραστηριότητες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37536"/>
            <a:ext cx="4038600" cy="269576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παιδιά πηγαίνουν σχολείο κάθε μέρα και μαθαίνουν πολλά πράγματα.</a:t>
            </a:r>
            <a:br>
              <a:rPr lang="el-GR" dirty="0" smtClean="0"/>
            </a:br>
            <a:r>
              <a:rPr lang="el-GR" dirty="0" smtClean="0"/>
              <a:t>Στον ελεύθερο χρόνο τους παίζουν, αθλούνται και κάνουν βόλτες στη φύση ή στην πόλη.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8191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Περιβαλλοντικά προβλήματα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" y="2505753"/>
            <a:ext cx="4035829" cy="295933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Υπάρχουν κάποια προβλήματα που επηρεάζουν το περιβάλλον, όπως:</a:t>
            </a:r>
          </a:p>
          <a:p>
            <a:r>
              <a:rPr lang="el-GR" dirty="0" smtClean="0"/>
              <a:t>Σκουπίδια και ρύπανση </a:t>
            </a:r>
          </a:p>
          <a:p>
            <a:r>
              <a:rPr lang="el-GR" dirty="0" smtClean="0"/>
              <a:t>Πλαστικά στη φύση και στη θάλασσα </a:t>
            </a:r>
          </a:p>
          <a:p>
            <a:r>
              <a:rPr lang="el-GR" dirty="0" smtClean="0"/>
              <a:t>Μόλυνση του αέρα </a:t>
            </a:r>
          </a:p>
          <a:p>
            <a:r>
              <a:rPr lang="el-GR" dirty="0" smtClean="0"/>
              <a:t>Υπερβολική χρήση φυσικών πόρων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0948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Πώς προστατεύουμε το περιβάλλον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812" y="3113881"/>
            <a:ext cx="2619375" cy="174307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Μπορούμε όλοι να βοηθήσουμε:</a:t>
            </a:r>
          </a:p>
          <a:p>
            <a:r>
              <a:rPr lang="el-GR" dirty="0" smtClean="0"/>
              <a:t>Κάνοντας ανακύκλωση </a:t>
            </a:r>
          </a:p>
          <a:p>
            <a:r>
              <a:rPr lang="el-GR" dirty="0" smtClean="0"/>
              <a:t>Πετώντας τα σκουπίδια στους κάδους </a:t>
            </a:r>
          </a:p>
          <a:p>
            <a:r>
              <a:rPr lang="el-GR" dirty="0" smtClean="0"/>
              <a:t>Χρησιμοποιώντας λιγότερο πλαστικό </a:t>
            </a:r>
          </a:p>
          <a:p>
            <a:r>
              <a:rPr lang="el-GR" dirty="0" smtClean="0"/>
              <a:t>Εξοικονομώντας νερό και ρεύμα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6432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Συμπέρασμα</a:t>
            </a:r>
            <a:endParaRPr lang="el-G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72816"/>
            <a:ext cx="4088060" cy="345890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Το περιβάλλον είναι πολύ σημαντικό για τη ζωή μας.</a:t>
            </a:r>
            <a:br>
              <a:rPr lang="el-GR" dirty="0" smtClean="0"/>
            </a:br>
            <a:r>
              <a:rPr lang="el-GR" dirty="0" smtClean="0"/>
              <a:t>Αν το προστατεύουμε, θα έχουμε έναν πιο καθαρό και όμορφο τόπο για όλους.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2581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ΤΕΛΟΣ</a:t>
            </a:r>
            <a:endParaRPr lang="el-G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00808"/>
            <a:ext cx="6816504" cy="4277071"/>
          </a:xfrm>
        </p:spPr>
      </p:pic>
    </p:spTree>
    <p:extLst>
      <p:ext uri="{BB962C8B-B14F-4D97-AF65-F5344CB8AC3E}">
        <p14:creationId xmlns:p14="http://schemas.microsoft.com/office/powerpoint/2010/main" val="366547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</TotalTime>
  <Words>121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ΤΟ ΠΕΡΙΒΑΛΛΩΝ ΚΑΙ Η ΚΑΘΗΜΕΡΙΝΗ ΖΩΗ ΤΟΥ ΤΟΠΟΥ ΜΑΣ</vt:lpstr>
      <vt:lpstr>Το περιβάλλον του τόπου μας</vt:lpstr>
      <vt:lpstr>Η καθημερινή ζωή των ανθρώπων</vt:lpstr>
      <vt:lpstr>: Το σχολείο και οι δραστηριότητες</vt:lpstr>
      <vt:lpstr>Περιβαλλοντικά προβλήματα</vt:lpstr>
      <vt:lpstr>Πώς προστατεύουμε το περιβάλλον</vt:lpstr>
      <vt:lpstr>Συμπέρασμα</vt:lpstr>
      <vt:lpstr>ΤΕΛΟΣ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ΠΕΡΙΒΑΛΛΩΝ ΚΑΙ Η ΚΑΘΗΜΕΡΙΝΗ ΖΩΗ ΤΟΥ ΤΟΠΟΥ ΜΑΣ</dc:title>
  <dc:creator>user</dc:creator>
  <cp:lastModifiedBy>user</cp:lastModifiedBy>
  <cp:revision>3</cp:revision>
  <dcterms:created xsi:type="dcterms:W3CDTF">2026-05-26T12:40:57Z</dcterms:created>
  <dcterms:modified xsi:type="dcterms:W3CDTF">2026-05-26T13:04:56Z</dcterms:modified>
</cp:coreProperties>
</file>