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BD64-E9EE-48DA-A08C-CBB95351685F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8E1A-B1F1-4D57-8AED-F31FCDD4F02C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BD64-E9EE-48DA-A08C-CBB95351685F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8E1A-B1F1-4D57-8AED-F31FCDD4F02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BD64-E9EE-48DA-A08C-CBB95351685F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8E1A-B1F1-4D57-8AED-F31FCDD4F02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BD64-E9EE-48DA-A08C-CBB95351685F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8E1A-B1F1-4D57-8AED-F31FCDD4F02C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BD64-E9EE-48DA-A08C-CBB95351685F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8E1A-B1F1-4D57-8AED-F31FCDD4F02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BD64-E9EE-48DA-A08C-CBB95351685F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8E1A-B1F1-4D57-8AED-F31FCDD4F02C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BD64-E9EE-48DA-A08C-CBB95351685F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8E1A-B1F1-4D57-8AED-F31FCDD4F02C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BD64-E9EE-48DA-A08C-CBB95351685F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8E1A-B1F1-4D57-8AED-F31FCDD4F02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BD64-E9EE-48DA-A08C-CBB95351685F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8E1A-B1F1-4D57-8AED-F31FCDD4F02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BD64-E9EE-48DA-A08C-CBB95351685F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8E1A-B1F1-4D57-8AED-F31FCDD4F02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BD64-E9EE-48DA-A08C-CBB95351685F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8E1A-B1F1-4D57-8AED-F31FCDD4F02C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BECBD64-E9EE-48DA-A08C-CBB95351685F}" type="datetimeFigureOut">
              <a:rPr lang="el-GR" smtClean="0"/>
              <a:t>27/12/2013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D88E1A-B1F1-4D57-8AED-F31FCDD4F02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rhodes.gr/el/ipolimas/touristikosodigos/thalasio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835696" y="2564904"/>
            <a:ext cx="5637010" cy="2952328"/>
          </a:xfrm>
        </p:spPr>
        <p:txBody>
          <a:bodyPr/>
          <a:lstStyle/>
          <a:p>
            <a:r>
              <a:rPr lang="el-GR" dirty="0" smtClean="0"/>
              <a:t>   ΘΕΜΑ: ΘΑΛΑΣΣΙΑ </a:t>
            </a:r>
            <a:r>
              <a:rPr lang="en-US" dirty="0" smtClean="0"/>
              <a:t>SPORTS</a:t>
            </a:r>
            <a:r>
              <a:rPr lang="el-GR" dirty="0" smtClean="0"/>
              <a:t> ΣΤΗΝ ΡΟΔΟ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175351" cy="2232248"/>
          </a:xfrm>
        </p:spPr>
        <p:txBody>
          <a:bodyPr/>
          <a:lstStyle/>
          <a:p>
            <a:pPr marL="182880" indent="0" algn="just">
              <a:buNone/>
            </a:pPr>
            <a:r>
              <a:rPr lang="en-US" sz="2400" u="sng" dirty="0" smtClean="0"/>
              <a:t>PROJECT 2013-2014 </a:t>
            </a:r>
            <a:r>
              <a:rPr lang="el-GR" sz="2400" u="sng" dirty="0" smtClean="0"/>
              <a:t>ΘΑΛΑΣΣΙΟΣ ΤΟΥΡΙΣΜΟΣ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000" dirty="0" err="1" smtClean="0"/>
              <a:t>Μπραουδάκης</a:t>
            </a:r>
            <a:r>
              <a:rPr lang="el-GR" sz="2000" dirty="0" smtClean="0"/>
              <a:t> Μιχάλης, Μαρία </a:t>
            </a:r>
            <a:r>
              <a:rPr lang="el-GR" sz="2000" dirty="0" err="1" smtClean="0"/>
              <a:t>Πέππα</a:t>
            </a:r>
            <a:r>
              <a:rPr lang="el-GR" sz="2000" dirty="0" smtClean="0"/>
              <a:t>, Οδυσσέας </a:t>
            </a:r>
            <a:r>
              <a:rPr lang="el-GR" sz="2000" dirty="0" err="1" smtClean="0"/>
              <a:t>Κοντεκάκης</a:t>
            </a:r>
            <a:r>
              <a:rPr lang="el-GR" sz="2000" dirty="0" smtClean="0"/>
              <a:t>, Γιάννης </a:t>
            </a:r>
            <a:r>
              <a:rPr lang="el-GR" sz="2000" dirty="0" err="1" smtClean="0"/>
              <a:t>Κιουκιούκαλης</a:t>
            </a:r>
            <a:r>
              <a:rPr lang="el-GR" sz="2000" dirty="0" smtClean="0"/>
              <a:t>, Χριστίνα </a:t>
            </a:r>
            <a:r>
              <a:rPr lang="el-GR" sz="2000" dirty="0" err="1" smtClean="0"/>
              <a:t>Μαλάκη</a:t>
            </a:r>
            <a:r>
              <a:rPr lang="el-GR" sz="2000" dirty="0" smtClean="0"/>
              <a:t> κ’ Γρηγοριάδης </a:t>
            </a:r>
            <a:r>
              <a:rPr lang="el-GR" sz="2000" dirty="0" err="1" smtClean="0"/>
              <a:t>Άντωνης</a:t>
            </a:r>
            <a:r>
              <a:rPr lang="el-GR" sz="2000" dirty="0" smtClean="0"/>
              <a:t>.</a:t>
            </a:r>
            <a:endParaRPr lang="el-G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145506"/>
            <a:ext cx="5616624" cy="30918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56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l-GR" u="sng" dirty="0">
                <a:effectLst/>
              </a:rPr>
              <a:t>Αθλήματα </a:t>
            </a:r>
            <a:r>
              <a:rPr lang="el-GR" u="sng" dirty="0" smtClean="0">
                <a:effectLst/>
              </a:rPr>
              <a:t>Θαλάσσης  </a:t>
            </a:r>
            <a:endParaRPr lang="el-GR" u="sng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259632" y="1268760"/>
            <a:ext cx="6400800" cy="347472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el-GR" sz="1600" dirty="0"/>
              <a:t>Οι δυνατοί άνεμοι και τα κύματα της θάλασσας δημιουργούν τις ιδανικές συνθήκες για τους λάτρεις των θαλάσσιων σπορ. Η Ρόδος αποτελεί τον καλύτερο ίσως προορισμό για αυτόν τον τύπο ψυχαγωγίας σε ολόκληρη την Ευρώπη</a:t>
            </a:r>
            <a:r>
              <a:rPr lang="el-GR" sz="1600" dirty="0" smtClean="0"/>
              <a:t>. Υπάρχει η</a:t>
            </a:r>
            <a:r>
              <a:rPr lang="el-GR" sz="1600" dirty="0"/>
              <a:t> δυνατότητα </a:t>
            </a:r>
            <a:r>
              <a:rPr lang="el-GR" sz="1600" dirty="0" smtClean="0"/>
              <a:t>να κάνει ο επισκέπτης Ιστιοσανίδα</a:t>
            </a:r>
            <a:r>
              <a:rPr lang="el-GR" sz="1600" dirty="0"/>
              <a:t>, </a:t>
            </a:r>
            <a:r>
              <a:rPr lang="el-GR" sz="1600" dirty="0" err="1"/>
              <a:t>Αετοσανίδα</a:t>
            </a:r>
            <a:r>
              <a:rPr lang="el-GR" sz="1600" dirty="0"/>
              <a:t>, ή Μηχανοκίνητα Αθλήματα.</a:t>
            </a:r>
            <a:endParaRPr lang="el-GR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45025"/>
            <a:ext cx="6696744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300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59632" y="6874128"/>
            <a:ext cx="6512511" cy="11430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71913" y="4810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13"/>
          </p:nvPr>
        </p:nvSpPr>
        <p:spPr>
          <a:xfrm>
            <a:off x="1331640" y="260648"/>
            <a:ext cx="6400800" cy="3474720"/>
          </a:xfrm>
        </p:spPr>
        <p:txBody>
          <a:bodyPr/>
          <a:lstStyle/>
          <a:p>
            <a:pPr marL="45720" indent="0" algn="just">
              <a:buNone/>
            </a:pPr>
            <a:r>
              <a:rPr lang="el-GR" sz="1600" dirty="0"/>
              <a:t>Λ</a:t>
            </a:r>
            <a:r>
              <a:rPr lang="el-GR" sz="1600" dirty="0" smtClean="0"/>
              <a:t>όγω </a:t>
            </a:r>
            <a:r>
              <a:rPr lang="el-GR" sz="1600" dirty="0"/>
              <a:t>των καιρικών συνθηκών που επικρατούν την καλοκαιρινή περίοδο, ευνοούνται τα θαλάσσια μέσα αναψυχής που εξαρτώνται από τον άνεμο (Ιστιοσανίδα-</a:t>
            </a:r>
            <a:r>
              <a:rPr lang="el-GR" sz="1600" dirty="0" err="1"/>
              <a:t>Αετοσανίδ</a:t>
            </a:r>
            <a:r>
              <a:rPr lang="el-GR" sz="1600" dirty="0"/>
              <a:t>α), κυρίως στη δυτική πλευρά του νησιού αλλά και στο Πρασονήσι, ενώ τα υπόλοιπα (μηχανοκίνητα) σχεδόν αποκλειστικά στην Νότιο-Ανατολική πλευρά.</a:t>
            </a:r>
          </a:p>
          <a:p>
            <a:pPr marL="45720" indent="0" algn="just">
              <a:buNone/>
            </a:pPr>
            <a:r>
              <a:rPr lang="el-GR" sz="1600" dirty="0"/>
              <a:t> </a:t>
            </a:r>
          </a:p>
          <a:p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40" y="2276872"/>
            <a:ext cx="6696744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75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187624" y="188640"/>
            <a:ext cx="6400800" cy="347472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el-GR" sz="1600" dirty="0"/>
              <a:t>Όπου αναφέρονται “μηχανοκίνητα” θαλάσσια μέσα αναψυχής, εννοούνται τα ελκυόμενα από ταχύπλοο σκάφος, δηλαδή θαλάσσιο </a:t>
            </a:r>
            <a:r>
              <a:rPr lang="el-GR" sz="1600" dirty="0" smtClean="0"/>
              <a:t>αλεξίπτωτο (</a:t>
            </a:r>
            <a:r>
              <a:rPr lang="el-GR" sz="1600" dirty="0" err="1"/>
              <a:t>Parasail</a:t>
            </a:r>
            <a:r>
              <a:rPr lang="el-GR" sz="1600" dirty="0"/>
              <a:t>), θαλάσσιο σκι (</a:t>
            </a:r>
            <a:r>
              <a:rPr lang="el-GR" sz="1600" dirty="0" err="1"/>
              <a:t>Water</a:t>
            </a:r>
            <a:r>
              <a:rPr lang="el-GR" sz="1600" dirty="0"/>
              <a:t> </a:t>
            </a:r>
            <a:r>
              <a:rPr lang="el-GR" sz="1600" dirty="0" err="1"/>
              <a:t>Ski</a:t>
            </a:r>
            <a:r>
              <a:rPr lang="el-GR" sz="1600" dirty="0"/>
              <a:t>) , θαλάσσιο έλκηθρο (</a:t>
            </a:r>
            <a:r>
              <a:rPr lang="el-GR" sz="1600" dirty="0" err="1"/>
              <a:t>Banana</a:t>
            </a:r>
            <a:r>
              <a:rPr lang="el-GR" sz="1600" dirty="0"/>
              <a:t>), θαλάσσια δακτυλίδια (</a:t>
            </a:r>
            <a:r>
              <a:rPr lang="el-GR" sz="1600" dirty="0" err="1"/>
              <a:t>Ringos</a:t>
            </a:r>
            <a:r>
              <a:rPr lang="el-GR" sz="1600" dirty="0"/>
              <a:t>) και πολλά </a:t>
            </a:r>
            <a:r>
              <a:rPr lang="el-GR" sz="1600" dirty="0" smtClean="0"/>
              <a:t>άλλα. Σχεδόν </a:t>
            </a:r>
            <a:r>
              <a:rPr lang="el-GR" sz="1600" dirty="0"/>
              <a:t>σε όλα τα πόστα διατίθενται θαλάσσια ποδήλατα και κανό </a:t>
            </a:r>
            <a:r>
              <a:rPr lang="el-GR" sz="1600" dirty="0" smtClean="0"/>
              <a:t>προς ενοικίαση.</a:t>
            </a:r>
            <a:endParaRPr lang="el-GR" dirty="0"/>
          </a:p>
          <a:p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48880"/>
            <a:ext cx="6480720" cy="3881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826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4824536" cy="1143000"/>
          </a:xfrm>
        </p:spPr>
        <p:txBody>
          <a:bodyPr/>
          <a:lstStyle/>
          <a:p>
            <a:pPr marL="0" indent="0">
              <a:buNone/>
            </a:pPr>
            <a:r>
              <a:rPr lang="el-GR" u="sng" dirty="0" smtClean="0"/>
              <a:t>Καταδύσεις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403648" y="1268760"/>
            <a:ext cx="6400800" cy="347472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el-GR" sz="1600" dirty="0"/>
              <a:t>Οι διεθνής ομάδες των εκπαιδευτικών </a:t>
            </a:r>
            <a:r>
              <a:rPr lang="el-GR" sz="1600" dirty="0" smtClean="0"/>
              <a:t>είναι </a:t>
            </a:r>
            <a:r>
              <a:rPr lang="el-GR" sz="1600" dirty="0"/>
              <a:t>πλήρως καταρτισμένες. Χρησιμοποιούν την τελευταία λέξη της τεχνολογίας όσον αφορά των εξοπλισμό τους και μπορούν πραγματικά να κάνουν τις καταδύσεις </a:t>
            </a:r>
            <a:r>
              <a:rPr lang="el-GR" sz="1600" dirty="0" smtClean="0"/>
              <a:t>μοναδικές</a:t>
            </a:r>
            <a:r>
              <a:rPr lang="el-GR" sz="1600" dirty="0"/>
              <a:t>. Τα σκάφη καταδύσεων αναχωρούν καθημερινά από το λιμάνι στο Μανδράκι</a:t>
            </a:r>
            <a:r>
              <a:rPr lang="el-GR" sz="1600" dirty="0" smtClean="0"/>
              <a:t>.</a:t>
            </a:r>
          </a:p>
          <a:p>
            <a:pPr marL="45720" indent="0" algn="just">
              <a:buNone/>
            </a:pPr>
            <a:endParaRPr lang="el-GR" sz="1600" dirty="0"/>
          </a:p>
          <a:p>
            <a:pPr marL="45720" indent="0" algn="just">
              <a:buNone/>
            </a:pPr>
            <a:r>
              <a:rPr lang="el-GR" sz="1800" b="1" u="sng" dirty="0"/>
              <a:t>Κέντρα Καταδύσεων στη </a:t>
            </a:r>
            <a:r>
              <a:rPr lang="el-GR" sz="1800" b="1" u="sng" dirty="0" smtClean="0"/>
              <a:t>Ρόδο:</a:t>
            </a:r>
            <a:endParaRPr lang="el-GR" sz="1800" b="1" u="sng" dirty="0"/>
          </a:p>
          <a:p>
            <a:pPr marL="445770" indent="-400050" algn="just">
              <a:buFont typeface="+mj-lt"/>
              <a:buAutoNum type="romanLcPeriod"/>
            </a:pPr>
            <a:r>
              <a:rPr lang="el-GR" sz="1600" dirty="0" smtClean="0"/>
              <a:t> </a:t>
            </a:r>
            <a:r>
              <a:rPr lang="el-GR" sz="1600" dirty="0" err="1" smtClean="0"/>
              <a:t>Rodos</a:t>
            </a:r>
            <a:r>
              <a:rPr lang="el-GR" sz="1600" dirty="0" smtClean="0"/>
              <a:t> </a:t>
            </a:r>
            <a:r>
              <a:rPr lang="el-GR" sz="1600" dirty="0" err="1"/>
              <a:t>Diving</a:t>
            </a:r>
            <a:r>
              <a:rPr lang="el-GR" sz="1600" dirty="0"/>
              <a:t> </a:t>
            </a:r>
            <a:r>
              <a:rPr lang="el-GR" sz="1600" dirty="0" err="1" smtClean="0"/>
              <a:t>Center</a:t>
            </a:r>
            <a:endParaRPr lang="el-GR" sz="1600" dirty="0" smtClean="0"/>
          </a:p>
          <a:p>
            <a:pPr marL="445770" indent="-400050" algn="just">
              <a:buFont typeface="+mj-lt"/>
              <a:buAutoNum type="romanLcPeriod"/>
            </a:pPr>
            <a:r>
              <a:rPr lang="en-US" sz="1600" dirty="0" smtClean="0"/>
              <a:t> </a:t>
            </a:r>
            <a:r>
              <a:rPr lang="en-US" sz="1600" dirty="0"/>
              <a:t>Scuba Diving Trident </a:t>
            </a:r>
            <a:r>
              <a:rPr lang="en-US" sz="1600" dirty="0" smtClean="0"/>
              <a:t>School</a:t>
            </a:r>
            <a:endParaRPr lang="el-GR" sz="1600" dirty="0"/>
          </a:p>
          <a:p>
            <a:pPr marL="445770" indent="-400050" algn="just">
              <a:buFont typeface="+mj-lt"/>
              <a:buAutoNum type="romanLcPeriod"/>
            </a:pPr>
            <a:r>
              <a:rPr lang="el-GR" sz="1600" dirty="0" smtClean="0"/>
              <a:t> </a:t>
            </a:r>
            <a:r>
              <a:rPr lang="en-US" sz="1600" dirty="0"/>
              <a:t>The Water Hoppers</a:t>
            </a:r>
            <a:endParaRPr lang="el-GR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933056"/>
            <a:ext cx="3384376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890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l-GR" sz="4000" u="sng" dirty="0"/>
              <a:t>Ιστιοπλοΐα και Ιστιοσανίδα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403648" y="1052736"/>
            <a:ext cx="6400800" cy="504056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el-GR" sz="1700" dirty="0"/>
              <a:t>Τα αθλήματα στεγάζονται στις εγκαταστάσεις του Ναυτικού Ομίλου Ρόδου που βρίσκονται στην πόλη της Ρόδου, στο βορειότερο σημείο του νησιού. </a:t>
            </a:r>
          </a:p>
          <a:p>
            <a:pPr marL="45720" indent="0">
              <a:buNone/>
            </a:pPr>
            <a:r>
              <a:rPr lang="el-GR" sz="1800" b="1" u="sng" dirty="0"/>
              <a:t>Οι εγκαταστάσεις διαθέτουν:</a:t>
            </a:r>
          </a:p>
          <a:p>
            <a:pPr marL="445770" indent="-400050">
              <a:buFont typeface="+mj-lt"/>
              <a:buAutoNum type="romanLcPeriod"/>
            </a:pPr>
            <a:r>
              <a:rPr lang="el-GR" sz="1700" dirty="0"/>
              <a:t>Εξοπλισμό στον οποίο συμπεριλαμβάνονται διαθέσιμα σκάφη </a:t>
            </a:r>
            <a:r>
              <a:rPr lang="el-GR" sz="1700" dirty="0" err="1"/>
              <a:t>Laser</a:t>
            </a:r>
            <a:r>
              <a:rPr lang="el-GR" sz="1700" dirty="0"/>
              <a:t> STD, RDL και 4,7 που αποκτήθηκαν το 2007 και Ιστιοσανίδες τύπου RS:Χ </a:t>
            </a:r>
            <a:r>
              <a:rPr lang="el-GR" sz="1700" dirty="0" err="1"/>
              <a:t>Neil</a:t>
            </a:r>
            <a:r>
              <a:rPr lang="el-GR" sz="1700" dirty="0"/>
              <a:t> </a:t>
            </a:r>
            <a:r>
              <a:rPr lang="el-GR" sz="1700" dirty="0" err="1"/>
              <a:t>Pryde</a:t>
            </a:r>
            <a:r>
              <a:rPr lang="el-GR" sz="1700" dirty="0"/>
              <a:t>.</a:t>
            </a:r>
          </a:p>
          <a:p>
            <a:pPr marL="445770" indent="-400050">
              <a:buFont typeface="+mj-lt"/>
              <a:buAutoNum type="romanLcPeriod"/>
            </a:pPr>
            <a:r>
              <a:rPr lang="el-GR" sz="1700" dirty="0"/>
              <a:t>Για τα </a:t>
            </a:r>
            <a:r>
              <a:rPr lang="el-GR" sz="1700" dirty="0" err="1"/>
              <a:t>Laser</a:t>
            </a:r>
            <a:r>
              <a:rPr lang="el-GR" sz="1700" dirty="0"/>
              <a:t> στίβο με ήρεμα νερά σε μικρή απόσταση από την εγκατάσταση στην ανατολική πλευρά του νησιού.</a:t>
            </a:r>
          </a:p>
          <a:p>
            <a:pPr marL="445770" indent="-400050">
              <a:buFont typeface="+mj-lt"/>
              <a:buAutoNum type="romanLcPeriod"/>
            </a:pPr>
            <a:r>
              <a:rPr lang="el-GR" sz="1700" dirty="0"/>
              <a:t>Αποδυτήρια, ντους, WC, γυμναστήριο, αποθηκευτικούς χώρους, προσωπικό για την επισκευή σκαφών και ράμπα για την είσοδο στο νερό.</a:t>
            </a:r>
          </a:p>
          <a:p>
            <a:pPr marL="445770" indent="-400050">
              <a:buFont typeface="+mj-lt"/>
              <a:buAutoNum type="romanLcPeriod"/>
            </a:pPr>
            <a:r>
              <a:rPr lang="el-GR" sz="1700" dirty="0"/>
              <a:t>Χώρους συνάντησης με τηλέφωνο και </a:t>
            </a:r>
            <a:r>
              <a:rPr lang="el-GR" sz="1700" dirty="0" err="1"/>
              <a:t>internet</a:t>
            </a:r>
            <a:r>
              <a:rPr lang="el-GR" sz="1700" dirty="0"/>
              <a:t>.</a:t>
            </a:r>
          </a:p>
          <a:p>
            <a:pPr marL="445770" indent="-400050">
              <a:buFont typeface="+mj-lt"/>
              <a:buAutoNum type="romanLcPeriod"/>
            </a:pPr>
            <a:r>
              <a:rPr lang="el-GR" sz="1700" dirty="0"/>
              <a:t>Αγωνιστική πισίνα 25 μέτρων, 8 διαδρομών.</a:t>
            </a:r>
          </a:p>
          <a:p>
            <a:pPr marL="445770" indent="-400050">
              <a:buFont typeface="+mj-lt"/>
              <a:buAutoNum type="romanLcPeriod"/>
            </a:pPr>
            <a:r>
              <a:rPr lang="el-GR" sz="1700" dirty="0"/>
              <a:t>Καφετέρια.</a:t>
            </a:r>
          </a:p>
        </p:txBody>
      </p:sp>
    </p:spTree>
    <p:extLst>
      <p:ext uri="{BB962C8B-B14F-4D97-AF65-F5344CB8AC3E}">
        <p14:creationId xmlns:p14="http://schemas.microsoft.com/office/powerpoint/2010/main" val="394981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75656" y="4365104"/>
            <a:ext cx="6512511" cy="11430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475656" y="116632"/>
            <a:ext cx="6400800" cy="347472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el-GR" sz="1600" dirty="0"/>
              <a:t>Το 1989 ιδρύθηκε ο Αθλητικός Σύλλογος Ιστιοπλόων Ανοικτής Θάλασσας Ρόδου με στόχο την ανάπτυξη της Ιστιοπλοΐας στο νησί. Στις εγκαταστάσεις του υπάρχει αίθουσα εκδηλώσεων και σεμιναρίων για 200 άτομα.</a:t>
            </a:r>
          </a:p>
          <a:p>
            <a:pPr algn="just"/>
            <a:endParaRPr lang="el-GR" sz="1600" dirty="0"/>
          </a:p>
          <a:p>
            <a:pPr marL="45720" indent="0" algn="just">
              <a:buNone/>
            </a:pPr>
            <a:r>
              <a:rPr lang="el-GR" sz="1600" dirty="0"/>
              <a:t>Για την Ιστιοσανίδα υπάρχουν πολλές εγκαταστάσεις με διάφορα είδη σκαφών σε ολόκληρο το νησί. Τις ιδανικότερες καιρικές συνθήκες για το άθλημα συναντά κανείς στον κόλπο της </a:t>
            </a:r>
            <a:r>
              <a:rPr lang="el-GR" sz="1600" dirty="0" err="1"/>
              <a:t>Ιξιάς</a:t>
            </a:r>
            <a:r>
              <a:rPr lang="el-GR" sz="1600" dirty="0"/>
              <a:t>, την παραλία της Ιαλυσού και το </a:t>
            </a:r>
            <a:r>
              <a:rPr lang="el-GR" sz="1600" dirty="0" err="1"/>
              <a:t>Πρασονήσι</a:t>
            </a:r>
            <a:r>
              <a:rPr lang="el-GR" sz="1600" dirty="0"/>
              <a:t> στο νοτιότερο άκρο του νησιού. </a:t>
            </a:r>
          </a:p>
          <a:p>
            <a:pPr algn="just"/>
            <a:endParaRPr lang="el-GR" sz="1600" dirty="0"/>
          </a:p>
          <a:p>
            <a:pPr marL="45720" indent="0" algn="just">
              <a:buNone/>
            </a:pPr>
            <a:r>
              <a:rPr lang="el-GR" sz="1600" dirty="0"/>
              <a:t>Οι συχνότεροι άνεμοι που πνέουν στο νησί είναι Βορειοδυτικοί (Μελτέμι), με μέση ταχύτητα 12 </a:t>
            </a:r>
            <a:r>
              <a:rPr lang="el-GR" sz="1600" dirty="0" err="1"/>
              <a:t>Knots</a:t>
            </a:r>
            <a:r>
              <a:rPr lang="el-GR" sz="1600" dirty="0"/>
              <a:t> από τον Απρίλιο έως τον Οκτώβριο. Τον υπόλοιπο χρόνο πνέουν άνεμοι Δυτικοί και Νότιοι.</a:t>
            </a:r>
          </a:p>
          <a:p>
            <a:pPr algn="just"/>
            <a:endParaRPr lang="el-GR" sz="1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092015"/>
            <a:ext cx="4824535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89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3524687" cy="1143000"/>
          </a:xfrm>
        </p:spPr>
        <p:txBody>
          <a:bodyPr/>
          <a:lstStyle/>
          <a:p>
            <a:pPr marL="0" indent="0">
              <a:buNone/>
            </a:pPr>
            <a:r>
              <a:rPr lang="el-GR" dirty="0" err="1" smtClean="0"/>
              <a:t>Πηγες</a:t>
            </a:r>
            <a:r>
              <a:rPr lang="el-GR" dirty="0" smtClean="0"/>
              <a:t>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331640" y="980728"/>
            <a:ext cx="6400800" cy="5256584"/>
          </a:xfrm>
        </p:spPr>
        <p:txBody>
          <a:bodyPr>
            <a:normAutofit/>
          </a:bodyPr>
          <a:lstStyle/>
          <a:p>
            <a:pPr marL="445770" indent="-400050">
              <a:buFont typeface="+mj-lt"/>
              <a:buAutoNum type="romanUcPeriod"/>
            </a:pPr>
            <a:r>
              <a:rPr lang="en-US" sz="1600" dirty="0"/>
              <a:t>https://www.google.gr/search?q=%CE%B8%CE%B1%CE%BB%CE%B1%CF%83%CF%83%CE%B9%CE%B1+%CF%83%CF%80%CE%BF%CF%81&amp;espv=210&amp;es_sm=93&amp;source=lnms&amp;tbm=isch&amp;sa=X&amp;ei=Ioy9Ushw5K3RBdP7gFA&amp;ved=0CAkQ_AUoAQ&amp;biw=1600&amp;bih=798#es_sm=93&amp;espv=210&amp;q=%CE%B8%CE%B1%CE%BB%CE%B1%CF%83%CF%83%CE%B9%CE%B1+%CF%83%CF%80%CE%BF%CF%81+%</a:t>
            </a:r>
            <a:r>
              <a:rPr lang="en-US" sz="1600" dirty="0" smtClean="0"/>
              <a:t>CE%A1%CE%9F%CE%94%CE%9F%CE%A3&amp;tbm=isch</a:t>
            </a:r>
            <a:endParaRPr lang="el-GR" sz="1600" dirty="0" smtClean="0"/>
          </a:p>
          <a:p>
            <a:pPr marL="445770" indent="-400050">
              <a:buFont typeface="+mj-lt"/>
              <a:buAutoNum type="romanUcPeriod"/>
            </a:pPr>
            <a:r>
              <a:rPr lang="en-US" sz="1600" dirty="0">
                <a:hlinkClick r:id="rId2"/>
              </a:rPr>
              <a:t>http://www.rhodes.gr/el/ipolimas/touristikosodigos/thalasios</a:t>
            </a:r>
            <a:r>
              <a:rPr lang="en-US" sz="1600" dirty="0" smtClean="0">
                <a:hlinkClick r:id="rId2"/>
              </a:rPr>
              <a:t>/</a:t>
            </a:r>
            <a:endParaRPr lang="el-GR" sz="1600" dirty="0" smtClean="0"/>
          </a:p>
          <a:p>
            <a:pPr marL="45720" indent="0">
              <a:buNone/>
            </a:pPr>
            <a:r>
              <a:rPr lang="el-GR" sz="2800" b="1" dirty="0" smtClean="0"/>
              <a:t> </a:t>
            </a:r>
            <a:r>
              <a:rPr lang="el-GR" sz="2800" b="1" u="sng" dirty="0" smtClean="0"/>
              <a:t>Ευχαριστούμε για την προσοχή σας</a:t>
            </a:r>
          </a:p>
          <a:p>
            <a:pPr marL="45720" indent="0">
              <a:buNone/>
            </a:pPr>
            <a:r>
              <a:rPr lang="el-GR" sz="2800" b="1" dirty="0"/>
              <a:t> </a:t>
            </a:r>
            <a:r>
              <a:rPr lang="el-GR" sz="2800" b="1" dirty="0" smtClean="0"/>
              <a:t>                       </a:t>
            </a:r>
            <a:r>
              <a:rPr lang="el-GR" sz="2800" b="1" dirty="0" smtClean="0">
                <a:sym typeface="Wingdings" panose="05000000000000000000" pitchFamily="2" charset="2"/>
              </a:rPr>
              <a:t></a:t>
            </a:r>
          </a:p>
          <a:p>
            <a:pPr marL="45720" indent="0">
              <a:buNone/>
            </a:pPr>
            <a:endParaRPr lang="el-GR" sz="28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479536"/>
            <a:ext cx="3168352" cy="2261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180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νοή">
  <a:themeElements>
    <a:clrScheme name="Πνοή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Πνοή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Πνοή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</TotalTime>
  <Words>431</Words>
  <Application>Microsoft Office PowerPoint</Application>
  <PresentationFormat>Προβολή στην οθόνη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Πνοή</vt:lpstr>
      <vt:lpstr>PROJECT 2013-2014 ΘΑΛΑΣΣΙΟΣ ΤΟΥΡΙΣΜΟΣ  Μπραουδάκης Μιχάλης, Μαρία Πέππα, Οδυσσέας Κοντεκάκης, Γιάννης Κιουκιούκαλης, Χριστίνα Μαλάκη κ’ Γρηγοριάδης Άντωνης.</vt:lpstr>
      <vt:lpstr>Αθλήματα Θαλάσσης  </vt:lpstr>
      <vt:lpstr>Παρουσίαση του PowerPoint</vt:lpstr>
      <vt:lpstr>Παρουσίαση του PowerPoint</vt:lpstr>
      <vt:lpstr>Καταδύσεις </vt:lpstr>
      <vt:lpstr>Ιστιοπλοΐα και Ιστιοσανίδα</vt:lpstr>
      <vt:lpstr>Παρουσίαση του PowerPoint</vt:lpstr>
      <vt:lpstr>Πηγες…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2013-2014 ΘΑΛΑΣΣΙΟΣ ΤΟΥΡΙΣΜΟΣ  Μπραουδάκης Μιχάλης, Μαρία Πέππα, Οδυσσέας Κοντεκάκης, Γιάννης Κιουκιούκαλης, Χριστίνα Μαλάκη κ’ Γρηγοριάδης Άντωνης.</dc:title>
  <dc:creator>Christine</dc:creator>
  <cp:lastModifiedBy>Christine</cp:lastModifiedBy>
  <cp:revision>5</cp:revision>
  <dcterms:created xsi:type="dcterms:W3CDTF">2013-12-27T14:08:59Z</dcterms:created>
  <dcterms:modified xsi:type="dcterms:W3CDTF">2013-12-27T14:50:09Z</dcterms:modified>
</cp:coreProperties>
</file>