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48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F4FD-79F7-4E4B-A0F3-4F50CCB67C89}" type="datetimeFigureOut">
              <a:rPr lang="el-GR" smtClean="0"/>
              <a:t>13/10/2022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5D6D-8E13-41EB-A479-62FDDDDEC642}" type="slidenum">
              <a:rPr lang="el-GR" smtClean="0"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F4FD-79F7-4E4B-A0F3-4F50CCB67C89}" type="datetimeFigureOut">
              <a:rPr lang="el-GR" smtClean="0"/>
              <a:t>13/10/2022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5D6D-8E13-41EB-A479-62FDDDDEC6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F4FD-79F7-4E4B-A0F3-4F50CCB67C89}" type="datetimeFigureOut">
              <a:rPr lang="el-GR" smtClean="0"/>
              <a:t>13/10/2022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5D6D-8E13-41EB-A479-62FDDDDEC6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F4FD-79F7-4E4B-A0F3-4F50CCB67C89}" type="datetimeFigureOut">
              <a:rPr lang="el-GR" smtClean="0"/>
              <a:t>13/10/2022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5D6D-8E13-41EB-A479-62FDDDDEC6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F4FD-79F7-4E4B-A0F3-4F50CCB67C89}" type="datetimeFigureOut">
              <a:rPr lang="el-GR" smtClean="0"/>
              <a:t>13/10/2022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3325D6D-8E13-41EB-A479-62FDDDDEC642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F4FD-79F7-4E4B-A0F3-4F50CCB67C89}" type="datetimeFigureOut">
              <a:rPr lang="el-GR" smtClean="0"/>
              <a:t>13/10/2022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5D6D-8E13-41EB-A479-62FDDDDEC6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F4FD-79F7-4E4B-A0F3-4F50CCB67C89}" type="datetimeFigureOut">
              <a:rPr lang="el-GR" smtClean="0"/>
              <a:t>13/10/2022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5D6D-8E13-41EB-A479-62FDDDDEC6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F4FD-79F7-4E4B-A0F3-4F50CCB67C89}" type="datetimeFigureOut">
              <a:rPr lang="el-GR" smtClean="0"/>
              <a:t>13/10/2022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5D6D-8E13-41EB-A479-62FDDDDEC6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F4FD-79F7-4E4B-A0F3-4F50CCB67C89}" type="datetimeFigureOut">
              <a:rPr lang="el-GR" smtClean="0"/>
              <a:t>13/10/2022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5D6D-8E13-41EB-A479-62FDDDDEC6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F4FD-79F7-4E4B-A0F3-4F50CCB67C89}" type="datetimeFigureOut">
              <a:rPr lang="el-GR" smtClean="0"/>
              <a:t>13/10/2022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5D6D-8E13-41EB-A479-62FDDDDEC6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F4FD-79F7-4E4B-A0F3-4F50CCB67C89}" type="datetimeFigureOut">
              <a:rPr lang="el-GR" smtClean="0"/>
              <a:t>13/10/2022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5D6D-8E13-41EB-A479-62FDDDDEC6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04F4FD-79F7-4E4B-A0F3-4F50CCB67C89}" type="datetimeFigureOut">
              <a:rPr lang="el-GR" smtClean="0"/>
              <a:t>13/10/2022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325D6D-8E13-41EB-A479-62FDDDDEC642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l.wikipedia.org/wiki/%CE%98%CE%B5%CE%AF%CE%B1_%CE%9B%CE%B5%CE%B9%CF%84%CE%BF%CF%85%CF%81%CE%B3%CE%AF%CE%B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i="1" dirty="0" smtClean="0"/>
              <a:t>ΘΕΙΑ ΛΕΙΤΟΥΡΓΙΑ</a:t>
            </a:r>
            <a:endParaRPr lang="el-GR" b="1" i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" y="4643446"/>
            <a:ext cx="4953000" cy="1571636"/>
          </a:xfrm>
        </p:spPr>
        <p:txBody>
          <a:bodyPr>
            <a:normAutofit fontScale="55000" lnSpcReduction="20000"/>
          </a:bodyPr>
          <a:lstStyle/>
          <a:p>
            <a:r>
              <a:rPr lang="el-GR" b="1" i="1" dirty="0" smtClean="0"/>
              <a:t>ΚΥΡΙΑΚΙΔΟΥ ΠΟΛΥΞΕΝΗ</a:t>
            </a:r>
          </a:p>
          <a:p>
            <a:r>
              <a:rPr lang="el-GR" b="1" i="1" dirty="0" smtClean="0"/>
              <a:t>Β2</a:t>
            </a:r>
          </a:p>
          <a:p>
            <a:r>
              <a:rPr lang="el-GR" b="1" i="1" dirty="0" smtClean="0"/>
              <a:t>ΜΑΘΗΜΑ </a:t>
            </a:r>
          </a:p>
          <a:p>
            <a:r>
              <a:rPr lang="el-GR" b="1" i="1" dirty="0" smtClean="0"/>
              <a:t>ΘΡΗΣΚΕΥΤΙΚΑ</a:t>
            </a:r>
          </a:p>
          <a:p>
            <a:r>
              <a:rPr lang="el-GR" b="1" i="1" dirty="0" smtClean="0"/>
              <a:t>ΕΠΙΒΛΕΠΟΝΤΑΣ ΚΑΘΗΓΗΤΗΣ</a:t>
            </a:r>
          </a:p>
          <a:p>
            <a:r>
              <a:rPr lang="el-GR" b="1" i="1" dirty="0" smtClean="0"/>
              <a:t>ΔΗΜΗΤΡΑ ΤΖΙΝΟΥ</a:t>
            </a:r>
            <a:endParaRPr lang="el-GR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Τύποι Λειτουργιών της Ανατολικής Ορθόδοξης Εκκλησίας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i="1" dirty="0"/>
              <a:t>Σήμερα τελούνται 4 τύποι Θείων Λειτουργιών στην Ορθόδοξη εκκλησία:</a:t>
            </a:r>
          </a:p>
          <a:p>
            <a:r>
              <a:rPr lang="el-GR" b="1" i="1" dirty="0"/>
              <a:t>Η Θεία Λειτουργία του Ιακώβου του </a:t>
            </a:r>
            <a:r>
              <a:rPr lang="el-GR" b="1" i="1" dirty="0" err="1"/>
              <a:t>Αδελφοθέου</a:t>
            </a:r>
            <a:r>
              <a:rPr lang="el-GR" b="1" i="1" dirty="0"/>
              <a:t>. </a:t>
            </a:r>
          </a:p>
          <a:p>
            <a:r>
              <a:rPr lang="el-GR" b="1" i="1" dirty="0"/>
              <a:t>Η Θεία Λειτουργία του Χρυσοστόμου. </a:t>
            </a:r>
            <a:endParaRPr lang="el-GR" b="1" i="1" dirty="0" smtClean="0"/>
          </a:p>
          <a:p>
            <a:r>
              <a:rPr lang="el-GR" b="1" i="1" dirty="0" smtClean="0"/>
              <a:t>Η Θεία Λειτουργία του Μεγάλου Βασιλείου. </a:t>
            </a:r>
          </a:p>
          <a:p>
            <a:r>
              <a:rPr lang="el-GR" b="1" i="1" dirty="0" smtClean="0"/>
              <a:t>Η Λειτουργία Προηγιασμένων Τιμίων Δώρων. </a:t>
            </a:r>
          </a:p>
          <a:p>
            <a:pPr>
              <a:buNone/>
            </a:pPr>
            <a:endParaRPr lang="el-GR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i="1" dirty="0"/>
              <a:t>Η Θεία Λειτουργία αποτελεί το κορυφαίο λατρευτικό γεγονός Χριστιανικών Εκκλησιών και μάλιστα των περισσοτέρων ανατολικών Ομολογιών, το οποίο κορυφώνεται με την τέλεση της </a:t>
            </a:r>
            <a:r>
              <a:rPr lang="el-GR" b="1" i="1" u="sng" dirty="0"/>
              <a:t>Θείας Ευχαριστίας</a:t>
            </a:r>
            <a:r>
              <a:rPr lang="el-GR" b="1" i="1" dirty="0"/>
              <a:t>. Ουσιαστικά αποτελεί το μυστήριο της Θείας Ευχαριστίας, με τη διαμόρφωση που όρισε η Εκκλησία</a:t>
            </a:r>
            <a:r>
              <a:rPr lang="el-GR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https://el.wikipedia.org/wiki/%CE%98%CE%B5%CE%AF%CE%B1_%CE%9B%CE%B5%CE%B9%CF%84%CE%BF%CF%85%CF%81%CE%B3%CE%AF%CE%B1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</TotalTime>
  <Words>38</Words>
  <Application>Microsoft Office PowerPoint</Application>
  <PresentationFormat>Προβολή στην οθόνη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Αποκορύφωμα</vt:lpstr>
      <vt:lpstr>ΘΕΙΑ ΛΕΙΤΟΥΡΓΙΑ</vt:lpstr>
      <vt:lpstr>Τύποι Λειτουργιών της Ανατολικής Ορθόδοξης Εκκλησίας </vt:lpstr>
      <vt:lpstr>ΟΡΙΣΜΟΣ</vt:lpstr>
      <vt:lpstr>ΒΙΒΛΙΟΓΡΑΦΙΑ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ΘΕΙΑ ΛΕΙΤΟΥΡΓΙΑ</dc:title>
  <dc:creator>laptop</dc:creator>
  <cp:lastModifiedBy>IOANNA</cp:lastModifiedBy>
  <cp:revision>1</cp:revision>
  <dcterms:created xsi:type="dcterms:W3CDTF">2022-10-01T10:01:14Z</dcterms:created>
  <dcterms:modified xsi:type="dcterms:W3CDTF">2022-10-13T07:15:53Z</dcterms:modified>
</cp:coreProperties>
</file>