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57" r:id="rId5"/>
    <p:sldId id="264" r:id="rId6"/>
    <p:sldId id="260" r:id="rId7"/>
    <p:sldId id="258" r:id="rId8"/>
    <p:sldId id="263" r:id="rId9"/>
    <p:sldId id="265"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_rels/data1.xml.rels><?xml version="1.0" encoding="UTF-8" standalone="yes"?>
<Relationships xmlns="http://schemas.openxmlformats.org/package/2006/relationships"><Relationship Id="rId4" Type="http://schemas.openxmlformats.org/officeDocument/2006/relationships/hyperlink" Target="https://www.google.com/search?sxsrf=AJOqlzV9blK-xYvmXxXfpb5rJ-VxZbD5yQ:1673103724267&amp;q=%CE%B1%CF%80%CF%8C%CF%83%CF%84%CE%BF%CE%BB%CE%BF%CF%83+%CF%80%CE%B1%CF%8D%CE%BB%CE%BF%CF%83+mirror&amp;si=AEcPFx7eHRJU0tWbjC5cc2C2rVygfPuoetC2JDc0IDqLp89f-NYf69SEL-FCl6XOD0y4WMMR1TSo5-zZKDgwPahRLTDeVYn0eEflb_1UKxIv_jd8TuW47CViO0R2HLJ5MAK5cF5xObqI_c01yC4P8iM5XO6vmvdnsOtF-zLnB8wudui11iunpDN-aBeJBOfYRNoBCaDai1RzSWQ1EES6g1EGk5T2RJyKFgo9yT46f83l9_Lo25G5K9c%3D&amp;sa=X&amp;ved=2ahUKEwiD3KCJ3bX8AhVcSvEDHUhAA2IQmxMoAHoECFcQAg" TargetMode="External"/><Relationship Id="rId3" Type="http://schemas.openxmlformats.org/officeDocument/2006/relationships/hyperlink" Target="https://www.google.com/search?sxsrf=AJOqlzV9blK-xYvmXxXfpb5rJ-VxZbD5yQ:1673103724267&amp;q=%CE%A1%CF%8E%CE%BC%CE%B7&amp;si=AEcPFx6l3RvH8SFlhHZyn7jIc6m2bU9vmoFvFAMQv2WWSYjXN_e_w8ElNy05O0q0otf3XygEDnz8KD0kCO7ozLNFOHGj5k4Ta_F8BTW6XH02fD-3xsZhUF7oZTGjmUgpbdq-8njzplFo367o--BO0IEq8hP14FGkSVB2Rs0i38XDRNZDMGy2UJJBdVWVA4UjQznGwNzY9mim&amp;sa=X&amp;ved=2ahUKEwiD3KCJ3bX8AhVcSvEDHUhAA2IQmxMoAHoECFsQAg" TargetMode="External"/><Relationship Id="rId2" Type="http://schemas.openxmlformats.org/officeDocument/2006/relationships/hyperlink" Target="https://www.google.com/search?sxsrf=AJOqlzV9blK-xYvmXxXfpb5rJ-VxZbD5yQ:1673103724267&amp;q=%CE%92%CE%B1%CF%83%CE%B9%CE%BB%CE%B9%CE%BA%CE%AE+%CE%91%CF%80%CE%BF%CF%83%CF%84%CF%8C%CE%BB%CE%BF%CF%85+%CE%A0%CE%B1%CF%8D%CE%BB%CE%BF%CF%85+%CE%B5%CE%BA%CF%84%CF%8C%CF%82+%CF%84%CF%89%CE%BD+%CF%84%CE%B5%CE%B9%CF%87%CF%8E%CE%BD&amp;si=AEcPFx5y3cpWB8t3QIlw940Bbgd-HLN-aNYSTraERzz0WyAsdN7zwB25wOmMXFlQ2_KOYgXdyTSm4FyF8fMNJOPmSGmicHHCqlm1GcCZzXy6bnU-jpcZGGNxxjH3edLujguWHweXMTJV-D4rY9YyxETgXexJKrLAFv3W6t4_FUsG4_1Z8pS_l5lIxrBQY9VphTWuJLWkdJrZLLN81dO77oVLEO0rkNW_1E8JHCRngEMi6Lc0hGxTCFvQMMvG5KBA_Fylrp2cFwpxcl4X-QCtn_REEVvsp2YHmw%3D%3D&amp;sa=X&amp;ved=2ahUKEwiD3KCJ3bX8AhVcSvEDHUhAA2IQmxMoAHoECDoQAg" TargetMode="External"/><Relationship Id="rId1" Type="http://schemas.openxmlformats.org/officeDocument/2006/relationships/hyperlink" Target="https://www.google.com/search?sxsrf=AJOqlzV9blK-xYvmXxXfpb5rJ-VxZbD5yQ:1673103724267&amp;q=%CE%A4%CE%B1%CF%81%CF%83%CF%8C%CF%82+Tarsus/Mersin,+%CE%A4%CE%BF%CF%85%CF%81%CE%BA%CE%AF%CE%B1&amp;si=AEcPFx5y3cpWB8t3QIlw940Bbgd-HLN-aNYSTraERzz0WyAsdFIebX85y3ud9EGomjAAnRrR4zo1SNxo2lhEC8OYLU26OTzu9YTvW6tC6UbuVXvGHa8dmFJwJTO-Pgz28qEDlP5Tmd3l_KELxBW4jYbQiTqKkZb2577SFvGBAVhs7Yq3X1eFUBLXasnYm0yxxx5B1dtjVXX49lcr6fJ5G-Lc50I3FUNQlDVDUZ7gjpE6225CGO3632k%3D&amp;sa=X&amp;ved=2ahUKEwiD3KCJ3bX8AhVcSvEDHUhAA2IQmxMoAHoECGIQAg" TargetMode="External"/></Relationships>
</file>

<file path=ppt/diagrams/_rels/drawing1.xml.rels><?xml version="1.0" encoding="UTF-8" standalone="yes"?>
<Relationships xmlns="http://schemas.openxmlformats.org/package/2006/relationships"><Relationship Id="rId4" Type="http://schemas.openxmlformats.org/officeDocument/2006/relationships/hyperlink" Target="https://www.google.com/search?sxsrf=AJOqlzV9blK-xYvmXxXfpb5rJ-VxZbD5yQ:1673103724267&amp;q=%CE%A4%CE%B1%CF%81%CF%83%CF%8C%CF%82+Tarsus/Mersin,+%CE%A4%CE%BF%CF%85%CF%81%CE%BA%CE%AF%CE%B1&amp;si=AEcPFx5y3cpWB8t3QIlw940Bbgd-HLN-aNYSTraERzz0WyAsdFIebX85y3ud9EGomjAAnRrR4zo1SNxo2lhEC8OYLU26OTzu9YTvW6tC6UbuVXvGHa8dmFJwJTO-Pgz28qEDlP5Tmd3l_KELxBW4jYbQiTqKkZb2577SFvGBAVhs7Yq3X1eFUBLXasnYm0yxxx5B1dtjVXX49lcr6fJ5G-Lc50I3FUNQlDVDUZ7gjpE6225CGO3632k%3D&amp;sa=X&amp;ved=2ahUKEwiD3KCJ3bX8AhVcSvEDHUhAA2IQmxMoAHoECGIQAg" TargetMode="External"/><Relationship Id="rId3" Type="http://schemas.openxmlformats.org/officeDocument/2006/relationships/hyperlink" Target="https://www.google.com/search?sxsrf=AJOqlzV9blK-xYvmXxXfpb5rJ-VxZbD5yQ:1673103724267&amp;q=%CE%92%CE%B1%CF%83%CE%B9%CE%BB%CE%B9%CE%BA%CE%AE+%CE%91%CF%80%CE%BF%CF%83%CF%84%CF%8C%CE%BB%CE%BF%CF%85+%CE%A0%CE%B1%CF%8D%CE%BB%CE%BF%CF%85+%CE%B5%CE%BA%CF%84%CF%8C%CF%82+%CF%84%CF%89%CE%BD+%CF%84%CE%B5%CE%B9%CF%87%CF%8E%CE%BD&amp;si=AEcPFx5y3cpWB8t3QIlw940Bbgd-HLN-aNYSTraERzz0WyAsdN7zwB25wOmMXFlQ2_KOYgXdyTSm4FyF8fMNJOPmSGmicHHCqlm1GcCZzXy6bnU-jpcZGGNxxjH3edLujguWHweXMTJV-D4rY9YyxETgXexJKrLAFv3W6t4_FUsG4_1Z8pS_l5lIxrBQY9VphTWuJLWkdJrZLLN81dO77oVLEO0rkNW_1E8JHCRngEMi6Lc0hGxTCFvQMMvG5KBA_Fylrp2cFwpxcl4X-QCtn_REEVvsp2YHmw%3D%3D&amp;sa=X&amp;ved=2ahUKEwiD3KCJ3bX8AhVcSvEDHUhAA2IQmxMoAHoECDoQAg" TargetMode="External"/><Relationship Id="rId2" Type="http://schemas.openxmlformats.org/officeDocument/2006/relationships/hyperlink" Target="https://www.google.com/search?sxsrf=AJOqlzV9blK-xYvmXxXfpb5rJ-VxZbD5yQ:1673103724267&amp;q=%CE%A1%CF%8E%CE%BC%CE%B7&amp;si=AEcPFx6l3RvH8SFlhHZyn7jIc6m2bU9vmoFvFAMQv2WWSYjXN_e_w8ElNy05O0q0otf3XygEDnz8KD0kCO7ozLNFOHGj5k4Ta_F8BTW6XH02fD-3xsZhUF7oZTGjmUgpbdq-8njzplFo367o--BO0IEq8hP14FGkSVB2Rs0i38XDRNZDMGy2UJJBdVWVA4UjQznGwNzY9mim&amp;sa=X&amp;ved=2ahUKEwiD3KCJ3bX8AhVcSvEDHUhAA2IQmxMoAHoECFsQAg" TargetMode="External"/><Relationship Id="rId1" Type="http://schemas.openxmlformats.org/officeDocument/2006/relationships/hyperlink" Target="https://www.google.com/search?sxsrf=AJOqlzV9blK-xYvmXxXfpb5rJ-VxZbD5yQ:1673103724267&amp;q=%CE%B1%CF%80%CF%8C%CF%83%CF%84%CE%BF%CE%BB%CE%BF%CF%83+%CF%80%CE%B1%CF%8D%CE%BB%CE%BF%CF%83+mirror&amp;si=AEcPFx7eHRJU0tWbjC5cc2C2rVygfPuoetC2JDc0IDqLp89f-NYf69SEL-FCl6XOD0y4WMMR1TSo5-zZKDgwPahRLTDeVYn0eEflb_1UKxIv_jd8TuW47CViO0R2HLJ5MAK5cF5xObqI_c01yC4P8iM5XO6vmvdnsOtF-zLnB8wudui11iunpDN-aBeJBOfYRNoBCaDai1RzSWQ1EES6g1EGk5T2RJyKFgo9yT46f83l9_Lo25G5K9c%3D&amp;sa=X&amp;ved=2ahUKEwiD3KCJ3bX8AhVcSvEDHUhAA2IQmxMoAHoECFcQA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0F410F1-3068-4F44-92D4-09E2216435C8}"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5601A9EF-3A55-4EB4-9791-3911C6F4FCDB}">
      <dgm:prSet/>
      <dgm:spPr/>
      <dgm:t>
        <a:bodyPr/>
        <a:lstStyle/>
        <a:p>
          <a:r>
            <a:rPr lang="el-GR" b="1" i="0" dirty="0" smtClean="0"/>
            <a:t>Πληροφορίες γέννησης: </a:t>
          </a:r>
          <a:r>
            <a:rPr lang="el-GR" b="0" i="0" dirty="0" smtClean="0">
              <a:hlinkClick xmlns:r="http://schemas.openxmlformats.org/officeDocument/2006/relationships" r:id="rId1"/>
            </a:rPr>
            <a:t>Ταρσός, Τουρκία</a:t>
          </a:r>
          <a:endParaRPr lang="el-GR" dirty="0"/>
        </a:p>
      </dgm:t>
    </dgm:pt>
    <dgm:pt modelId="{524C5E7E-962F-4E57-9DC2-5734080DC2C7}" cxnId="{B8BEF314-A4C8-4F0A-882F-666C0C17C9B5}" type="parTrans">
      <dgm:prSet/>
      <dgm:spPr/>
      <dgm:t>
        <a:bodyPr/>
        <a:lstStyle/>
        <a:p>
          <a:endParaRPr lang="en-US"/>
        </a:p>
      </dgm:t>
    </dgm:pt>
    <dgm:pt modelId="{F02C7FC8-DE0F-459B-BA4C-7783DD145FC4}" cxnId="{B8BEF314-A4C8-4F0A-882F-666C0C17C9B5}" type="sibTrans">
      <dgm:prSet/>
      <dgm:spPr/>
      <dgm:t>
        <a:bodyPr/>
        <a:lstStyle/>
        <a:p>
          <a:endParaRPr lang="en-US"/>
        </a:p>
      </dgm:t>
    </dgm:pt>
    <dgm:pt modelId="{FFC48069-952C-4FB5-A516-2542D2C1CD0D}">
      <dgm:prSet phldrT="[Text]"/>
      <dgm:spPr/>
      <dgm:t>
        <a:bodyPr/>
        <a:lstStyle/>
        <a:p>
          <a:r>
            <a:rPr lang="el-GR" b="1" i="0" dirty="0" smtClean="0"/>
            <a:t>Τόπος ταφής: </a:t>
          </a:r>
          <a:r>
            <a:rPr lang="el-GR" b="0" i="0" dirty="0" smtClean="0">
              <a:hlinkClick xmlns:r="http://schemas.openxmlformats.org/officeDocument/2006/relationships" r:id="rId2"/>
            </a:rPr>
            <a:t>Βασιλική Αποστόλου Παύλου εκτός των τειχών, Ρώμη, Ιταλία</a:t>
          </a:r>
          <a:endParaRPr lang="el-GR" dirty="0"/>
        </a:p>
      </dgm:t>
    </dgm:pt>
    <dgm:pt modelId="{FFFB535A-5C5D-4C1B-B8B1-DF418925867C}" cxnId="{3726A015-558B-445D-AF63-C91577B3CD28}" type="parTrans">
      <dgm:prSet/>
      <dgm:spPr/>
      <dgm:t>
        <a:bodyPr/>
        <a:lstStyle/>
        <a:p>
          <a:endParaRPr lang="en-US"/>
        </a:p>
      </dgm:t>
    </dgm:pt>
    <dgm:pt modelId="{4111C34C-2EE0-4E6C-A04D-DC0DB1D8724B}" cxnId="{3726A015-558B-445D-AF63-C91577B3CD28}" type="sibTrans">
      <dgm:prSet/>
      <dgm:spPr/>
      <dgm:t>
        <a:bodyPr/>
        <a:lstStyle/>
        <a:p>
          <a:endParaRPr lang="en-US"/>
        </a:p>
      </dgm:t>
    </dgm:pt>
    <dgm:pt modelId="{40FB23F0-BDAA-4088-81EA-04675BA24408}">
      <dgm:prSet phldrT="[Text]"/>
      <dgm:spPr/>
      <dgm:t>
        <a:bodyPr/>
        <a:lstStyle/>
        <a:p>
          <a:r>
            <a:rPr lang="el-GR" b="1" i="0" smtClean="0"/>
            <a:t>Απεβίωσε: </a:t>
          </a:r>
          <a:r>
            <a:rPr lang="el-GR" b="0" i="0" smtClean="0">
              <a:hlinkClick xmlns:r="http://schemas.openxmlformats.org/officeDocument/2006/relationships" r:id="rId3"/>
            </a:rPr>
            <a:t>Ρώμη, Ιταλία</a:t>
          </a:r>
          <a:endParaRPr lang="el-GR" dirty="0"/>
        </a:p>
      </dgm:t>
    </dgm:pt>
    <dgm:pt modelId="{17605C8B-79D5-4B5C-8BF3-B4D930C6107A}" cxnId="{66335B34-EE90-4DF9-BB68-FBCC165EDA2D}" type="parTrans">
      <dgm:prSet/>
      <dgm:spPr/>
      <dgm:t>
        <a:bodyPr/>
        <a:lstStyle/>
        <a:p>
          <a:endParaRPr lang="en-US"/>
        </a:p>
      </dgm:t>
    </dgm:pt>
    <dgm:pt modelId="{FD70EE28-E046-4F87-968C-BA6F3365DB00}" cxnId="{66335B34-EE90-4DF9-BB68-FBCC165EDA2D}" type="sibTrans">
      <dgm:prSet/>
      <dgm:spPr/>
      <dgm:t>
        <a:bodyPr/>
        <a:lstStyle/>
        <a:p>
          <a:endParaRPr lang="en-US"/>
        </a:p>
      </dgm:t>
    </dgm:pt>
    <dgm:pt modelId="{EB20BB3E-8D38-44D8-B7A2-98CB3B11E588}">
      <dgm:prSet phldrT="[Text]"/>
      <dgm:spPr/>
      <dgm:t>
        <a:bodyPr/>
        <a:lstStyle/>
        <a:p>
          <a:r>
            <a:rPr lang="el-GR" b="1" i="0" dirty="0" smtClean="0"/>
            <a:t>Ταινίες: </a:t>
          </a:r>
          <a:r>
            <a:rPr lang="en-US" b="0" i="0" dirty="0" smtClean="0">
              <a:hlinkClick xmlns:r="http://schemas.openxmlformats.org/officeDocument/2006/relationships" r:id="rId4"/>
            </a:rPr>
            <a:t>Mirror</a:t>
          </a:r>
          <a:endParaRPr lang="el-GR" dirty="0"/>
        </a:p>
      </dgm:t>
    </dgm:pt>
    <dgm:pt modelId="{EF4DDE64-A8D8-45EA-AD63-CC0361675DAC}" cxnId="{8A743476-5B19-4E93-9498-45479AD5F95B}" type="parTrans">
      <dgm:prSet/>
      <dgm:spPr/>
      <dgm:t>
        <a:bodyPr/>
        <a:lstStyle/>
        <a:p>
          <a:endParaRPr lang="en-US"/>
        </a:p>
      </dgm:t>
    </dgm:pt>
    <dgm:pt modelId="{76942741-E898-4F2C-B57A-12A9E30547BD}" cxnId="{8A743476-5B19-4E93-9498-45479AD5F95B}" type="sibTrans">
      <dgm:prSet/>
      <dgm:spPr/>
      <dgm:t>
        <a:bodyPr/>
        <a:lstStyle/>
        <a:p>
          <a:endParaRPr lang="en-US"/>
        </a:p>
      </dgm:t>
    </dgm:pt>
    <dgm:pt modelId="{F4DAB5FA-12AE-4C90-A3EC-818E80D0D4C4}">
      <dgm:prSet/>
      <dgm:spPr/>
      <dgm:t>
        <a:bodyPr/>
        <a:lstStyle/>
        <a:p>
          <a:endParaRPr lang="en-US" dirty="0"/>
        </a:p>
      </dgm:t>
    </dgm:pt>
    <dgm:pt modelId="{0D5860F0-DCB9-4957-8769-A696CC6F1B08}" cxnId="{72D3D2ED-AD55-466F-82EF-DBCC75F332AF}" type="parTrans">
      <dgm:prSet/>
      <dgm:spPr/>
      <dgm:t>
        <a:bodyPr/>
        <a:lstStyle/>
        <a:p>
          <a:endParaRPr lang="en-US"/>
        </a:p>
      </dgm:t>
    </dgm:pt>
    <dgm:pt modelId="{0A8044A1-5293-4D07-B624-FC0F88D13B90}" cxnId="{72D3D2ED-AD55-466F-82EF-DBCC75F332AF}" type="sibTrans">
      <dgm:prSet/>
      <dgm:spPr/>
      <dgm:t>
        <a:bodyPr/>
        <a:lstStyle/>
        <a:p>
          <a:endParaRPr lang="en-US"/>
        </a:p>
      </dgm:t>
    </dgm:pt>
    <dgm:pt modelId="{A34A6EFA-E4F0-47E1-BDC9-CA3FF20D2AAA}" type="pres">
      <dgm:prSet presAssocID="{F0F410F1-3068-4F44-92D4-09E2216435C8}" presName="Name0" presStyleCnt="0">
        <dgm:presLayoutVars>
          <dgm:chMax val="7"/>
          <dgm:chPref val="5"/>
          <dgm:dir/>
          <dgm:animOne val="branch"/>
          <dgm:animLvl val="lvl"/>
        </dgm:presLayoutVars>
      </dgm:prSet>
      <dgm:spPr/>
      <dgm:t>
        <a:bodyPr/>
        <a:lstStyle/>
        <a:p>
          <a:endParaRPr lang="en-US"/>
        </a:p>
      </dgm:t>
    </dgm:pt>
    <dgm:pt modelId="{05CBE271-FAB2-45DC-8903-6381898780A1}" type="pres">
      <dgm:prSet presAssocID="{EB20BB3E-8D38-44D8-B7A2-98CB3B11E588}" presName="ChildAccent4" presStyleCnt="0"/>
      <dgm:spPr/>
    </dgm:pt>
    <dgm:pt modelId="{CF8393B7-4846-4582-88F4-71308854DAED}" type="pres">
      <dgm:prSet presAssocID="{EB20BB3E-8D38-44D8-B7A2-98CB3B11E588}" presName="ChildAccent" presStyleLbl="alignImgPlace1" presStyleIdx="0" presStyleCnt="4" custLinFactNeighborX="944" custLinFactNeighborY="198"/>
      <dgm:spPr/>
    </dgm:pt>
    <dgm:pt modelId="{E7D9315A-1B52-4CD0-A5EA-77DF513F6D5B}" type="pres">
      <dgm:prSet presAssocID="{EB20BB3E-8D38-44D8-B7A2-98CB3B11E588}" presName="Child4" presStyleLbl="revTx" presStyleIdx="0" presStyleCnt="0">
        <dgm:presLayoutVars>
          <dgm:chMax val="0"/>
          <dgm:chPref val="0"/>
          <dgm:bulletEnabled val="1"/>
        </dgm:presLayoutVars>
      </dgm:prSet>
      <dgm:spPr/>
    </dgm:pt>
    <dgm:pt modelId="{03F51B9F-5F52-4713-AD32-0378756DD58D}" type="pres">
      <dgm:prSet presAssocID="{EB20BB3E-8D38-44D8-B7A2-98CB3B11E588}" presName="Parent4" presStyleLbl="node1" presStyleIdx="0" presStyleCnt="4">
        <dgm:presLayoutVars>
          <dgm:chMax val="2"/>
          <dgm:chPref val="1"/>
          <dgm:bulletEnabled val="1"/>
        </dgm:presLayoutVars>
      </dgm:prSet>
      <dgm:spPr/>
      <dgm:t>
        <a:bodyPr/>
        <a:lstStyle/>
        <a:p>
          <a:endParaRPr lang="en-US"/>
        </a:p>
      </dgm:t>
    </dgm:pt>
    <dgm:pt modelId="{9F4647A9-286D-4975-BF77-919532CDAC60}" type="pres">
      <dgm:prSet presAssocID="{40FB23F0-BDAA-4088-81EA-04675BA24408}" presName="ChildAccent3" presStyleCnt="0"/>
      <dgm:spPr/>
    </dgm:pt>
    <dgm:pt modelId="{45CEBD22-C41C-4746-B3AC-B40C8DC88F22}" type="pres">
      <dgm:prSet presAssocID="{40FB23F0-BDAA-4088-81EA-04675BA24408}" presName="ChildAccent" presStyleLbl="alignImgPlace1" presStyleIdx="1" presStyleCnt="4"/>
      <dgm:spPr/>
    </dgm:pt>
    <dgm:pt modelId="{F0F31678-9F86-4BCB-A00B-B09B55EB9A46}" type="pres">
      <dgm:prSet presAssocID="{40FB23F0-BDAA-4088-81EA-04675BA24408}" presName="Child3" presStyleLbl="revTx" presStyleIdx="0" presStyleCnt="0">
        <dgm:presLayoutVars>
          <dgm:chMax val="0"/>
          <dgm:chPref val="0"/>
          <dgm:bulletEnabled val="1"/>
        </dgm:presLayoutVars>
      </dgm:prSet>
      <dgm:spPr/>
    </dgm:pt>
    <dgm:pt modelId="{EC13E7D0-44BC-479B-B207-56DE4C7A656E}" type="pres">
      <dgm:prSet presAssocID="{40FB23F0-BDAA-4088-81EA-04675BA24408}" presName="Parent3" presStyleLbl="node1" presStyleIdx="1" presStyleCnt="4" custLinFactNeighborX="457" custLinFactNeighborY="-2881">
        <dgm:presLayoutVars>
          <dgm:chMax val="2"/>
          <dgm:chPref val="1"/>
          <dgm:bulletEnabled val="1"/>
        </dgm:presLayoutVars>
      </dgm:prSet>
      <dgm:spPr/>
      <dgm:t>
        <a:bodyPr/>
        <a:lstStyle/>
        <a:p>
          <a:endParaRPr lang="en-US"/>
        </a:p>
      </dgm:t>
    </dgm:pt>
    <dgm:pt modelId="{3E2E8189-B5DC-474E-AFEB-F1694180D27E}" type="pres">
      <dgm:prSet presAssocID="{FFC48069-952C-4FB5-A516-2542D2C1CD0D}" presName="ChildAccent2" presStyleCnt="0"/>
      <dgm:spPr/>
    </dgm:pt>
    <dgm:pt modelId="{984BE13A-D928-40F0-8FA7-A3467FE55CF2}" type="pres">
      <dgm:prSet presAssocID="{FFC48069-952C-4FB5-A516-2542D2C1CD0D}" presName="ChildAccent" presStyleLbl="alignImgPlace1" presStyleIdx="2" presStyleCnt="4"/>
      <dgm:spPr/>
    </dgm:pt>
    <dgm:pt modelId="{3EC98750-0B0B-4DB6-AB3A-E01411878C1A}" type="pres">
      <dgm:prSet presAssocID="{FFC48069-952C-4FB5-A516-2542D2C1CD0D}" presName="Child2" presStyleLbl="revTx" presStyleIdx="0" presStyleCnt="0">
        <dgm:presLayoutVars>
          <dgm:chMax val="0"/>
          <dgm:chPref val="0"/>
          <dgm:bulletEnabled val="1"/>
        </dgm:presLayoutVars>
      </dgm:prSet>
      <dgm:spPr/>
    </dgm:pt>
    <dgm:pt modelId="{B9AF40DC-075C-4E4B-B258-F344774C6C15}" type="pres">
      <dgm:prSet presAssocID="{FFC48069-952C-4FB5-A516-2542D2C1CD0D}" presName="Parent2" presStyleLbl="node1" presStyleIdx="2" presStyleCnt="4">
        <dgm:presLayoutVars>
          <dgm:chMax val="2"/>
          <dgm:chPref val="1"/>
          <dgm:bulletEnabled val="1"/>
        </dgm:presLayoutVars>
      </dgm:prSet>
      <dgm:spPr/>
      <dgm:t>
        <a:bodyPr/>
        <a:lstStyle/>
        <a:p>
          <a:endParaRPr lang="en-US"/>
        </a:p>
      </dgm:t>
    </dgm:pt>
    <dgm:pt modelId="{D419EA5F-3CAE-4F34-94CD-660741A41CA0}" type="pres">
      <dgm:prSet presAssocID="{5601A9EF-3A55-4EB4-9791-3911C6F4FCDB}" presName="ChildAccent1" presStyleCnt="0"/>
      <dgm:spPr/>
    </dgm:pt>
    <dgm:pt modelId="{004C768E-B599-4DC8-8FA0-87C8A0446E6B}" type="pres">
      <dgm:prSet presAssocID="{5601A9EF-3A55-4EB4-9791-3911C6F4FCDB}" presName="ChildAccent" presStyleLbl="alignImgPlace1" presStyleIdx="3" presStyleCnt="4"/>
      <dgm:spPr/>
      <dgm:t>
        <a:bodyPr/>
        <a:lstStyle/>
        <a:p>
          <a:endParaRPr lang="en-US"/>
        </a:p>
      </dgm:t>
    </dgm:pt>
    <dgm:pt modelId="{7739B886-F647-4980-AB63-85AC7B041B54}" type="pres">
      <dgm:prSet presAssocID="{5601A9EF-3A55-4EB4-9791-3911C6F4FCDB}" presName="Child1" presStyleLbl="revTx" presStyleIdx="0" presStyleCnt="0">
        <dgm:presLayoutVars>
          <dgm:chMax val="0"/>
          <dgm:chPref val="0"/>
          <dgm:bulletEnabled val="1"/>
        </dgm:presLayoutVars>
      </dgm:prSet>
      <dgm:spPr/>
      <dgm:t>
        <a:bodyPr/>
        <a:lstStyle/>
        <a:p>
          <a:endParaRPr lang="en-US"/>
        </a:p>
      </dgm:t>
    </dgm:pt>
    <dgm:pt modelId="{F8D2954D-E09A-4DCA-8258-0443887B32D7}" type="pres">
      <dgm:prSet presAssocID="{5601A9EF-3A55-4EB4-9791-3911C6F4FCDB}" presName="Parent1" presStyleLbl="node1" presStyleIdx="3" presStyleCnt="4">
        <dgm:presLayoutVars>
          <dgm:chMax val="2"/>
          <dgm:chPref val="1"/>
          <dgm:bulletEnabled val="1"/>
        </dgm:presLayoutVars>
      </dgm:prSet>
      <dgm:spPr/>
      <dgm:t>
        <a:bodyPr/>
        <a:lstStyle/>
        <a:p>
          <a:endParaRPr lang="en-US"/>
        </a:p>
      </dgm:t>
    </dgm:pt>
  </dgm:ptLst>
  <dgm:cxnLst>
    <dgm:cxn modelId="{F08EA88E-464E-4220-8424-0561925B60D8}" type="presOf" srcId="{F4DAB5FA-12AE-4C90-A3EC-818E80D0D4C4}" destId="{7739B886-F647-4980-AB63-85AC7B041B54}" srcOrd="1" destOrd="0" presId="urn:microsoft.com/office/officeart/2011/layout/InterconnectedBlockProcess"/>
    <dgm:cxn modelId="{F56CBA8A-B348-4491-8158-EBF4ADEC6A87}" type="presOf" srcId="{EB20BB3E-8D38-44D8-B7A2-98CB3B11E588}" destId="{03F51B9F-5F52-4713-AD32-0378756DD58D}" srcOrd="0" destOrd="0" presId="urn:microsoft.com/office/officeart/2011/layout/InterconnectedBlockProcess"/>
    <dgm:cxn modelId="{72D3D2ED-AD55-466F-82EF-DBCC75F332AF}" srcId="{5601A9EF-3A55-4EB4-9791-3911C6F4FCDB}" destId="{F4DAB5FA-12AE-4C90-A3EC-818E80D0D4C4}" srcOrd="0" destOrd="0" parTransId="{0D5860F0-DCB9-4957-8769-A696CC6F1B08}" sibTransId="{0A8044A1-5293-4D07-B624-FC0F88D13B90}"/>
    <dgm:cxn modelId="{228F202F-A9BD-440E-8198-87DAAB4928DE}" type="presOf" srcId="{FFC48069-952C-4FB5-A516-2542D2C1CD0D}" destId="{B9AF40DC-075C-4E4B-B258-F344774C6C15}" srcOrd="0" destOrd="0" presId="urn:microsoft.com/office/officeart/2011/layout/InterconnectedBlockProcess"/>
    <dgm:cxn modelId="{7A2FB82F-D505-429A-AC43-C981826AA0CE}" type="presOf" srcId="{F4DAB5FA-12AE-4C90-A3EC-818E80D0D4C4}" destId="{004C768E-B599-4DC8-8FA0-87C8A0446E6B}" srcOrd="0" destOrd="0" presId="urn:microsoft.com/office/officeart/2011/layout/InterconnectedBlockProcess"/>
    <dgm:cxn modelId="{2D1868B5-B0A3-4BAF-8CF2-996E501BA107}" type="presOf" srcId="{40FB23F0-BDAA-4088-81EA-04675BA24408}" destId="{EC13E7D0-44BC-479B-B207-56DE4C7A656E}" srcOrd="0" destOrd="0" presId="urn:microsoft.com/office/officeart/2011/layout/InterconnectedBlockProcess"/>
    <dgm:cxn modelId="{57EA4A6E-C8C0-4A39-9CAC-606FE0B2347E}" type="presOf" srcId="{5601A9EF-3A55-4EB4-9791-3911C6F4FCDB}" destId="{F8D2954D-E09A-4DCA-8258-0443887B32D7}" srcOrd="0" destOrd="0" presId="urn:microsoft.com/office/officeart/2011/layout/InterconnectedBlockProcess"/>
    <dgm:cxn modelId="{66335B34-EE90-4DF9-BB68-FBCC165EDA2D}" srcId="{F0F410F1-3068-4F44-92D4-09E2216435C8}" destId="{40FB23F0-BDAA-4088-81EA-04675BA24408}" srcOrd="2" destOrd="0" parTransId="{17605C8B-79D5-4B5C-8BF3-B4D930C6107A}" sibTransId="{FD70EE28-E046-4F87-968C-BA6F3365DB00}"/>
    <dgm:cxn modelId="{8A743476-5B19-4E93-9498-45479AD5F95B}" srcId="{F0F410F1-3068-4F44-92D4-09E2216435C8}" destId="{EB20BB3E-8D38-44D8-B7A2-98CB3B11E588}" srcOrd="3" destOrd="0" parTransId="{EF4DDE64-A8D8-45EA-AD63-CC0361675DAC}" sibTransId="{76942741-E898-4F2C-B57A-12A9E30547BD}"/>
    <dgm:cxn modelId="{B8BEF314-A4C8-4F0A-882F-666C0C17C9B5}" srcId="{F0F410F1-3068-4F44-92D4-09E2216435C8}" destId="{5601A9EF-3A55-4EB4-9791-3911C6F4FCDB}" srcOrd="0" destOrd="0" parTransId="{524C5E7E-962F-4E57-9DC2-5734080DC2C7}" sibTransId="{F02C7FC8-DE0F-459B-BA4C-7783DD145FC4}"/>
    <dgm:cxn modelId="{9C995BD6-BB2D-4E61-881F-2D1E312112E6}" type="presOf" srcId="{F0F410F1-3068-4F44-92D4-09E2216435C8}" destId="{A34A6EFA-E4F0-47E1-BDC9-CA3FF20D2AAA}" srcOrd="0" destOrd="0" presId="urn:microsoft.com/office/officeart/2011/layout/InterconnectedBlockProcess"/>
    <dgm:cxn modelId="{3726A015-558B-445D-AF63-C91577B3CD28}" srcId="{F0F410F1-3068-4F44-92D4-09E2216435C8}" destId="{FFC48069-952C-4FB5-A516-2542D2C1CD0D}" srcOrd="1" destOrd="0" parTransId="{FFFB535A-5C5D-4C1B-B8B1-DF418925867C}" sibTransId="{4111C34C-2EE0-4E6C-A04D-DC0DB1D8724B}"/>
    <dgm:cxn modelId="{130D9D11-E4E6-4AC3-A2FC-D211A0FB3832}" type="presParOf" srcId="{A34A6EFA-E4F0-47E1-BDC9-CA3FF20D2AAA}" destId="{05CBE271-FAB2-45DC-8903-6381898780A1}" srcOrd="0" destOrd="0" presId="urn:microsoft.com/office/officeart/2011/layout/InterconnectedBlockProcess"/>
    <dgm:cxn modelId="{B983FB12-D7F9-4A4F-B65C-32947A703BF7}" type="presParOf" srcId="{05CBE271-FAB2-45DC-8903-6381898780A1}" destId="{CF8393B7-4846-4582-88F4-71308854DAED}" srcOrd="0" destOrd="0" presId="urn:microsoft.com/office/officeart/2011/layout/InterconnectedBlockProcess"/>
    <dgm:cxn modelId="{B0501D2B-A79D-4FA5-90D1-DD4132208700}" type="presParOf" srcId="{A34A6EFA-E4F0-47E1-BDC9-CA3FF20D2AAA}" destId="{E7D9315A-1B52-4CD0-A5EA-77DF513F6D5B}" srcOrd="1" destOrd="0" presId="urn:microsoft.com/office/officeart/2011/layout/InterconnectedBlockProcess"/>
    <dgm:cxn modelId="{04E3026F-97E9-4EDE-AB03-DBBB6F4A2577}" type="presParOf" srcId="{A34A6EFA-E4F0-47E1-BDC9-CA3FF20D2AAA}" destId="{03F51B9F-5F52-4713-AD32-0378756DD58D}" srcOrd="2" destOrd="0" presId="urn:microsoft.com/office/officeart/2011/layout/InterconnectedBlockProcess"/>
    <dgm:cxn modelId="{61029513-83DC-43D3-A1BA-F72D93C54A53}" type="presParOf" srcId="{A34A6EFA-E4F0-47E1-BDC9-CA3FF20D2AAA}" destId="{9F4647A9-286D-4975-BF77-919532CDAC60}" srcOrd="3" destOrd="0" presId="urn:microsoft.com/office/officeart/2011/layout/InterconnectedBlockProcess"/>
    <dgm:cxn modelId="{B90C3F40-5AFE-46BD-A925-3D6671F24E09}" type="presParOf" srcId="{9F4647A9-286D-4975-BF77-919532CDAC60}" destId="{45CEBD22-C41C-4746-B3AC-B40C8DC88F22}" srcOrd="0" destOrd="0" presId="urn:microsoft.com/office/officeart/2011/layout/InterconnectedBlockProcess"/>
    <dgm:cxn modelId="{17193515-08C2-447B-A636-E0B68E249502}" type="presParOf" srcId="{A34A6EFA-E4F0-47E1-BDC9-CA3FF20D2AAA}" destId="{F0F31678-9F86-4BCB-A00B-B09B55EB9A46}" srcOrd="4" destOrd="0" presId="urn:microsoft.com/office/officeart/2011/layout/InterconnectedBlockProcess"/>
    <dgm:cxn modelId="{BA897CF6-BFF7-4623-B97F-0B4FB3A6C43A}" type="presParOf" srcId="{A34A6EFA-E4F0-47E1-BDC9-CA3FF20D2AAA}" destId="{EC13E7D0-44BC-479B-B207-56DE4C7A656E}" srcOrd="5" destOrd="0" presId="urn:microsoft.com/office/officeart/2011/layout/InterconnectedBlockProcess"/>
    <dgm:cxn modelId="{EB15959D-C145-4C1E-9F6A-0437D1B7B4A9}" type="presParOf" srcId="{A34A6EFA-E4F0-47E1-BDC9-CA3FF20D2AAA}" destId="{3E2E8189-B5DC-474E-AFEB-F1694180D27E}" srcOrd="6" destOrd="0" presId="urn:microsoft.com/office/officeart/2011/layout/InterconnectedBlockProcess"/>
    <dgm:cxn modelId="{5B2544AC-D11E-4122-A334-2EFE0DAF7146}" type="presParOf" srcId="{3E2E8189-B5DC-474E-AFEB-F1694180D27E}" destId="{984BE13A-D928-40F0-8FA7-A3467FE55CF2}" srcOrd="0" destOrd="0" presId="urn:microsoft.com/office/officeart/2011/layout/InterconnectedBlockProcess"/>
    <dgm:cxn modelId="{2D8E395A-0AF9-4AFD-ADD1-B0ED507D7D51}" type="presParOf" srcId="{A34A6EFA-E4F0-47E1-BDC9-CA3FF20D2AAA}" destId="{3EC98750-0B0B-4DB6-AB3A-E01411878C1A}" srcOrd="7" destOrd="0" presId="urn:microsoft.com/office/officeart/2011/layout/InterconnectedBlockProcess"/>
    <dgm:cxn modelId="{2BE4BA70-C853-4BFC-8EB8-AB09ACFE1482}" type="presParOf" srcId="{A34A6EFA-E4F0-47E1-BDC9-CA3FF20D2AAA}" destId="{B9AF40DC-075C-4E4B-B258-F344774C6C15}" srcOrd="8" destOrd="0" presId="urn:microsoft.com/office/officeart/2011/layout/InterconnectedBlockProcess"/>
    <dgm:cxn modelId="{D1D2CEB7-40FE-4274-9323-3387C13A6A90}" type="presParOf" srcId="{A34A6EFA-E4F0-47E1-BDC9-CA3FF20D2AAA}" destId="{D419EA5F-3CAE-4F34-94CD-660741A41CA0}" srcOrd="9" destOrd="0" presId="urn:microsoft.com/office/officeart/2011/layout/InterconnectedBlockProcess"/>
    <dgm:cxn modelId="{93A04A26-5D9B-4860-AFA3-67FDAB89DD6C}" type="presParOf" srcId="{D419EA5F-3CAE-4F34-94CD-660741A41CA0}" destId="{004C768E-B599-4DC8-8FA0-87C8A0446E6B}" srcOrd="0" destOrd="0" presId="urn:microsoft.com/office/officeart/2011/layout/InterconnectedBlockProcess"/>
    <dgm:cxn modelId="{C2B236C0-C7DE-49A1-AF29-B01A6EC94FC7}" type="presParOf" srcId="{A34A6EFA-E4F0-47E1-BDC9-CA3FF20D2AAA}" destId="{7739B886-F647-4980-AB63-85AC7B041B54}" srcOrd="10" destOrd="0" presId="urn:microsoft.com/office/officeart/2011/layout/InterconnectedBlockProcess"/>
    <dgm:cxn modelId="{D367630A-586B-4418-8A08-E1FF7ACE4EF1}" type="presParOf" srcId="{A34A6EFA-E4F0-47E1-BDC9-CA3FF20D2AAA}" destId="{F8D2954D-E09A-4DCA-8258-0443887B32D7}" srcOrd="11" destOrd="0" presId="urn:microsoft.com/office/officeart/2011/layout/InterconnectedBlock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379069" cy="5417023"/>
        <a:chOff x="0" y="0"/>
        <a:chExt cx="7379069" cy="5417023"/>
      </a:xfrm>
    </dsp:grpSpPr>
    <dsp:sp modelId="{CF8393B7-4846-4582-88F4-71308854DAED}">
      <dsp:nvSpPr>
        <dsp:cNvPr id="3" name="Rectangular Callout 2"/>
        <dsp:cNvSpPr/>
      </dsp:nvSpPr>
      <dsp:spPr bwMode="white">
        <a:xfrm>
          <a:off x="5693953" y="1024901"/>
          <a:ext cx="1844767" cy="4392122"/>
        </a:xfrm>
        <a:prstGeom prst="wedgeRectCallout">
          <a:avLst>
            <a:gd name="adj1" fmla="val 0"/>
            <a:gd name="adj2" fmla="val 0"/>
          </a:avLst>
        </a:prstGeom>
      </dsp:spPr>
      <dsp:style>
        <a:lnRef idx="2">
          <a:schemeClr val="lt1"/>
        </a:lnRef>
        <a:fillRef idx="1">
          <a:schemeClr val="accent1">
            <a:tint val="50000"/>
          </a:schemeClr>
        </a:fillRef>
        <a:effectRef idx="0">
          <a:scrgbClr r="0" g="0" b="0"/>
        </a:effectRef>
        <a:fontRef idx="minor"/>
      </dsp:style>
      <dsp:txBody>
        <a:bodyPr lIns="206375" tIns="206375" rIns="206375" bIns="206375" anchor="t"/>
        <a:lstStyle>
          <a:lvl1pPr algn="r">
            <a:defRPr sz="6500"/>
          </a:lvl1pPr>
          <a:lvl2pPr marL="285750" indent="-285750" algn="r">
            <a:defRPr sz="5100"/>
          </a:lvl2pPr>
          <a:lvl3pPr marL="571500" indent="-285750" algn="r">
            <a:defRPr sz="5100"/>
          </a:lvl3pPr>
          <a:lvl4pPr marL="857250" indent="-285750" algn="r">
            <a:defRPr sz="5100"/>
          </a:lvl4pPr>
          <a:lvl5pPr marL="1143000" indent="-285750" algn="r">
            <a:defRPr sz="5100"/>
          </a:lvl5pPr>
          <a:lvl6pPr marL="1428750" indent="-285750" algn="r">
            <a:defRPr sz="5100"/>
          </a:lvl6pPr>
          <a:lvl7pPr marL="1714500" indent="-285750" algn="r">
            <a:defRPr sz="5100"/>
          </a:lvl7pPr>
          <a:lvl8pPr marL="2000250" indent="-285750" algn="r">
            <a:defRPr sz="5100"/>
          </a:lvl8pPr>
          <a:lvl9pPr marL="2286000" indent="-285750" algn="r">
            <a:defRPr sz="5100"/>
          </a:lvl9pPr>
        </a:lstStyle>
        <a:p>
          <a:endParaRPr>
            <a:solidFill>
              <a:schemeClr val="tx1"/>
            </a:solidFill>
          </a:endParaRPr>
        </a:p>
      </dsp:txBody>
      <dsp:txXfrm>
        <a:off x="5693953" y="1024901"/>
        <a:ext cx="1844767" cy="4392122"/>
      </dsp:txXfrm>
    </dsp:sp>
    <dsp:sp modelId="{03F51B9F-5F52-4713-AD32-0378756DD58D}">
      <dsp:nvSpPr>
        <dsp:cNvPr id="4" name="Rectangles 3"/>
        <dsp:cNvSpPr/>
      </dsp:nvSpPr>
      <dsp:spPr bwMode="white">
        <a:xfrm>
          <a:off x="5676539" y="0"/>
          <a:ext cx="1844767" cy="1024901"/>
        </a:xfrm>
        <a:prstGeom prst="rect">
          <a:avLst/>
        </a:prstGeom>
      </dsp:spPr>
      <dsp:style>
        <a:lnRef idx="2">
          <a:schemeClr val="lt1"/>
        </a:lnRef>
        <a:fillRef idx="1">
          <a:schemeClr val="accent1"/>
        </a:fillRef>
        <a:effectRef idx="0">
          <a:scrgbClr r="0" g="0" b="0"/>
        </a:effectRef>
        <a:fontRef idx="minor">
          <a:schemeClr val="lt1"/>
        </a:fontRef>
      </dsp:style>
      <dsp:txBody>
        <a:bodyPr lIns="34925" tIns="34925" rIns="34925" bIns="34925" anchor="ctr"/>
        <a:lstStyle>
          <a:lvl1pPr algn="ctr">
            <a:defRPr sz="1100"/>
          </a:lvl1pPr>
          <a:lvl2pPr marL="57150" indent="-57150" algn="ctr">
            <a:defRPr sz="800"/>
          </a:lvl2pPr>
          <a:lvl3pPr marL="114300" indent="-57150" algn="ctr">
            <a:defRPr sz="800"/>
          </a:lvl3pPr>
          <a:lvl4pPr marL="171450" indent="-57150" algn="ctr">
            <a:defRPr sz="800"/>
          </a:lvl4pPr>
          <a:lvl5pPr marL="228600" indent="-57150" algn="ctr">
            <a:defRPr sz="800"/>
          </a:lvl5pPr>
          <a:lvl6pPr marL="285750" indent="-57150" algn="ctr">
            <a:defRPr sz="800"/>
          </a:lvl6pPr>
          <a:lvl7pPr marL="342900" indent="-57150" algn="ctr">
            <a:defRPr sz="800"/>
          </a:lvl7pPr>
          <a:lvl8pPr marL="400050" indent="-57150" algn="ctr">
            <a:defRPr sz="800"/>
          </a:lvl8pPr>
          <a:lvl9pPr marL="457200" indent="-57150" algn="ctr">
            <a:defRPr sz="800"/>
          </a:lvl9pPr>
        </a:lstStyle>
        <a:p>
          <a:pPr lvl="0">
            <a:lnSpc>
              <a:spcPct val="100000"/>
            </a:lnSpc>
            <a:spcBef>
              <a:spcPct val="0"/>
            </a:spcBef>
            <a:spcAft>
              <a:spcPct val="35000"/>
            </a:spcAft>
          </a:pPr>
          <a:r>
            <a:rPr lang="el-GR" b="1" i="0" dirty="0" smtClean="0"/>
            <a:t>Ταινίες: </a:t>
          </a:r>
          <a:r>
            <a:rPr lang="en-US" b="0" i="0" dirty="0" smtClean="0">
              <a:hlinkClick r:id="rId1"/>
            </a:rPr>
            <a:t>Mirror</a:t>
          </a:r>
          <a:endParaRPr lang="el-GR" dirty="0"/>
        </a:p>
      </dsp:txBody>
      <dsp:txXfrm>
        <a:off x="5676539" y="0"/>
        <a:ext cx="1844767" cy="1024901"/>
      </dsp:txXfrm>
    </dsp:sp>
    <dsp:sp modelId="{45CEBD22-C41C-4746-B3AC-B40C8DC88F22}">
      <dsp:nvSpPr>
        <dsp:cNvPr id="5" name="Rectangular Callout 4"/>
        <dsp:cNvSpPr/>
      </dsp:nvSpPr>
      <dsp:spPr bwMode="white">
        <a:xfrm>
          <a:off x="3831772" y="1024901"/>
          <a:ext cx="1844767" cy="4099603"/>
        </a:xfrm>
        <a:prstGeom prst="wedgeRectCallout">
          <a:avLst>
            <a:gd name="adj1" fmla="val 62500"/>
            <a:gd name="adj2" fmla="val 20830"/>
          </a:avLst>
        </a:prstGeom>
      </dsp:spPr>
      <dsp:style>
        <a:lnRef idx="2">
          <a:schemeClr val="lt1"/>
        </a:lnRef>
        <a:fillRef idx="1">
          <a:schemeClr val="accent1">
            <a:tint val="50000"/>
          </a:schemeClr>
        </a:fillRef>
        <a:effectRef idx="0">
          <a:scrgbClr r="0" g="0" b="0"/>
        </a:effectRef>
        <a:fontRef idx="minor"/>
      </dsp:style>
      <dsp:txBody>
        <a:bodyPr lIns="206375" tIns="206375" rIns="206375" bIns="206375" anchor="t"/>
        <a:lstStyle>
          <a:lvl1pPr algn="r">
            <a:defRPr sz="6500"/>
          </a:lvl1pPr>
          <a:lvl2pPr marL="285750" indent="-285750" algn="r">
            <a:defRPr sz="5100"/>
          </a:lvl2pPr>
          <a:lvl3pPr marL="571500" indent="-285750" algn="r">
            <a:defRPr sz="5100"/>
          </a:lvl3pPr>
          <a:lvl4pPr marL="857250" indent="-285750" algn="r">
            <a:defRPr sz="5100"/>
          </a:lvl4pPr>
          <a:lvl5pPr marL="1143000" indent="-285750" algn="r">
            <a:defRPr sz="5100"/>
          </a:lvl5pPr>
          <a:lvl6pPr marL="1428750" indent="-285750" algn="r">
            <a:defRPr sz="5100"/>
          </a:lvl6pPr>
          <a:lvl7pPr marL="1714500" indent="-285750" algn="r">
            <a:defRPr sz="5100"/>
          </a:lvl7pPr>
          <a:lvl8pPr marL="2000250" indent="-285750" algn="r">
            <a:defRPr sz="5100"/>
          </a:lvl8pPr>
          <a:lvl9pPr marL="2286000" indent="-285750" algn="r">
            <a:defRPr sz="5100"/>
          </a:lvl9pPr>
        </a:lstStyle>
        <a:p>
          <a:endParaRPr>
            <a:solidFill>
              <a:schemeClr val="tx1"/>
            </a:solidFill>
          </a:endParaRPr>
        </a:p>
      </dsp:txBody>
      <dsp:txXfrm>
        <a:off x="3831772" y="1024901"/>
        <a:ext cx="1844767" cy="4099603"/>
      </dsp:txXfrm>
    </dsp:sp>
    <dsp:sp modelId="{EC13E7D0-44BC-479B-B207-56DE4C7A656E}">
      <dsp:nvSpPr>
        <dsp:cNvPr id="6" name="Rectangles 5"/>
        <dsp:cNvSpPr/>
      </dsp:nvSpPr>
      <dsp:spPr bwMode="white">
        <a:xfrm>
          <a:off x="3840202" y="123654"/>
          <a:ext cx="1844767" cy="878641"/>
        </a:xfrm>
        <a:prstGeom prst="rect">
          <a:avLst/>
        </a:prstGeom>
      </dsp:spPr>
      <dsp:style>
        <a:lnRef idx="2">
          <a:schemeClr val="lt1"/>
        </a:lnRef>
        <a:fillRef idx="1">
          <a:schemeClr val="accent1"/>
        </a:fillRef>
        <a:effectRef idx="0">
          <a:scrgbClr r="0" g="0" b="0"/>
        </a:effectRef>
        <a:fontRef idx="minor">
          <a:schemeClr val="lt1"/>
        </a:fontRef>
      </dsp:style>
      <dsp:txBody>
        <a:bodyPr lIns="34925" tIns="34925" rIns="34925" bIns="34925" anchor="ctr"/>
        <a:lstStyle>
          <a:lvl1pPr algn="ctr">
            <a:defRPr sz="1100"/>
          </a:lvl1pPr>
          <a:lvl2pPr marL="57150" indent="-57150" algn="ctr">
            <a:defRPr sz="800"/>
          </a:lvl2pPr>
          <a:lvl3pPr marL="114300" indent="-57150" algn="ctr">
            <a:defRPr sz="800"/>
          </a:lvl3pPr>
          <a:lvl4pPr marL="171450" indent="-57150" algn="ctr">
            <a:defRPr sz="800"/>
          </a:lvl4pPr>
          <a:lvl5pPr marL="228600" indent="-57150" algn="ctr">
            <a:defRPr sz="800"/>
          </a:lvl5pPr>
          <a:lvl6pPr marL="285750" indent="-57150" algn="ctr">
            <a:defRPr sz="800"/>
          </a:lvl6pPr>
          <a:lvl7pPr marL="342900" indent="-57150" algn="ctr">
            <a:defRPr sz="800"/>
          </a:lvl7pPr>
          <a:lvl8pPr marL="400050" indent="-57150" algn="ctr">
            <a:defRPr sz="800"/>
          </a:lvl8pPr>
          <a:lvl9pPr marL="457200" indent="-57150" algn="ctr">
            <a:defRPr sz="800"/>
          </a:lvl9pPr>
        </a:lstStyle>
        <a:p>
          <a:pPr lvl="0">
            <a:lnSpc>
              <a:spcPct val="100000"/>
            </a:lnSpc>
            <a:spcBef>
              <a:spcPct val="0"/>
            </a:spcBef>
            <a:spcAft>
              <a:spcPct val="35000"/>
            </a:spcAft>
          </a:pPr>
          <a:r>
            <a:rPr lang="el-GR" b="1" i="0" smtClean="0"/>
            <a:t>Απεβίωσε: </a:t>
          </a:r>
          <a:r>
            <a:rPr lang="el-GR" b="0" i="0" smtClean="0">
              <a:hlinkClick r:id="rId2"/>
            </a:rPr>
            <a:t>Ρώμη, Ιταλία</a:t>
          </a:r>
          <a:endParaRPr lang="el-GR" dirty="0"/>
        </a:p>
      </dsp:txBody>
      <dsp:txXfrm>
        <a:off x="3840202" y="123654"/>
        <a:ext cx="1844767" cy="878641"/>
      </dsp:txXfrm>
    </dsp:sp>
    <dsp:sp modelId="{984BE13A-D928-40F0-8FA7-A3467FE55CF2}">
      <dsp:nvSpPr>
        <dsp:cNvPr id="7" name="Rectangular Callout 6"/>
        <dsp:cNvSpPr/>
      </dsp:nvSpPr>
      <dsp:spPr bwMode="white">
        <a:xfrm>
          <a:off x="1987004" y="1024901"/>
          <a:ext cx="1844767" cy="3806542"/>
        </a:xfrm>
        <a:prstGeom prst="wedgeRectCallout">
          <a:avLst>
            <a:gd name="adj1" fmla="val 62500"/>
            <a:gd name="adj2" fmla="val 20830"/>
          </a:avLst>
        </a:prstGeom>
      </dsp:spPr>
      <dsp:style>
        <a:lnRef idx="2">
          <a:schemeClr val="lt1"/>
        </a:lnRef>
        <a:fillRef idx="1">
          <a:schemeClr val="accent1">
            <a:tint val="50000"/>
          </a:schemeClr>
        </a:fillRef>
        <a:effectRef idx="0">
          <a:scrgbClr r="0" g="0" b="0"/>
        </a:effectRef>
        <a:fontRef idx="minor"/>
      </dsp:style>
      <dsp:txXfrm>
        <a:off x="1987004" y="1024901"/>
        <a:ext cx="1844767" cy="3806542"/>
      </dsp:txXfrm>
    </dsp:sp>
    <dsp:sp modelId="{B9AF40DC-075C-4E4B-B258-F344774C6C15}">
      <dsp:nvSpPr>
        <dsp:cNvPr id="9" name="Rectangles 8"/>
        <dsp:cNvSpPr/>
      </dsp:nvSpPr>
      <dsp:spPr bwMode="white">
        <a:xfrm>
          <a:off x="1987004" y="293061"/>
          <a:ext cx="1844767" cy="731840"/>
        </a:xfrm>
        <a:prstGeom prst="rect">
          <a:avLst/>
        </a:prstGeom>
      </dsp:spPr>
      <dsp:style>
        <a:lnRef idx="2">
          <a:schemeClr val="lt1"/>
        </a:lnRef>
        <a:fillRef idx="1">
          <a:schemeClr val="accent1"/>
        </a:fillRef>
        <a:effectRef idx="0">
          <a:scrgbClr r="0" g="0" b="0"/>
        </a:effectRef>
        <a:fontRef idx="minor">
          <a:schemeClr val="lt1"/>
        </a:fontRef>
      </dsp:style>
      <dsp:txBody>
        <a:bodyPr lIns="34925" tIns="34925" rIns="34925" bIns="34925" anchor="ctr"/>
        <a:lstStyle>
          <a:lvl1pPr algn="ctr">
            <a:defRPr sz="1100"/>
          </a:lvl1pPr>
          <a:lvl2pPr marL="57150" indent="-57150" algn="ctr">
            <a:defRPr sz="800"/>
          </a:lvl2pPr>
          <a:lvl3pPr marL="114300" indent="-57150" algn="ctr">
            <a:defRPr sz="800"/>
          </a:lvl3pPr>
          <a:lvl4pPr marL="171450" indent="-57150" algn="ctr">
            <a:defRPr sz="800"/>
          </a:lvl4pPr>
          <a:lvl5pPr marL="228600" indent="-57150" algn="ctr">
            <a:defRPr sz="800"/>
          </a:lvl5pPr>
          <a:lvl6pPr marL="285750" indent="-57150" algn="ctr">
            <a:defRPr sz="800"/>
          </a:lvl6pPr>
          <a:lvl7pPr marL="342900" indent="-57150" algn="ctr">
            <a:defRPr sz="800"/>
          </a:lvl7pPr>
          <a:lvl8pPr marL="400050" indent="-57150" algn="ctr">
            <a:defRPr sz="800"/>
          </a:lvl8pPr>
          <a:lvl9pPr marL="457200" indent="-57150" algn="ctr">
            <a:defRPr sz="800"/>
          </a:lvl9pPr>
        </a:lstStyle>
        <a:p>
          <a:pPr lvl="0">
            <a:lnSpc>
              <a:spcPct val="100000"/>
            </a:lnSpc>
            <a:spcBef>
              <a:spcPct val="0"/>
            </a:spcBef>
            <a:spcAft>
              <a:spcPct val="35000"/>
            </a:spcAft>
          </a:pPr>
          <a:r>
            <a:rPr lang="el-GR" b="1" i="0" dirty="0" smtClean="0"/>
            <a:t>Τόπος ταφής: </a:t>
          </a:r>
          <a:r>
            <a:rPr lang="el-GR" b="0" i="0" dirty="0" smtClean="0">
              <a:hlinkClick r:id="rId3"/>
            </a:rPr>
            <a:t>Βασιλική Αποστόλου Παύλου εκτός των τειχών, Ρώμη, Ιταλία</a:t>
          </a:r>
          <a:endParaRPr lang="el-GR" dirty="0"/>
        </a:p>
      </dsp:txBody>
      <dsp:txXfrm>
        <a:off x="1987004" y="293061"/>
        <a:ext cx="1844767" cy="731840"/>
      </dsp:txXfrm>
    </dsp:sp>
    <dsp:sp modelId="{004C768E-B599-4DC8-8FA0-87C8A0446E6B}">
      <dsp:nvSpPr>
        <dsp:cNvPr id="10" name="Rectangular Callout 9"/>
        <dsp:cNvSpPr/>
      </dsp:nvSpPr>
      <dsp:spPr bwMode="white">
        <a:xfrm>
          <a:off x="142237" y="1024901"/>
          <a:ext cx="1844767" cy="3513481"/>
        </a:xfrm>
        <a:prstGeom prst="wedgeRectCallout">
          <a:avLst>
            <a:gd name="adj1" fmla="val 62500"/>
            <a:gd name="adj2" fmla="val 20830"/>
          </a:avLst>
        </a:prstGeom>
      </dsp:spPr>
      <dsp:style>
        <a:lnRef idx="2">
          <a:schemeClr val="lt1"/>
        </a:lnRef>
        <a:fillRef idx="1">
          <a:schemeClr val="accent1">
            <a:tint val="50000"/>
          </a:schemeClr>
        </a:fillRef>
        <a:effectRef idx="0">
          <a:scrgbClr r="0" g="0" b="0"/>
        </a:effectRef>
        <a:fontRef idx="minor"/>
      </dsp:style>
      <dsp:txBody>
        <a:bodyPr lIns="206375" tIns="206375" rIns="206375" bIns="206375" anchor="t"/>
        <a:lstStyle>
          <a:lvl1pPr algn="r">
            <a:defRPr sz="6500"/>
          </a:lvl1pPr>
          <a:lvl2pPr marL="285750" indent="-285750" algn="r">
            <a:defRPr sz="5100"/>
          </a:lvl2pPr>
          <a:lvl3pPr marL="571500" indent="-285750" algn="r">
            <a:defRPr sz="5100"/>
          </a:lvl3pPr>
          <a:lvl4pPr marL="857250" indent="-285750" algn="r">
            <a:defRPr sz="5100"/>
          </a:lvl4pPr>
          <a:lvl5pPr marL="1143000" indent="-285750" algn="r">
            <a:defRPr sz="5100"/>
          </a:lvl5pPr>
          <a:lvl6pPr marL="1428750" indent="-285750" algn="r">
            <a:defRPr sz="5100"/>
          </a:lvl6pPr>
          <a:lvl7pPr marL="1714500" indent="-285750" algn="r">
            <a:defRPr sz="5100"/>
          </a:lvl7pPr>
          <a:lvl8pPr marL="2000250" indent="-285750" algn="r">
            <a:defRPr sz="5100"/>
          </a:lvl8pPr>
          <a:lvl9pPr marL="2286000" indent="-285750" algn="r">
            <a:defRPr sz="5100"/>
          </a:lvl9pPr>
        </a:lstStyle>
        <a:p>
          <a:pPr lvl="0">
            <a:lnSpc>
              <a:spcPct val="100000"/>
            </a:lnSpc>
            <a:spcBef>
              <a:spcPct val="0"/>
            </a:spcBef>
            <a:spcAft>
              <a:spcPct val="35000"/>
            </a:spcAft>
          </a:pPr>
          <a:endParaRPr lang="en-US" dirty="0">
            <a:solidFill>
              <a:schemeClr val="tx1"/>
            </a:solidFill>
          </a:endParaRPr>
        </a:p>
      </dsp:txBody>
      <dsp:txXfrm>
        <a:off x="142237" y="1024901"/>
        <a:ext cx="1844767" cy="3513481"/>
      </dsp:txXfrm>
    </dsp:sp>
    <dsp:sp modelId="{F8D2954D-E09A-4DCA-8258-0443887B32D7}">
      <dsp:nvSpPr>
        <dsp:cNvPr id="11" name="Rectangles 10"/>
        <dsp:cNvSpPr/>
      </dsp:nvSpPr>
      <dsp:spPr bwMode="white">
        <a:xfrm>
          <a:off x="142237" y="439321"/>
          <a:ext cx="1844767" cy="585580"/>
        </a:xfrm>
        <a:prstGeom prst="rect">
          <a:avLst/>
        </a:prstGeom>
      </dsp:spPr>
      <dsp:style>
        <a:lnRef idx="2">
          <a:schemeClr val="lt1"/>
        </a:lnRef>
        <a:fillRef idx="1">
          <a:schemeClr val="accent1"/>
        </a:fillRef>
        <a:effectRef idx="0">
          <a:scrgbClr r="0" g="0" b="0"/>
        </a:effectRef>
        <a:fontRef idx="minor">
          <a:schemeClr val="lt1"/>
        </a:fontRef>
      </dsp:style>
      <dsp:txBody>
        <a:bodyPr lIns="34925" tIns="34925" rIns="34925" bIns="34925" anchor="ctr"/>
        <a:lstStyle>
          <a:lvl1pPr algn="ctr">
            <a:defRPr sz="1100"/>
          </a:lvl1pPr>
          <a:lvl2pPr marL="57150" indent="-57150" algn="ctr">
            <a:defRPr sz="800"/>
          </a:lvl2pPr>
          <a:lvl3pPr marL="114300" indent="-57150" algn="ctr">
            <a:defRPr sz="800"/>
          </a:lvl3pPr>
          <a:lvl4pPr marL="171450" indent="-57150" algn="ctr">
            <a:defRPr sz="800"/>
          </a:lvl4pPr>
          <a:lvl5pPr marL="228600" indent="-57150" algn="ctr">
            <a:defRPr sz="800"/>
          </a:lvl5pPr>
          <a:lvl6pPr marL="285750" indent="-57150" algn="ctr">
            <a:defRPr sz="800"/>
          </a:lvl6pPr>
          <a:lvl7pPr marL="342900" indent="-57150" algn="ctr">
            <a:defRPr sz="800"/>
          </a:lvl7pPr>
          <a:lvl8pPr marL="400050" indent="-57150" algn="ctr">
            <a:defRPr sz="800"/>
          </a:lvl8pPr>
          <a:lvl9pPr marL="457200" indent="-57150" algn="ctr">
            <a:defRPr sz="800"/>
          </a:lvl9pPr>
        </a:lstStyle>
        <a:p>
          <a:pPr lvl="0">
            <a:lnSpc>
              <a:spcPct val="100000"/>
            </a:lnSpc>
            <a:spcBef>
              <a:spcPct val="0"/>
            </a:spcBef>
            <a:spcAft>
              <a:spcPct val="35000"/>
            </a:spcAft>
          </a:pPr>
          <a:r>
            <a:rPr lang="el-GR" b="1" i="0" dirty="0" smtClean="0"/>
            <a:t>Πληροφορίες γέννησης: </a:t>
          </a:r>
          <a:r>
            <a:rPr lang="el-GR" b="0" i="0" dirty="0" smtClean="0">
              <a:hlinkClick r:id="rId4"/>
            </a:rPr>
            <a:t>Ταρσός, Τουρκία</a:t>
          </a:r>
          <a:endParaRPr lang="el-GR" dirty="0"/>
        </a:p>
      </dsp:txBody>
      <dsp:txXfrm>
        <a:off x="142237" y="439321"/>
        <a:ext cx="1844767" cy="585580"/>
      </dsp:txXfrm>
    </dsp:sp>
    <dsp:sp modelId="{3EC98750-0B0B-4DB6-AB3A-E01411878C1A}">
      <dsp:nvSpPr>
        <dsp:cNvPr id="8" name="Rectangles 7"/>
        <dsp:cNvSpPr/>
      </dsp:nvSpPr>
      <dsp:spPr bwMode="white">
        <a:xfrm>
          <a:off x="2220921" y="1024901"/>
          <a:ext cx="1610851" cy="3806542"/>
        </a:xfrm>
        <a:prstGeom prst="rect">
          <a:avLst/>
        </a:prstGeom>
        <a:noFill/>
        <a:ln>
          <a:noFill/>
        </a:ln>
      </dsp:spPr>
      <dsp:style>
        <a:lnRef idx="0">
          <a:schemeClr val="dk1">
            <a:alpha val="0"/>
          </a:schemeClr>
        </a:lnRef>
        <a:fillRef idx="0">
          <a:schemeClr val="lt1">
            <a:alpha val="0"/>
          </a:schemeClr>
        </a:fillRef>
        <a:effectRef idx="0">
          <a:scrgbClr r="0" g="0" b="0"/>
        </a:effectRef>
        <a:fontRef idx="minor"/>
      </dsp:style>
      <dsp:txBody>
        <a:bodyPr lIns="206375" tIns="206375" rIns="206375" bIns="206375" anchor="t"/>
        <a:lstStyle>
          <a:lvl1pPr algn="r">
            <a:defRPr sz="6500"/>
          </a:lvl1pPr>
          <a:lvl2pPr marL="285750" indent="-285750" algn="r">
            <a:defRPr sz="5100"/>
          </a:lvl2pPr>
          <a:lvl3pPr marL="571500" indent="-285750" algn="r">
            <a:defRPr sz="5100"/>
          </a:lvl3pPr>
          <a:lvl4pPr marL="857250" indent="-285750" algn="r">
            <a:defRPr sz="5100"/>
          </a:lvl4pPr>
          <a:lvl5pPr marL="1143000" indent="-285750" algn="r">
            <a:defRPr sz="5100"/>
          </a:lvl5pPr>
          <a:lvl6pPr marL="1428750" indent="-285750" algn="r">
            <a:defRPr sz="5100"/>
          </a:lvl6pPr>
          <a:lvl7pPr marL="1714500" indent="-285750" algn="r">
            <a:defRPr sz="5100"/>
          </a:lvl7pPr>
          <a:lvl8pPr marL="2000250" indent="-285750" algn="r">
            <a:defRPr sz="5100"/>
          </a:lvl8pPr>
          <a:lvl9pPr marL="2286000" indent="-285750" algn="r">
            <a:defRPr sz="5100"/>
          </a:lvl9pPr>
        </a:lstStyle>
        <a:p>
          <a:endParaRPr>
            <a:solidFill>
              <a:schemeClr val="tx1"/>
            </a:solidFill>
          </a:endParaRPr>
        </a:p>
      </dsp:txBody>
      <dsp:txXfrm>
        <a:off x="2220921" y="1024901"/>
        <a:ext cx="1610851" cy="3806542"/>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des" ptType="node node"/>
        <dgm:presOf axis="des des" ptType="node 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B707691-3F2E-4D72-9797-A6A5D715BE8C}" type="datetimeFigureOut">
              <a:rPr lang="en-US" smtClean="0"/>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AB3FA1C-C2D8-4A22-B1C7-7C021729275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B707691-3F2E-4D72-9797-A6A5D715BE8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B707691-3F2E-4D72-9797-A6A5D715BE8C}" type="datetimeFigureOut">
              <a:rPr lang="en-US" smtClean="0"/>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AB3FA1C-C2D8-4A22-B1C7-7C021729275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B707691-3F2E-4D72-9797-A6A5D715BE8C}"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AB3FA1C-C2D8-4A22-B1C7-7C021729275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B707691-3F2E-4D72-9797-A6A5D715BE8C}" type="datetimeFigureOut">
              <a:rPr lang="en-US" smtClean="0"/>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AB3FA1C-C2D8-4A22-B1C7-7C021729275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CB707691-3F2E-4D72-9797-A6A5D715BE8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CB707691-3F2E-4D72-9797-A6A5D715BE8C}"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707691-3F2E-4D72-9797-A6A5D715BE8C}"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07691-3F2E-4D72-9797-A6A5D715BE8C}"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B707691-3F2E-4D72-9797-A6A5D715BE8C}" type="datetimeFigureOut">
              <a:rPr lang="en-US" smtClean="0"/>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AB3FA1C-C2D8-4A22-B1C7-7C021729275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CB707691-3F2E-4D72-9797-A6A5D715BE8C}"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3FA1C-C2D8-4A22-B1C7-7C021729275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707691-3F2E-4D72-9797-A6A5D715BE8C}" type="datetimeFigureOut">
              <a:rPr lang="en-US" smtClean="0"/>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AB3FA1C-C2D8-4A22-B1C7-7C021729275F}" type="slidenum">
              <a:rPr lang="en-US" smtClean="0"/>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70" indent="-30607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29920" indent="-30607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9795" indent="-26987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60" indent="-23431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105" indent="-234315"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89992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27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9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715"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religious.gr/%CE%B2%CE%AF%CE%BF%CF%82-%CE%B1%CF%80%CF%8C%CF%83%CF%84%CE%BF%CE%BB%CE%BF%CF%82-%CF%80%CE%B1%CF%8D%CE%BB%CE%BF%CF%82" TargetMode="External"/><Relationship Id="rId2" Type="http://schemas.openxmlformats.org/officeDocument/2006/relationships/hyperlink" Target="https://www.sansimera.gr/biographies/856" TargetMode="External"/><Relationship Id="rId1" Type="http://schemas.openxmlformats.org/officeDocument/2006/relationships/hyperlink" Target="https://el.wikipedia.org/wiki/%CE%91%CF%80%CF%8C%CF%83%CF%84%CE%BF%CE%BB%CE%BF%CF%82_%CE%A0%CE%B1%CF%8D%CE%BB%CE%BF%CF%82" TargetMode="External"/></Relationships>
</file>

<file path=ppt/slides/_rels/slide2.xml.rels><?xml version="1.0" encoding="UTF-8" standalone="yes"?>
<Relationships xmlns="http://schemas.openxmlformats.org/package/2006/relationships"><Relationship Id="rId9" Type="http://schemas.openxmlformats.org/officeDocument/2006/relationships/image" Target="../media/image5.jpeg"/><Relationship Id="rId8" Type="http://schemas.openxmlformats.org/officeDocument/2006/relationships/image" Target="../media/image4.jpeg"/><Relationship Id="rId7" Type="http://schemas.openxmlformats.org/officeDocument/2006/relationships/image" Target="../media/image3.jpeg"/><Relationship Id="rId6" Type="http://schemas.openxmlformats.org/officeDocument/2006/relationships/image" Target="../media/image1.jpe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0" Type="http://schemas.openxmlformats.org/officeDocument/2006/relationships/slideLayout" Target="../slideLayouts/slideLayout2.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6279" y="689496"/>
            <a:ext cx="9144000" cy="802231"/>
          </a:xfrm>
        </p:spPr>
        <p:txBody>
          <a:bodyPr>
            <a:normAutofit/>
          </a:bodyPr>
          <a:lstStyle/>
          <a:p>
            <a:r>
              <a:rPr lang="el-GR" sz="4000" b="1" i="1" u="sng" dirty="0" smtClean="0"/>
              <a:t>Απόστολος Παύλος</a:t>
            </a:r>
            <a:endParaRPr lang="en-US" sz="4000" b="1" i="1" u="sng" dirty="0"/>
          </a:p>
        </p:txBody>
      </p:sp>
      <p:sp>
        <p:nvSpPr>
          <p:cNvPr id="3" name="Subtitle 2"/>
          <p:cNvSpPr>
            <a:spLocks noGrp="1"/>
          </p:cNvSpPr>
          <p:nvPr>
            <p:ph type="subTitle" idx="1"/>
          </p:nvPr>
        </p:nvSpPr>
        <p:spPr>
          <a:xfrm>
            <a:off x="501252" y="1403892"/>
            <a:ext cx="11000465" cy="4889332"/>
          </a:xfrm>
        </p:spPr>
        <p:txBody>
          <a:bodyPr>
            <a:normAutofit/>
          </a:bodyPr>
          <a:lstStyle/>
          <a:p>
            <a:pPr marL="342900" indent="-342900" algn="l">
              <a:buFont typeface="Arial" panose="020B0604020202020204" pitchFamily="34" charset="0"/>
              <a:buChar char="•"/>
            </a:pPr>
            <a:r>
              <a:rPr lang="el-GR" sz="1800" dirty="0"/>
              <a:t>Ο </a:t>
            </a:r>
            <a:r>
              <a:rPr lang="el-GR" sz="1800" b="1" dirty="0"/>
              <a:t>Απόστολος Παύλος</a:t>
            </a:r>
            <a:r>
              <a:rPr lang="el-GR" sz="1800" dirty="0"/>
              <a:t>, γνωστός στον δυτικό κόσμο και ως </a:t>
            </a:r>
            <a:r>
              <a:rPr lang="el-GR" sz="1800" b="1" dirty="0"/>
              <a:t>Άγιος Παύλος</a:t>
            </a:r>
            <a:r>
              <a:rPr lang="el-GR" sz="1800" dirty="0"/>
              <a:t> γεννηθείς ως </a:t>
            </a:r>
            <a:r>
              <a:rPr lang="el-GR" sz="1800" b="1" dirty="0"/>
              <a:t>Σαούλ</a:t>
            </a:r>
            <a:r>
              <a:rPr lang="el-GR" sz="1800" dirty="0"/>
              <a:t> </a:t>
            </a:r>
            <a:r>
              <a:rPr lang="el-GR" sz="1800" dirty="0" smtClean="0"/>
              <a:t>, </a:t>
            </a:r>
            <a:r>
              <a:rPr lang="el-GR" sz="1800" dirty="0"/>
              <a:t>ήταν </a:t>
            </a:r>
            <a:r>
              <a:rPr lang="el-GR" sz="1800" dirty="0" smtClean="0"/>
              <a:t>Απόστολος</a:t>
            </a:r>
            <a:r>
              <a:rPr lang="el-GR" sz="1800" dirty="0"/>
              <a:t> και συγγραφέας των μισών περίπου βιβλίων της </a:t>
            </a:r>
            <a:r>
              <a:rPr lang="el-GR" sz="1800" dirty="0" smtClean="0"/>
              <a:t>Καινής Διαθήκης. </a:t>
            </a:r>
            <a:r>
              <a:rPr lang="el-GR" sz="1800" dirty="0"/>
              <a:t>Ήταν μία από τις σπουδαιότερες προσωπικότητες της πρώιμης εποχής του </a:t>
            </a:r>
            <a:r>
              <a:rPr lang="el-GR" sz="1800" dirty="0" smtClean="0"/>
              <a:t>Χριστιανισμού, </a:t>
            </a:r>
            <a:r>
              <a:rPr lang="el-GR" sz="1800" dirty="0"/>
              <a:t>υποστηρικτής της παγκοσμιότητας της Διδασκαλίας Του </a:t>
            </a:r>
            <a:r>
              <a:rPr lang="el-GR" sz="1800" dirty="0" smtClean="0"/>
              <a:t>Ιησού.</a:t>
            </a:r>
            <a:endParaRPr lang="el-GR" sz="1800" dirty="0" smtClean="0"/>
          </a:p>
          <a:p>
            <a:pPr marL="342900" indent="-342900" algn="l">
              <a:buFont typeface="Arial" panose="020B0604020202020204" pitchFamily="34" charset="0"/>
              <a:buChar char="•"/>
            </a:pPr>
            <a:endParaRPr lang="el-GR" sz="1800" dirty="0"/>
          </a:p>
          <a:p>
            <a:pPr marL="342900" indent="-342900" algn="l">
              <a:buFont typeface="Arial" panose="020B0604020202020204" pitchFamily="34" charset="0"/>
              <a:buChar char="•"/>
            </a:pPr>
            <a:endParaRPr lang="el-GR" sz="1800" dirty="0" smtClean="0"/>
          </a:p>
          <a:p>
            <a:pPr marL="342900" indent="-342900" algn="l">
              <a:buFont typeface="Arial" panose="020B0604020202020204" pitchFamily="34" charset="0"/>
              <a:buChar char="•"/>
            </a:pPr>
            <a:endParaRPr lang="el-GR" sz="1800" dirty="0"/>
          </a:p>
          <a:p>
            <a:pPr marL="342900" indent="-342900" algn="l">
              <a:buFont typeface="Arial" panose="020B0604020202020204" pitchFamily="34" charset="0"/>
              <a:buChar char="•"/>
            </a:pPr>
            <a:endParaRPr lang="el-GR" sz="1800" dirty="0" smtClean="0"/>
          </a:p>
          <a:p>
            <a:pPr marL="342900" indent="-342900" algn="l">
              <a:buFont typeface="Arial" panose="020B0604020202020204" pitchFamily="34" charset="0"/>
              <a:buChar char="•"/>
            </a:pPr>
            <a:endParaRPr lang="el-GR" sz="1800" dirty="0"/>
          </a:p>
          <a:p>
            <a:pPr marL="342900" indent="-342900" algn="l">
              <a:buFont typeface="Arial" panose="020B0604020202020204" pitchFamily="34" charset="0"/>
              <a:buChar char="•"/>
            </a:pPr>
            <a:endParaRPr lang="el-GR" sz="1800" dirty="0" smtClean="0"/>
          </a:p>
          <a:p>
            <a:pPr marL="342900" indent="-342900" algn="l">
              <a:buFont typeface="Arial" panose="020B0604020202020204" pitchFamily="34" charset="0"/>
              <a:buChar char="•"/>
            </a:pPr>
            <a:endParaRPr lang="el-GR" sz="1800" dirty="0"/>
          </a:p>
          <a:p>
            <a:pPr algn="l"/>
            <a:endParaRPr lang="el-GR" sz="1800" dirty="0" smtClean="0"/>
          </a:p>
          <a:p>
            <a:r>
              <a:rPr lang="el-GR" sz="1800" dirty="0" smtClean="0"/>
              <a:t>                                                                                                                                                    &lt;&lt;άγιος </a:t>
            </a:r>
            <a:r>
              <a:rPr lang="el-GR" sz="1800" dirty="0" err="1" smtClean="0"/>
              <a:t>Παύλοσ</a:t>
            </a:r>
            <a:r>
              <a:rPr lang="el-GR" sz="1800" dirty="0" smtClean="0"/>
              <a:t>&gt;&gt;                </a:t>
            </a:r>
            <a:r>
              <a:rPr lang="el-GR" b="1" dirty="0" smtClean="0"/>
              <a:t>Παύλος</a:t>
            </a:r>
            <a:r>
              <a:rPr lang="el-GR" sz="1800" dirty="0" smtClean="0"/>
              <a:t> </a:t>
            </a:r>
            <a:endParaRPr lang="en-US" sz="1800" dirty="0"/>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555606" y="3307977"/>
            <a:ext cx="2055649" cy="256211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988" y="3307976"/>
            <a:ext cx="1999129" cy="2562113"/>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01" y="667321"/>
            <a:ext cx="11029616" cy="1013800"/>
          </a:xfrm>
        </p:spPr>
        <p:txBody>
          <a:bodyPr/>
          <a:lstStyle/>
          <a:p>
            <a:r>
              <a:rPr lang="el-GR" dirty="0" smtClean="0"/>
              <a:t>Τέλος.</a:t>
            </a:r>
            <a:endParaRPr lang="en-US" dirty="0"/>
          </a:p>
        </p:txBody>
      </p:sp>
      <p:sp>
        <p:nvSpPr>
          <p:cNvPr id="6" name="Content Placeholder 5"/>
          <p:cNvSpPr>
            <a:spLocks noGrp="1"/>
          </p:cNvSpPr>
          <p:nvPr>
            <p:ph idx="1"/>
          </p:nvPr>
        </p:nvSpPr>
        <p:spPr>
          <a:xfrm>
            <a:off x="528941" y="2032451"/>
            <a:ext cx="11029615" cy="4716692"/>
          </a:xfrm>
        </p:spPr>
        <p:txBody>
          <a:bodyPr>
            <a:normAutofit/>
          </a:bodyPr>
          <a:lstStyle/>
          <a:p>
            <a:r>
              <a:rPr lang="el-GR" dirty="0" smtClean="0"/>
              <a:t>Αναστασία Ανδριώτη</a:t>
            </a:r>
            <a:endParaRPr lang="el-GR" dirty="0" smtClean="0"/>
          </a:p>
          <a:p>
            <a:r>
              <a:rPr lang="el-GR" dirty="0" smtClean="0"/>
              <a:t>Β’1</a:t>
            </a:r>
            <a:endParaRPr lang="el-GR" dirty="0" smtClean="0"/>
          </a:p>
          <a:p>
            <a:r>
              <a:rPr lang="el-GR" dirty="0" smtClean="0"/>
              <a:t>2022-2023</a:t>
            </a:r>
            <a:endParaRPr lang="el-GR" dirty="0" smtClean="0"/>
          </a:p>
          <a:p>
            <a:pPr marL="0" indent="0">
              <a:buNone/>
            </a:pPr>
            <a:endParaRPr lang="el-GR" dirty="0" smtClean="0"/>
          </a:p>
          <a:p>
            <a:r>
              <a:rPr lang="el-GR" dirty="0" smtClean="0"/>
              <a:t>Πηγές: </a:t>
            </a:r>
            <a:r>
              <a:rPr lang="en-US" dirty="0">
                <a:hlinkClick r:id="rId1"/>
              </a:rPr>
              <a:t>https://el.wikipedia.org/wiki/%CE%91%CF%80%CF%8C%CF%83%CF%84%CE%BF%CE%BB%CE%BF%CF%82_%</a:t>
            </a:r>
            <a:r>
              <a:rPr lang="en-US" dirty="0" smtClean="0">
                <a:hlinkClick r:id="rId1"/>
              </a:rPr>
              <a:t>CE%A0%CE%B1%CF%8D%CE%BB%CE%BF%CF%82</a:t>
            </a:r>
            <a:endParaRPr lang="el-GR" dirty="0" smtClean="0"/>
          </a:p>
          <a:p>
            <a:r>
              <a:rPr lang="en-US" dirty="0">
                <a:hlinkClick r:id="rId2"/>
              </a:rPr>
              <a:t>https://</a:t>
            </a:r>
            <a:r>
              <a:rPr lang="en-US" dirty="0" smtClean="0">
                <a:hlinkClick r:id="rId2"/>
              </a:rPr>
              <a:t>www.sansimera.gr/biographies/856</a:t>
            </a:r>
            <a:endParaRPr lang="el-GR" dirty="0" smtClean="0"/>
          </a:p>
          <a:p>
            <a:r>
              <a:rPr lang="en-US" dirty="0">
                <a:hlinkClick r:id="rId3"/>
              </a:rPr>
              <a:t>https://religious.gr/%CE%B2%CE%AF%CE%BF%CF%82-%CE%B1%CF%80%CF%8C%CF%83%CF%84%CE%BF%CE%BB%CE%BF%CF%82-%</a:t>
            </a:r>
            <a:r>
              <a:rPr lang="en-US" dirty="0" smtClean="0">
                <a:hlinkClick r:id="rId3"/>
              </a:rPr>
              <a:t>CF%80%CE%B1%CF%8D%CE%BB%CE%BF%CF%82</a:t>
            </a:r>
            <a:endParaRPr lang="el-GR" dirty="0" smtClean="0"/>
          </a:p>
          <a:p>
            <a:r>
              <a:rPr lang="el-GR" dirty="0" smtClean="0"/>
              <a:t>Σημειώσεις τετραδίου </a:t>
            </a:r>
            <a:endParaRPr lang="el-GR" dirty="0" smtClean="0"/>
          </a:p>
          <a:p>
            <a:pPr marL="0" indent="0">
              <a:buNone/>
            </a:pPr>
            <a:endParaRPr lang="el-GR" sz="2400" dirty="0" smtClean="0"/>
          </a:p>
          <a:p>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l-GR" sz="2000" b="1" i="1" u="sng" dirty="0" smtClean="0"/>
          </a:p>
          <a:p>
            <a:endParaRPr lang="el-GR" sz="2000" b="1" i="1" u="sng" dirty="0"/>
          </a:p>
          <a:p>
            <a:endParaRPr lang="el-GR" sz="2000" b="1" i="1" u="sng" dirty="0" smtClean="0"/>
          </a:p>
          <a:p>
            <a:endParaRPr lang="el-GR" sz="2000" b="1" i="1" u="sng" dirty="0"/>
          </a:p>
        </p:txBody>
      </p:sp>
      <p:graphicFrame>
        <p:nvGraphicFramePr>
          <p:cNvPr id="9" name="Content Placeholder 4"/>
          <p:cNvGraphicFramePr/>
          <p:nvPr/>
        </p:nvGraphicFramePr>
        <p:xfrm>
          <a:off x="304799" y="1532707"/>
          <a:ext cx="7663543" cy="541702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0206" y="2577736"/>
            <a:ext cx="1828800" cy="4371993"/>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45280" y="2577734"/>
            <a:ext cx="1793966" cy="4058197"/>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90354" y="2577733"/>
            <a:ext cx="1793966" cy="3766875"/>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2815" y="2577733"/>
            <a:ext cx="1787539" cy="3474724"/>
          </a:xfrm>
          <a:prstGeom prst="rect">
            <a:avLst/>
          </a:prstGeom>
        </p:spPr>
      </p:pic>
      <p:sp>
        <p:nvSpPr>
          <p:cNvPr id="17" name="Rectangle 16"/>
          <p:cNvSpPr/>
          <p:nvPr/>
        </p:nvSpPr>
        <p:spPr>
          <a:xfrm>
            <a:off x="581191" y="1009487"/>
            <a:ext cx="7691951" cy="523220"/>
          </a:xfrm>
          <a:prstGeom prst="rect">
            <a:avLst/>
          </a:prstGeom>
        </p:spPr>
        <p:txBody>
          <a:bodyPr wrap="square">
            <a:spAutoFit/>
          </a:bodyPr>
          <a:lstStyle/>
          <a:p>
            <a:r>
              <a:rPr lang="el-GR" sz="2800" dirty="0" smtClean="0">
                <a:solidFill>
                  <a:schemeClr val="bg1"/>
                </a:solidFill>
              </a:rPr>
              <a:t>ΒΙΟΓΡΑΦΙΑ ΑΠΟΣΤΟΛΟΥ ΠΑΥΛΟΥ</a:t>
            </a:r>
            <a:endParaRPr lang="en-US" sz="28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advClick="0">
        <p14:prism isInverted="1" isContent="1"/>
      </p:transition>
    </mc:Choice>
    <mc:Fallback>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Βιογραφία απόστολου Παύλου</a:t>
            </a:r>
            <a:endParaRPr lang="en-US" dirty="0"/>
          </a:p>
        </p:txBody>
      </p:sp>
      <p:sp>
        <p:nvSpPr>
          <p:cNvPr id="3" name="Content Placeholder 2"/>
          <p:cNvSpPr>
            <a:spLocks noGrp="1"/>
          </p:cNvSpPr>
          <p:nvPr>
            <p:ph idx="1"/>
          </p:nvPr>
        </p:nvSpPr>
        <p:spPr/>
        <p:txBody>
          <a:bodyPr>
            <a:normAutofit lnSpcReduction="10000"/>
          </a:bodyPr>
          <a:lstStyle/>
          <a:p>
            <a:r>
              <a:rPr lang="el-GR" dirty="0"/>
              <a:t>Κορυφαία φυσιογνωμία του Χριστιανισμού. Ασπάστηκε τον Χριστιανισμό μετά το θάνατο και την </a:t>
            </a:r>
            <a:r>
              <a:rPr lang="el-GR" dirty="0" smtClean="0"/>
              <a:t>ανάσταση του Ιησού</a:t>
            </a:r>
            <a:r>
              <a:rPr lang="el-GR" dirty="0"/>
              <a:t> και αναδείχθηκε σε έναν από τους ηγέτες του, με καθοριστικό ρόλο στην εξάπλωσή του πέραν των ορίων του ιουδαϊσμού, ώστε να καταστεί οικουμενική θρησκεία. Η μνήμη του εορτάζεται απ’ όλες τις ομολογίες του Χριστιανισμού </a:t>
            </a:r>
            <a:r>
              <a:rPr lang="el-GR" dirty="0" smtClean="0"/>
              <a:t>στις 29 Ιουνίου, </a:t>
            </a:r>
            <a:r>
              <a:rPr lang="el-GR" dirty="0"/>
              <a:t>μαζί με τον </a:t>
            </a:r>
            <a:r>
              <a:rPr lang="el-GR" dirty="0" smtClean="0"/>
              <a:t>απόστολο Πέτρο.</a:t>
            </a:r>
            <a:endParaRPr lang="el-GR" dirty="0"/>
          </a:p>
          <a:p>
            <a:r>
              <a:rPr lang="el-GR" dirty="0"/>
              <a:t>Ο ιουδαϊκού θρησκεύματος Παύλος γεννήθηκε στην Ταρσό της Κιλικίας το 5 και προτού γίνει χριστιανός ονομαζόταν Σαούλ ή Σαύλος στα ελληνικά. Επειδή, όμως, απέκτησε την ιδιότητα του </a:t>
            </a:r>
            <a:r>
              <a:rPr lang="el-GR" dirty="0" smtClean="0"/>
              <a:t>Ρωμαίου </a:t>
            </a:r>
            <a:r>
              <a:rPr lang="el-GR" dirty="0"/>
              <a:t>πολίτη είχε και δεύτερο όνομα, το ρωμαϊκό Πάουλους </a:t>
            </a:r>
            <a:r>
              <a:rPr lang="el-GR" dirty="0" smtClean="0"/>
              <a:t>. </a:t>
            </a:r>
            <a:r>
              <a:rPr lang="el-GR" dirty="0"/>
              <a:t>Στην πατρίδα του έμαθε την ελληνική γλώσσα και στα Ιεροσόλυμα σπούδασε εβραϊκή θεολογία κοντά στον σοφό </a:t>
            </a:r>
            <a:r>
              <a:rPr lang="el-GR" dirty="0" smtClean="0"/>
              <a:t>Γαμαλιήλ.</a:t>
            </a:r>
            <a:endParaRPr lang="el-GR" dirty="0" smtClean="0"/>
          </a:p>
          <a:p>
            <a:r>
              <a:rPr lang="el-GR" dirty="0" smtClean="0"/>
              <a:t>Έλαβε </a:t>
            </a:r>
            <a:r>
              <a:rPr lang="el-GR" dirty="0"/>
              <a:t>μέρος στον λιθοβολισμό </a:t>
            </a:r>
            <a:r>
              <a:rPr lang="el-GR" dirty="0" smtClean="0"/>
              <a:t>του στέφανου</a:t>
            </a:r>
            <a:r>
              <a:rPr lang="el-GR" dirty="0"/>
              <a:t> και ήταν γεμάτος έχθρα κατά των χριστιανών. Όταν έμαθε ότι στη Δαμασκό υπήρχαν πολλοί χριστιανοί, πήγε στους αρχιερείς και πήρε την άδεια και συνοδούς να πάει να τους συλλάβει και να τους φέρει δεμένους στα Ιεροσόλυμα. Ένα όραμα που είδε καθ' οδόν προς τη Δαμασκό τον έκανε να μεταστραφεί στον χριστιανισμό</a:t>
            </a:r>
            <a:r>
              <a:rPr lang="el-GR" dirty="0" smtClean="0"/>
              <a:t>.</a:t>
            </a:r>
            <a:br>
              <a:rPr lang="el-GR" dirty="0"/>
            </a:br>
            <a:endParaRPr lang="en-US"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Αντιλήψεις του Παύλου πριν συναντήσει το Χριστό</a:t>
            </a:r>
            <a:endParaRPr lang="en-US" dirty="0"/>
          </a:p>
        </p:txBody>
      </p:sp>
      <p:sp>
        <p:nvSpPr>
          <p:cNvPr id="3" name="Content Placeholder 2"/>
          <p:cNvSpPr>
            <a:spLocks noGrp="1"/>
          </p:cNvSpPr>
          <p:nvPr>
            <p:ph idx="1"/>
          </p:nvPr>
        </p:nvSpPr>
        <p:spPr/>
        <p:txBody>
          <a:bodyPr/>
          <a:lstStyle/>
          <a:p>
            <a:r>
              <a:rPr lang="el-GR" dirty="0" smtClean="0"/>
              <a:t>Πιστεύει στον εαυτό του</a:t>
            </a:r>
            <a:endParaRPr lang="el-GR" dirty="0" smtClean="0"/>
          </a:p>
          <a:p>
            <a:r>
              <a:rPr lang="el-GR" dirty="0" smtClean="0"/>
              <a:t>Στην καταγωγή του</a:t>
            </a:r>
            <a:endParaRPr lang="el-GR" dirty="0" smtClean="0"/>
          </a:p>
          <a:p>
            <a:r>
              <a:rPr lang="el-GR" dirty="0" smtClean="0"/>
              <a:t>Στη μόρφωσή του</a:t>
            </a:r>
            <a:endParaRPr lang="el-GR" dirty="0" smtClean="0"/>
          </a:p>
          <a:p>
            <a:r>
              <a:rPr lang="el-GR" dirty="0" smtClean="0"/>
              <a:t>Στο νόμο</a:t>
            </a:r>
            <a:endParaRPr lang="el-GR" dirty="0" smtClean="0"/>
          </a:p>
          <a:p>
            <a:r>
              <a:rPr lang="el-GR" dirty="0" smtClean="0"/>
              <a:t>Στις παραδόσεις</a:t>
            </a:r>
            <a:endParaRPr lang="el-GR" dirty="0" smtClean="0"/>
          </a:p>
          <a:p>
            <a:r>
              <a:rPr lang="el-GR" dirty="0" smtClean="0"/>
              <a:t>Δεν μπορεί να καταλάβει το κήρυγμα του μεσσία</a:t>
            </a:r>
            <a:endParaRPr lang="el-GR" dirty="0" smtClean="0"/>
          </a:p>
          <a:p>
            <a:r>
              <a:rPr lang="el-GR" dirty="0" smtClean="0"/>
              <a:t>Θέλει να συντρίψει τους χριστιανούς ως επικίνδυνος</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εμφάνιση του χριστού στον Παύλο</a:t>
            </a:r>
            <a:endParaRPr lang="en-US" dirty="0"/>
          </a:p>
        </p:txBody>
      </p:sp>
      <p:sp>
        <p:nvSpPr>
          <p:cNvPr id="5" name="Content Placeholder 4"/>
          <p:cNvSpPr>
            <a:spLocks noGrp="1"/>
          </p:cNvSpPr>
          <p:nvPr>
            <p:ph idx="1"/>
          </p:nvPr>
        </p:nvSpPr>
        <p:spPr>
          <a:xfrm>
            <a:off x="509475" y="2243249"/>
            <a:ext cx="11029615" cy="3678303"/>
          </a:xfrm>
        </p:spPr>
        <p:txBody>
          <a:bodyPr>
            <a:normAutofit/>
          </a:bodyPr>
          <a:lstStyle/>
          <a:p>
            <a:r>
              <a:rPr lang="el-GR" dirty="0" smtClean="0"/>
              <a:t>Το </a:t>
            </a:r>
            <a:r>
              <a:rPr lang="el-GR" dirty="0"/>
              <a:t>επιχείρημα ότι ο Παύλος είδε κάποια εσωτερική οπτασία, ο ίδιος δεν το αποδέχεται. Για εκείνον δεν επρόκειτο για μια υποκειμενική αντίληψη, αλλά για γεγονός ιστορικό και αντικειμενικό και αυτό συνάγεται από τα χαρακτηριστικά και τη σημασία, τα οποία αποδίδει σε αυτό. Διακρίνει την εμφάνιση εκείνη από άλλες αποκαλύψεις και οπτασίες που του συνέβησαν, ακόμα και από αυτή την αρπαγή του μέχρι τον τρίτο ουρανό, για την οποία αμφιβάλλει, αν ήταν με το σώμα ή χωρίς </a:t>
            </a:r>
            <a:r>
              <a:rPr lang="el-GR" dirty="0" smtClean="0"/>
              <a:t>αυτό. </a:t>
            </a:r>
            <a:r>
              <a:rPr lang="el-GR" dirty="0"/>
              <a:t>Και είναι βέβαιος ότι στον δρόμο για τη Δαμασκό υπήρξε εμφάνιση του αναστημένου Χριστού </a:t>
            </a:r>
            <a:r>
              <a:rPr lang="el-GR" dirty="0" smtClean="0"/>
              <a:t>αφού </a:t>
            </a:r>
            <a:r>
              <a:rPr lang="el-GR" dirty="0"/>
              <a:t>τη συναριθμεί με τις υπόλοιπες που έγιναν στους αποστόλους πριν από την </a:t>
            </a:r>
            <a:r>
              <a:rPr lang="el-GR" dirty="0" smtClean="0"/>
              <a:t>Ανάληψη.</a:t>
            </a:r>
            <a:r>
              <a:rPr lang="el-GR" dirty="0"/>
              <a:t> </a:t>
            </a:r>
            <a:r>
              <a:rPr lang="el-GR" dirty="0" smtClean="0"/>
              <a:t>Ο </a:t>
            </a:r>
            <a:r>
              <a:rPr lang="el-GR" dirty="0"/>
              <a:t>Παύλος ήταν φανατικός διώχτης των Χριστιανών. Όταν πήγαινε προς τη Δαμασκό είδε ένα δυνατό φως το οποίο του έλεγε: Σαούλ, γιατί με καταδιώκεις; Ο Παύλος ρώτησε τη φωνή ποιος ήταν και η φωνή του απάντησε ότι ήταν ο Ιησούς ο Ναζωραίος. Του είπε να πάει στη Δαμασκό όπου θα συναντήσει τον Ανανία ο οποίος θα του πει το τι του επιφυλάσσει ο Θεός. Ο Παύλος τυφλώθηκε από το φως, όμως οι άνθρωποι που ήταν γύρω του τον οδήγησαν στη Δαμασκό. Εκεί συνάντησε τον Ανανία ο οποίος του είπε να βαπτιστεί και να διαδώσει σε ολόκληρο τον κόσμο αυτό που είδε και άκουσε</a:t>
            </a:r>
            <a:r>
              <a:rPr lang="el-GR" dirty="0" smtClean="0"/>
              <a:t>.</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κήρυγμα του απ. Παύλου</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Το κήρυγμα του Παύλου στη συναγωγή των Ιουδαίων, όπως συνοψίζεται στο στίχο μας, έχει τρεις βασικούς άξονες· α) ο Μεσσίας θα πάθει, β) θα αναστηθεί από τους νεκρούς, ώστε να εκπληρωθούν οι προφητείες και γ) αυτός ο Μεσσίας Χριστός είναι ο ιστορικός Ιησούς που κηρύσσει ο απόστολος στη Θεσσαλονίκη.</a:t>
            </a:r>
            <a:endParaRPr lang="el-GR" dirty="0"/>
          </a:p>
          <a:p>
            <a:r>
              <a:rPr lang="el-GR" dirty="0"/>
              <a:t> Στις μεσσιανικές αντιλήψεις των Ιουδαίων της εποχής του Χριστού επικρατούσε μια ρευστότητα. Γι’ αυτό οι ερευνητές διακρίνουν την ύπαρξη δύο τάσεων· η μια ανέμενε τον Μεσσία ως στρατάρχη και θριαμβευτή, ενώ η δεύτερη ως ταπεινό και </a:t>
            </a:r>
            <a:r>
              <a:rPr lang="el-GR" dirty="0" smtClean="0"/>
              <a:t>παθητό. </a:t>
            </a:r>
            <a:r>
              <a:rPr lang="el-GR" dirty="0"/>
              <a:t>Εξάλλου και από τα κείμενα της εποχής</a:t>
            </a:r>
            <a:r>
              <a:rPr lang="el-GR" dirty="0" smtClean="0"/>
              <a:t>, </a:t>
            </a:r>
            <a:r>
              <a:rPr lang="el-GR" dirty="0"/>
              <a:t>απόκρυφες Αποκαλύψεις και </a:t>
            </a:r>
            <a:r>
              <a:rPr lang="el-GR" dirty="0" smtClean="0"/>
              <a:t>Ραβινική </a:t>
            </a:r>
            <a:r>
              <a:rPr lang="el-GR" dirty="0"/>
              <a:t>εξήγηση </a:t>
            </a:r>
            <a:r>
              <a:rPr lang="el-GR" dirty="0" smtClean="0"/>
              <a:t>της, </a:t>
            </a:r>
            <a:r>
              <a:rPr lang="el-GR" dirty="0"/>
              <a:t>φαίνεται ότι τα χαρακτηριστικά γνωρίσματα του αναμενόμενου Μεσσία </a:t>
            </a:r>
            <a:r>
              <a:rPr lang="el-GR" dirty="0" smtClean="0"/>
              <a:t>ήταν </a:t>
            </a:r>
            <a:r>
              <a:rPr lang="el-GR" dirty="0"/>
              <a:t>τρία· α) Ο  Μεσσίας είναι ο απεσταλμένος από τον Θεό σωτήρας του λαού. Την σωτηρία μερικοί αντιλαμβάνονταν ως απαλλαγή από την αμαρτία. Στο σύνολό τους όμως πίστευαν στην εθνική σωτηρία. Ιδιαίτερα οι απόκρυφες Αποκαλύψεις, τόνιζαν τον εθνικοπολιτικό χαρακτήρα του Μεσσία, αλλά με αυτή την προοπτική κατανοούσε ο λαός, την εποχή του Χριστού και τις  παλαιότερες προφητείες. Ο Μεσσίας θα ήταν το πρότυπο του θεοκρατικού βασιλιά. β) Η εποχή του Μεσσία θα ήταν η περίοδος της εκπληρώσεως όλων των πόθων και ελπίδων των Ιουδαίων. γ) Ο Μεσσίας θα κυριαρχούσε σ’ όλους τους βασιλείς και τα έθνη της </a:t>
            </a:r>
            <a:r>
              <a:rPr lang="el-GR" dirty="0" smtClean="0"/>
              <a:t>γης.</a:t>
            </a:r>
            <a:endParaRPr lang="el-GR" dirty="0"/>
          </a:p>
          <a:p>
            <a:r>
              <a:rPr lang="el-GR" dirty="0" smtClean="0"/>
              <a:t>Με </a:t>
            </a:r>
            <a:r>
              <a:rPr lang="el-GR" dirty="0"/>
              <a:t>την αναφορά στο όνομα του Ιησού, ο Παύλος έχει σκοπό να κάνει σαφές το γεγονός ότι αυτός που γεννήθηκε στη Βηθλεέμ καλείται Ιησούς και είναι ο Χριστός. </a:t>
            </a: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allOve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Βασικά στοιχεία του κηρύγματος</a:t>
            </a:r>
            <a:endParaRPr lang="en-US" dirty="0"/>
          </a:p>
        </p:txBody>
      </p:sp>
      <p:sp>
        <p:nvSpPr>
          <p:cNvPr id="3" name="Content Placeholder 2"/>
          <p:cNvSpPr>
            <a:spLocks noGrp="1"/>
          </p:cNvSpPr>
          <p:nvPr>
            <p:ph idx="1"/>
          </p:nvPr>
        </p:nvSpPr>
        <p:spPr/>
        <p:txBody>
          <a:bodyPr/>
          <a:lstStyle/>
          <a:p>
            <a:r>
              <a:rPr lang="el-GR" dirty="0" smtClean="0"/>
              <a:t>Οι Αθηναίοι είναι ευσεβής – βωμός στον άγνωστο θεό – είχαν ανεκπλήρωτες θρησκευτικές αναζητήσεις</a:t>
            </a:r>
            <a:endParaRPr lang="el-GR" dirty="0" smtClean="0"/>
          </a:p>
          <a:p>
            <a:r>
              <a:rPr lang="el-GR" dirty="0" smtClean="0"/>
              <a:t>Ο θεός είναι δημιουργικός και όλων των ανθρώπων , ρυθμιστής της ζωής τους – ο άνθρωπος έχει θεϊκή καταγωγή</a:t>
            </a:r>
            <a:endParaRPr lang="el-GR" dirty="0" smtClean="0"/>
          </a:p>
          <a:p>
            <a:r>
              <a:rPr lang="el-GR" dirty="0" smtClean="0"/>
              <a:t>Ο θεός είναι πνευματικός – δεν είναι ύπαρξη υλική και δεν παριστάνεται με είδωλα </a:t>
            </a:r>
            <a:endParaRPr lang="el-GR" dirty="0" smtClean="0"/>
          </a:p>
          <a:p>
            <a:r>
              <a:rPr lang="el-GR" dirty="0" smtClean="0"/>
              <a:t>Ο θεός παρεμβαίνει στην ανθρώπινη ιστορία – καλεί σε μετάνοια για να είναι έτοιμα την ημέρα της κρίσεως;</a:t>
            </a:r>
            <a:endParaRPr lang="el-GR" dirty="0" smtClean="0"/>
          </a:p>
          <a:p>
            <a:r>
              <a:rPr lang="el-GR" dirty="0" smtClean="0"/>
              <a:t>Ο θεός νίκησε τον θάνατο με την Ανάστασή του – εκείνος θα αναστήσει τους ανθρώπους για την κρίση</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6857999"/>
          </a:xfrm>
        </p:spPr>
      </p:pic>
    </p:spTree>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0</TotalTime>
  <Words>5437</Words>
  <Application>WPS Presentation</Application>
  <PresentationFormat>Widescreen</PresentationFormat>
  <Paragraphs>66</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Wingdings 2</vt:lpstr>
      <vt:lpstr>Corbel</vt:lpstr>
      <vt:lpstr>Gill Sans MT</vt:lpstr>
      <vt:lpstr>Microsoft YaHei</vt:lpstr>
      <vt:lpstr>Arial Unicode MS</vt:lpstr>
      <vt:lpstr>Calibri</vt:lpstr>
      <vt:lpstr>Dividend</vt:lpstr>
      <vt:lpstr>Απόστολος Παύλος</vt:lpstr>
      <vt:lpstr>PowerPoint 演示文稿</vt:lpstr>
      <vt:lpstr>Βιογραφία απόστολου Παύλου</vt:lpstr>
      <vt:lpstr>Αντιλήψεις του Παύλου πριν συναντήσει το Χριστό</vt:lpstr>
      <vt:lpstr>Η εμφάνιση του χριστού στον Παύλο</vt:lpstr>
      <vt:lpstr>Το κήρυγμα του απ. Παύλου</vt:lpstr>
      <vt:lpstr>Βασικά στοιχεία του κηρύγματος</vt:lpstr>
      <vt:lpstr>PowerPoint 演示文稿</vt:lpstr>
      <vt:lpstr>PowerPoint 演示文稿</vt:lpstr>
      <vt:lpstr>Τέλος.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Απόστολος Παύλος</dc:title>
  <dc:creator>user</dc:creator>
  <cp:lastModifiedBy>Paris</cp:lastModifiedBy>
  <cp:revision>12</cp:revision>
  <dcterms:created xsi:type="dcterms:W3CDTF">2023-01-07T14:12:00Z</dcterms:created>
  <dcterms:modified xsi:type="dcterms:W3CDTF">2023-02-01T21:27:08Z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7639194BCA6740229B4A0E2053EAB62A</vt:lpwstr>
  </property>
  <property fmtid="{D5CDD505-2E9C-101B-9397-08002B2CF9AE}" pid="3" name="KSOProductBuildVer">
    <vt:lpwstr>1033-11.2.0.11440</vt:lpwstr>
  </property>
</Properties>
</file>