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1" r:id="rId3"/>
    <p:sldId id="257" r:id="rId4"/>
    <p:sldId id="258" r:id="rId5"/>
    <p:sldId id="260" r:id="rId6"/>
    <p:sldId id="256" r:id="rId7"/>
    <p:sldId id="262" r:id="rId8"/>
    <p:sldId id="263" r:id="rId9"/>
    <p:sldId id="265" r:id="rId10"/>
    <p:sldId id="266"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80" autoAdjust="0"/>
    <p:restoredTop sz="94680" autoAdjust="0"/>
  </p:normalViewPr>
  <p:slideViewPr>
    <p:cSldViewPr>
      <p:cViewPr varScale="1">
        <p:scale>
          <a:sx n="52" d="100"/>
          <a:sy n="52" d="100"/>
        </p:scale>
        <p:origin x="-1402"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4AB4E019-1D2C-404E-B1D3-F5D4F494030C}"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GB"/>
        </a:p>
      </dgm:t>
    </dgm:pt>
    <dgm:pt modelId="{6D3DE2B3-C628-4F8B-A1BC-EFF5B5F9B0A5}">
      <dgm:prSet phldrT="[Text]"/>
      <dgm:spPr/>
      <dgm:t>
        <a:bodyPr/>
        <a:lstStyle/>
        <a:p>
          <a:r>
            <a:rPr lang="el-GR" dirty="0" smtClean="0"/>
            <a:t>1η Αποστολική Περιοδεία </a:t>
          </a:r>
        </a:p>
        <a:p>
          <a:r>
            <a:rPr lang="el-GR" dirty="0" smtClean="0"/>
            <a:t>(46-48  μ.Χ.)</a:t>
          </a:r>
          <a:endParaRPr lang="en-GB" dirty="0"/>
        </a:p>
      </dgm:t>
    </dgm:pt>
    <dgm:pt modelId="{B8A22A66-283F-4F79-9C95-FB2542302AAF}" cxnId="{793C26B6-8FEC-4713-9513-F1E30E683191}" type="parTrans">
      <dgm:prSet/>
      <dgm:spPr/>
      <dgm:t>
        <a:bodyPr/>
        <a:lstStyle/>
        <a:p>
          <a:endParaRPr lang="en-GB"/>
        </a:p>
      </dgm:t>
    </dgm:pt>
    <dgm:pt modelId="{8F5503D7-2464-406E-B7FA-3C92431347FC}" cxnId="{793C26B6-8FEC-4713-9513-F1E30E683191}" type="sibTrans">
      <dgm:prSet/>
      <dgm:spPr/>
      <dgm:t>
        <a:bodyPr/>
        <a:lstStyle/>
        <a:p>
          <a:endParaRPr lang="en-GB"/>
        </a:p>
      </dgm:t>
    </dgm:pt>
    <dgm:pt modelId="{C5E18CEC-7AA9-4643-A94A-5A64A71C0D4D}">
      <dgm:prSet phldrT="[Text]"/>
      <dgm:spPr/>
      <dgm:t>
        <a:bodyPr/>
        <a:lstStyle/>
        <a:p>
          <a:r>
            <a:rPr lang="el-GR" dirty="0" smtClean="0"/>
            <a:t>Αντιοχεια Συρίας</a:t>
          </a:r>
          <a:endParaRPr lang="en-GB" dirty="0" smtClean="0"/>
        </a:p>
        <a:p>
          <a:r>
            <a:rPr lang="el-GR" dirty="0" smtClean="0"/>
            <a:t>Σελεύκεια</a:t>
          </a:r>
          <a:endParaRPr lang="en-GB" dirty="0" smtClean="0"/>
        </a:p>
        <a:p>
          <a:r>
            <a:rPr lang="el-GR" dirty="0" smtClean="0"/>
            <a:t>Σαλαμίνα Κύπρου</a:t>
          </a:r>
          <a:endParaRPr lang="en-GB" dirty="0" smtClean="0"/>
        </a:p>
        <a:p>
          <a:r>
            <a:rPr lang="el-GR" dirty="0" smtClean="0"/>
            <a:t>Πάφος</a:t>
          </a:r>
          <a:endParaRPr lang="en-GB" dirty="0" smtClean="0"/>
        </a:p>
        <a:p>
          <a:r>
            <a:rPr lang="el-GR" dirty="0" smtClean="0"/>
            <a:t>Αττάλεια</a:t>
          </a:r>
          <a:endParaRPr lang="en-GB" dirty="0" smtClean="0"/>
        </a:p>
        <a:p>
          <a:r>
            <a:rPr lang="el-GR" dirty="0" smtClean="0"/>
            <a:t>Πέργη</a:t>
          </a:r>
          <a:endParaRPr lang="en-GB" dirty="0" smtClean="0"/>
        </a:p>
        <a:p>
          <a:r>
            <a:rPr lang="el-GR" dirty="0" smtClean="0"/>
            <a:t>Ικόνιο</a:t>
          </a:r>
          <a:endParaRPr lang="en-GB" dirty="0" smtClean="0"/>
        </a:p>
        <a:p>
          <a:r>
            <a:rPr lang="el-GR" dirty="0" smtClean="0"/>
            <a:t>Λύστρα </a:t>
          </a:r>
          <a:endParaRPr lang="en-GB" dirty="0" smtClean="0"/>
        </a:p>
        <a:p>
          <a:r>
            <a:rPr lang="el-GR" dirty="0" smtClean="0"/>
            <a:t>Δέρβη</a:t>
          </a:r>
          <a:endParaRPr lang="en-GB" dirty="0" smtClean="0"/>
        </a:p>
        <a:p>
          <a:r>
            <a:rPr lang="el-GR" dirty="0" smtClean="0"/>
            <a:t>Αντιόχεια Συρίας</a:t>
          </a:r>
          <a:endParaRPr lang="en-GB" dirty="0"/>
        </a:p>
      </dgm:t>
    </dgm:pt>
    <dgm:pt modelId="{75545785-2AF7-4E1B-BA0C-7185D8C949C3}" cxnId="{74914E96-5DCD-4680-BC36-8ACE287AADFE}" type="parTrans">
      <dgm:prSet/>
      <dgm:spPr/>
      <dgm:t>
        <a:bodyPr/>
        <a:lstStyle/>
        <a:p>
          <a:endParaRPr lang="en-GB"/>
        </a:p>
      </dgm:t>
    </dgm:pt>
    <dgm:pt modelId="{FF999B4D-E8E3-46B0-AEE0-EC308907583C}" cxnId="{74914E96-5DCD-4680-BC36-8ACE287AADFE}" type="sibTrans">
      <dgm:prSet/>
      <dgm:spPr/>
      <dgm:t>
        <a:bodyPr/>
        <a:lstStyle/>
        <a:p>
          <a:endParaRPr lang="en-GB"/>
        </a:p>
      </dgm:t>
    </dgm:pt>
    <dgm:pt modelId="{DF165237-01E3-4266-B0C0-3FFA7CB190EB}">
      <dgm:prSet phldrT="[Text]"/>
      <dgm:spPr/>
      <dgm:t>
        <a:bodyPr/>
        <a:lstStyle/>
        <a:p>
          <a:r>
            <a:rPr lang="el-GR" dirty="0" smtClean="0"/>
            <a:t>2</a:t>
          </a:r>
          <a:r>
            <a:rPr lang="el-GR" baseline="30000" dirty="0" smtClean="0"/>
            <a:t>η</a:t>
          </a:r>
          <a:r>
            <a:rPr lang="el-GR" dirty="0" smtClean="0"/>
            <a:t> Αποστολική Περοδεία </a:t>
          </a:r>
        </a:p>
        <a:p>
          <a:r>
            <a:rPr lang="el-GR" dirty="0" smtClean="0"/>
            <a:t>(49-52 μ.Χ.)</a:t>
          </a:r>
          <a:endParaRPr lang="en-GB" dirty="0"/>
        </a:p>
      </dgm:t>
    </dgm:pt>
    <dgm:pt modelId="{5414A813-6680-4E99-9410-B2FD383AF8BB}" cxnId="{9FBD2D3A-84AC-436F-8A74-C4DF9F29DC01}" type="parTrans">
      <dgm:prSet/>
      <dgm:spPr/>
      <dgm:t>
        <a:bodyPr/>
        <a:lstStyle/>
        <a:p>
          <a:endParaRPr lang="en-GB"/>
        </a:p>
      </dgm:t>
    </dgm:pt>
    <dgm:pt modelId="{E37A2ED6-27BA-48DD-8F3A-571FED4597AF}" cxnId="{9FBD2D3A-84AC-436F-8A74-C4DF9F29DC01}" type="sibTrans">
      <dgm:prSet/>
      <dgm:spPr/>
      <dgm:t>
        <a:bodyPr/>
        <a:lstStyle/>
        <a:p>
          <a:endParaRPr lang="en-GB"/>
        </a:p>
      </dgm:t>
    </dgm:pt>
    <dgm:pt modelId="{49054717-A6EC-4EB0-AD78-F82E7B1B0617}">
      <dgm:prSet phldrT="[Text]"/>
      <dgm:spPr/>
      <dgm:t>
        <a:bodyPr/>
        <a:lstStyle/>
        <a:p>
          <a:r>
            <a:rPr lang="el-GR" dirty="0" smtClean="0"/>
            <a:t>Ιερουσαλήμ </a:t>
          </a:r>
        </a:p>
        <a:p>
          <a:r>
            <a:rPr lang="el-GR" dirty="0" smtClean="0"/>
            <a:t>Αντιόχεια Συρίας</a:t>
          </a:r>
        </a:p>
        <a:p>
          <a:r>
            <a:rPr lang="el-GR" dirty="0" smtClean="0"/>
            <a:t>Τρωάδα</a:t>
          </a:r>
        </a:p>
        <a:p>
          <a:r>
            <a:rPr lang="el-GR" dirty="0" smtClean="0"/>
            <a:t>Φιλίππους</a:t>
          </a:r>
        </a:p>
        <a:p>
          <a:r>
            <a:rPr lang="el-GR" dirty="0" smtClean="0"/>
            <a:t>Θεσσαλονίκη</a:t>
          </a:r>
        </a:p>
        <a:p>
          <a:r>
            <a:rPr lang="el-GR" dirty="0" smtClean="0"/>
            <a:t>Βέροια</a:t>
          </a:r>
        </a:p>
        <a:p>
          <a:r>
            <a:rPr lang="el-GR" dirty="0" smtClean="0"/>
            <a:t>Αθήνα</a:t>
          </a:r>
        </a:p>
        <a:p>
          <a:r>
            <a:rPr lang="el-GR" dirty="0" smtClean="0"/>
            <a:t>Κόρινθος</a:t>
          </a:r>
          <a:endParaRPr lang="en-GB" dirty="0"/>
        </a:p>
      </dgm:t>
    </dgm:pt>
    <dgm:pt modelId="{8BB09220-8F4B-4A80-9F94-3729AD1D4365}" cxnId="{7BB223B1-5B7E-48F4-9118-9DF42E4AB3EB}" type="sibTrans">
      <dgm:prSet/>
      <dgm:spPr/>
      <dgm:t>
        <a:bodyPr/>
        <a:lstStyle/>
        <a:p>
          <a:endParaRPr lang="en-GB"/>
        </a:p>
      </dgm:t>
    </dgm:pt>
    <dgm:pt modelId="{2DDFF2D4-D1CA-4B0A-BB1D-0B49FA40935B}" cxnId="{7BB223B1-5B7E-48F4-9118-9DF42E4AB3EB}" type="parTrans">
      <dgm:prSet/>
      <dgm:spPr/>
      <dgm:t>
        <a:bodyPr/>
        <a:lstStyle/>
        <a:p>
          <a:endParaRPr lang="en-GB"/>
        </a:p>
      </dgm:t>
    </dgm:pt>
    <dgm:pt modelId="{BCD05634-3200-4879-B10A-DC062AA37535}" type="pres">
      <dgm:prSet presAssocID="{4AB4E019-1D2C-404E-B1D3-F5D4F494030C}" presName="diagram" presStyleCnt="0">
        <dgm:presLayoutVars>
          <dgm:chPref val="1"/>
          <dgm:dir/>
          <dgm:animOne val="branch"/>
          <dgm:animLvl val="lvl"/>
          <dgm:resizeHandles/>
        </dgm:presLayoutVars>
      </dgm:prSet>
      <dgm:spPr/>
      <dgm:t>
        <a:bodyPr/>
        <a:lstStyle/>
        <a:p>
          <a:endParaRPr lang="en-GB"/>
        </a:p>
      </dgm:t>
    </dgm:pt>
    <dgm:pt modelId="{1DC90C01-2CB7-419F-BD56-56B6C1104A77}" type="pres">
      <dgm:prSet presAssocID="{6D3DE2B3-C628-4F8B-A1BC-EFF5B5F9B0A5}" presName="root" presStyleCnt="0"/>
      <dgm:spPr/>
    </dgm:pt>
    <dgm:pt modelId="{55286216-221A-4941-A56B-181EE6D46A93}" type="pres">
      <dgm:prSet presAssocID="{6D3DE2B3-C628-4F8B-A1BC-EFF5B5F9B0A5}" presName="rootComposite" presStyleCnt="0"/>
      <dgm:spPr/>
    </dgm:pt>
    <dgm:pt modelId="{A1F2168D-B44B-4FE7-A36D-EE8BF3869E4A}" type="pres">
      <dgm:prSet presAssocID="{6D3DE2B3-C628-4F8B-A1BC-EFF5B5F9B0A5}" presName="rootText" presStyleLbl="node1" presStyleIdx="0" presStyleCnt="2" custScaleX="136757" custScaleY="120114" custLinFactNeighborX="1960" custLinFactNeighborY="13500"/>
      <dgm:spPr/>
      <dgm:t>
        <a:bodyPr/>
        <a:lstStyle/>
        <a:p>
          <a:endParaRPr lang="en-GB"/>
        </a:p>
      </dgm:t>
    </dgm:pt>
    <dgm:pt modelId="{83FDD979-15A4-409C-87AF-BDE580DD7E24}" type="pres">
      <dgm:prSet presAssocID="{6D3DE2B3-C628-4F8B-A1BC-EFF5B5F9B0A5}" presName="rootConnector" presStyleLbl="node1" presStyleIdx="0" presStyleCnt="2"/>
      <dgm:spPr/>
      <dgm:t>
        <a:bodyPr/>
        <a:lstStyle/>
        <a:p>
          <a:endParaRPr lang="en-GB"/>
        </a:p>
      </dgm:t>
    </dgm:pt>
    <dgm:pt modelId="{FD56BEF8-5838-4968-B1DE-F8A9DFF7ACED}" type="pres">
      <dgm:prSet presAssocID="{6D3DE2B3-C628-4F8B-A1BC-EFF5B5F9B0A5}" presName="childShape" presStyleCnt="0"/>
      <dgm:spPr/>
    </dgm:pt>
    <dgm:pt modelId="{147DFCEF-A921-434B-904E-0224B1853528}" type="pres">
      <dgm:prSet presAssocID="{75545785-2AF7-4E1B-BA0C-7185D8C949C3}" presName="Name13" presStyleLbl="parChTrans1D2" presStyleIdx="0" presStyleCnt="2"/>
      <dgm:spPr/>
      <dgm:t>
        <a:bodyPr/>
        <a:lstStyle/>
        <a:p>
          <a:endParaRPr lang="en-GB"/>
        </a:p>
      </dgm:t>
    </dgm:pt>
    <dgm:pt modelId="{8798D47C-29BB-448C-B8DB-EA38E33783FA}" type="pres">
      <dgm:prSet presAssocID="{C5E18CEC-7AA9-4643-A94A-5A64A71C0D4D}" presName="childText" presStyleLbl="bgAcc1" presStyleIdx="0" presStyleCnt="2" custScaleX="183700" custScaleY="497212">
        <dgm:presLayoutVars>
          <dgm:bulletEnabled val="1"/>
        </dgm:presLayoutVars>
      </dgm:prSet>
      <dgm:spPr/>
      <dgm:t>
        <a:bodyPr/>
        <a:lstStyle/>
        <a:p>
          <a:endParaRPr lang="en-GB"/>
        </a:p>
      </dgm:t>
    </dgm:pt>
    <dgm:pt modelId="{1935A1E9-2992-4673-89F7-54303375B07F}" type="pres">
      <dgm:prSet presAssocID="{DF165237-01E3-4266-B0C0-3FFA7CB190EB}" presName="root" presStyleCnt="0"/>
      <dgm:spPr/>
    </dgm:pt>
    <dgm:pt modelId="{F752BBB1-70A9-4E59-86A0-FE9003A16F2B}" type="pres">
      <dgm:prSet presAssocID="{DF165237-01E3-4266-B0C0-3FFA7CB190EB}" presName="rootComposite" presStyleCnt="0"/>
      <dgm:spPr/>
    </dgm:pt>
    <dgm:pt modelId="{17CFD9F1-F738-4C0B-974F-710B753B1FF1}" type="pres">
      <dgm:prSet presAssocID="{DF165237-01E3-4266-B0C0-3FFA7CB190EB}" presName="rootText" presStyleLbl="node1" presStyleIdx="1" presStyleCnt="2" custScaleX="141157" custScaleY="130788" custLinFactNeighborX="258" custLinFactNeighborY="8144"/>
      <dgm:spPr/>
      <dgm:t>
        <a:bodyPr/>
        <a:lstStyle/>
        <a:p>
          <a:endParaRPr lang="en-GB"/>
        </a:p>
      </dgm:t>
    </dgm:pt>
    <dgm:pt modelId="{055A34D2-8D5A-45BB-ACCD-23DDD2A538BA}" type="pres">
      <dgm:prSet presAssocID="{DF165237-01E3-4266-B0C0-3FFA7CB190EB}" presName="rootConnector" presStyleLbl="node1" presStyleIdx="1" presStyleCnt="2"/>
      <dgm:spPr/>
      <dgm:t>
        <a:bodyPr/>
        <a:lstStyle/>
        <a:p>
          <a:endParaRPr lang="en-GB"/>
        </a:p>
      </dgm:t>
    </dgm:pt>
    <dgm:pt modelId="{006295DD-766F-4528-B4C6-F3C9EA425723}" type="pres">
      <dgm:prSet presAssocID="{DF165237-01E3-4266-B0C0-3FFA7CB190EB}" presName="childShape" presStyleCnt="0"/>
      <dgm:spPr/>
    </dgm:pt>
    <dgm:pt modelId="{2BD16BC4-1259-4944-9F4E-6DBB115D57BC}" type="pres">
      <dgm:prSet presAssocID="{2DDFF2D4-D1CA-4B0A-BB1D-0B49FA40935B}" presName="Name13" presStyleLbl="parChTrans1D2" presStyleIdx="1" presStyleCnt="2"/>
      <dgm:spPr/>
      <dgm:t>
        <a:bodyPr/>
        <a:lstStyle/>
        <a:p>
          <a:endParaRPr lang="en-GB"/>
        </a:p>
      </dgm:t>
    </dgm:pt>
    <dgm:pt modelId="{43E7EF18-BC0A-4F80-BC14-A52A6217E5C7}" type="pres">
      <dgm:prSet presAssocID="{49054717-A6EC-4EB0-AD78-F82E7B1B0617}" presName="childText" presStyleLbl="bgAcc1" presStyleIdx="1" presStyleCnt="2" custScaleX="137759" custScaleY="487845">
        <dgm:presLayoutVars>
          <dgm:bulletEnabled val="1"/>
        </dgm:presLayoutVars>
      </dgm:prSet>
      <dgm:spPr/>
      <dgm:t>
        <a:bodyPr/>
        <a:lstStyle/>
        <a:p>
          <a:endParaRPr lang="en-GB"/>
        </a:p>
      </dgm:t>
    </dgm:pt>
  </dgm:ptLst>
  <dgm:cxnLst>
    <dgm:cxn modelId="{18711F93-E4F2-44EF-9816-24D601A0F3E0}" type="presOf" srcId="{75545785-2AF7-4E1B-BA0C-7185D8C949C3}" destId="{147DFCEF-A921-434B-904E-0224B1853528}" srcOrd="0" destOrd="0" presId="urn:microsoft.com/office/officeart/2005/8/layout/hierarchy3"/>
    <dgm:cxn modelId="{AFFAE454-A4B9-4054-BBF7-EC16D63AFFBB}" type="presOf" srcId="{6D3DE2B3-C628-4F8B-A1BC-EFF5B5F9B0A5}" destId="{83FDD979-15A4-409C-87AF-BDE580DD7E24}" srcOrd="1" destOrd="0" presId="urn:microsoft.com/office/officeart/2005/8/layout/hierarchy3"/>
    <dgm:cxn modelId="{0FC47E43-3FE1-4999-8EAC-0AAEE0C9C104}" type="presOf" srcId="{2DDFF2D4-D1CA-4B0A-BB1D-0B49FA40935B}" destId="{2BD16BC4-1259-4944-9F4E-6DBB115D57BC}" srcOrd="0" destOrd="0" presId="urn:microsoft.com/office/officeart/2005/8/layout/hierarchy3"/>
    <dgm:cxn modelId="{7BB223B1-5B7E-48F4-9118-9DF42E4AB3EB}" srcId="{DF165237-01E3-4266-B0C0-3FFA7CB190EB}" destId="{49054717-A6EC-4EB0-AD78-F82E7B1B0617}" srcOrd="0" destOrd="0" parTransId="{2DDFF2D4-D1CA-4B0A-BB1D-0B49FA40935B}" sibTransId="{8BB09220-8F4B-4A80-9F94-3729AD1D4365}"/>
    <dgm:cxn modelId="{40B06A47-D86F-4730-9943-F430B7973DA4}" type="presOf" srcId="{DF165237-01E3-4266-B0C0-3FFA7CB190EB}" destId="{17CFD9F1-F738-4C0B-974F-710B753B1FF1}" srcOrd="0" destOrd="0" presId="urn:microsoft.com/office/officeart/2005/8/layout/hierarchy3"/>
    <dgm:cxn modelId="{9FBD2D3A-84AC-436F-8A74-C4DF9F29DC01}" srcId="{4AB4E019-1D2C-404E-B1D3-F5D4F494030C}" destId="{DF165237-01E3-4266-B0C0-3FFA7CB190EB}" srcOrd="1" destOrd="0" parTransId="{5414A813-6680-4E99-9410-B2FD383AF8BB}" sibTransId="{E37A2ED6-27BA-48DD-8F3A-571FED4597AF}"/>
    <dgm:cxn modelId="{64C863DB-30A5-48C1-84C4-31A005030ADB}" type="presOf" srcId="{4AB4E019-1D2C-404E-B1D3-F5D4F494030C}" destId="{BCD05634-3200-4879-B10A-DC062AA37535}" srcOrd="0" destOrd="0" presId="urn:microsoft.com/office/officeart/2005/8/layout/hierarchy3"/>
    <dgm:cxn modelId="{793C26B6-8FEC-4713-9513-F1E30E683191}" srcId="{4AB4E019-1D2C-404E-B1D3-F5D4F494030C}" destId="{6D3DE2B3-C628-4F8B-A1BC-EFF5B5F9B0A5}" srcOrd="0" destOrd="0" parTransId="{B8A22A66-283F-4F79-9C95-FB2542302AAF}" sibTransId="{8F5503D7-2464-406E-B7FA-3C92431347FC}"/>
    <dgm:cxn modelId="{B0A6BFF7-1B3C-412E-B141-D6D6C56AE8BB}" type="presOf" srcId="{6D3DE2B3-C628-4F8B-A1BC-EFF5B5F9B0A5}" destId="{A1F2168D-B44B-4FE7-A36D-EE8BF3869E4A}" srcOrd="0" destOrd="0" presId="urn:microsoft.com/office/officeart/2005/8/layout/hierarchy3"/>
    <dgm:cxn modelId="{40C3D105-BAF8-4387-8CDC-A667AE01774D}" type="presOf" srcId="{49054717-A6EC-4EB0-AD78-F82E7B1B0617}" destId="{43E7EF18-BC0A-4F80-BC14-A52A6217E5C7}" srcOrd="0" destOrd="0" presId="urn:microsoft.com/office/officeart/2005/8/layout/hierarchy3"/>
    <dgm:cxn modelId="{74914E96-5DCD-4680-BC36-8ACE287AADFE}" srcId="{6D3DE2B3-C628-4F8B-A1BC-EFF5B5F9B0A5}" destId="{C5E18CEC-7AA9-4643-A94A-5A64A71C0D4D}" srcOrd="0" destOrd="0" parTransId="{75545785-2AF7-4E1B-BA0C-7185D8C949C3}" sibTransId="{FF999B4D-E8E3-46B0-AEE0-EC308907583C}"/>
    <dgm:cxn modelId="{337BFA13-294D-4836-8843-540B637B299B}" type="presOf" srcId="{DF165237-01E3-4266-B0C0-3FFA7CB190EB}" destId="{055A34D2-8D5A-45BB-ACCD-23DDD2A538BA}" srcOrd="1" destOrd="0" presId="urn:microsoft.com/office/officeart/2005/8/layout/hierarchy3"/>
    <dgm:cxn modelId="{C4BD7F9D-5CED-4A98-8DD1-A1EABA53895E}" type="presOf" srcId="{C5E18CEC-7AA9-4643-A94A-5A64A71C0D4D}" destId="{8798D47C-29BB-448C-B8DB-EA38E33783FA}" srcOrd="0" destOrd="0" presId="urn:microsoft.com/office/officeart/2005/8/layout/hierarchy3"/>
    <dgm:cxn modelId="{CF8C4091-84B9-43C8-A074-48A4B61F5DC4}" type="presParOf" srcId="{BCD05634-3200-4879-B10A-DC062AA37535}" destId="{1DC90C01-2CB7-419F-BD56-56B6C1104A77}" srcOrd="0" destOrd="0" presId="urn:microsoft.com/office/officeart/2005/8/layout/hierarchy3"/>
    <dgm:cxn modelId="{465A4238-DD78-4A26-A367-F06D34CE3B99}" type="presParOf" srcId="{1DC90C01-2CB7-419F-BD56-56B6C1104A77}" destId="{55286216-221A-4941-A56B-181EE6D46A93}" srcOrd="0" destOrd="0" presId="urn:microsoft.com/office/officeart/2005/8/layout/hierarchy3"/>
    <dgm:cxn modelId="{47126937-A663-4B45-A6F9-AA161A2629F4}" type="presParOf" srcId="{55286216-221A-4941-A56B-181EE6D46A93}" destId="{A1F2168D-B44B-4FE7-A36D-EE8BF3869E4A}" srcOrd="0" destOrd="0" presId="urn:microsoft.com/office/officeart/2005/8/layout/hierarchy3"/>
    <dgm:cxn modelId="{69697F20-4000-444B-B502-8630ACB6DCF9}" type="presParOf" srcId="{55286216-221A-4941-A56B-181EE6D46A93}" destId="{83FDD979-15A4-409C-87AF-BDE580DD7E24}" srcOrd="1" destOrd="0" presId="urn:microsoft.com/office/officeart/2005/8/layout/hierarchy3"/>
    <dgm:cxn modelId="{121C102D-6B5E-4B5D-BCB5-EBE58B2ACB35}" type="presParOf" srcId="{1DC90C01-2CB7-419F-BD56-56B6C1104A77}" destId="{FD56BEF8-5838-4968-B1DE-F8A9DFF7ACED}" srcOrd="1" destOrd="0" presId="urn:microsoft.com/office/officeart/2005/8/layout/hierarchy3"/>
    <dgm:cxn modelId="{CA26FD89-DB15-41D9-ADC2-5251DBF62EC9}" type="presParOf" srcId="{FD56BEF8-5838-4968-B1DE-F8A9DFF7ACED}" destId="{147DFCEF-A921-434B-904E-0224B1853528}" srcOrd="0" destOrd="0" presId="urn:microsoft.com/office/officeart/2005/8/layout/hierarchy3"/>
    <dgm:cxn modelId="{547E468C-F933-4B60-B22E-BF5FA4313AAA}" type="presParOf" srcId="{FD56BEF8-5838-4968-B1DE-F8A9DFF7ACED}" destId="{8798D47C-29BB-448C-B8DB-EA38E33783FA}" srcOrd="1" destOrd="0" presId="urn:microsoft.com/office/officeart/2005/8/layout/hierarchy3"/>
    <dgm:cxn modelId="{FD02A356-FA24-4108-B9FF-0A211A60FA0A}" type="presParOf" srcId="{BCD05634-3200-4879-B10A-DC062AA37535}" destId="{1935A1E9-2992-4673-89F7-54303375B07F}" srcOrd="1" destOrd="0" presId="urn:microsoft.com/office/officeart/2005/8/layout/hierarchy3"/>
    <dgm:cxn modelId="{1B7B5AEA-3D09-4EA3-ACB6-263A566BFE64}" type="presParOf" srcId="{1935A1E9-2992-4673-89F7-54303375B07F}" destId="{F752BBB1-70A9-4E59-86A0-FE9003A16F2B}" srcOrd="0" destOrd="0" presId="urn:microsoft.com/office/officeart/2005/8/layout/hierarchy3"/>
    <dgm:cxn modelId="{46577558-7B24-46BA-9BA5-69A57945DCFF}" type="presParOf" srcId="{F752BBB1-70A9-4E59-86A0-FE9003A16F2B}" destId="{17CFD9F1-F738-4C0B-974F-710B753B1FF1}" srcOrd="0" destOrd="0" presId="urn:microsoft.com/office/officeart/2005/8/layout/hierarchy3"/>
    <dgm:cxn modelId="{FC61B274-47D3-48EA-B698-176C3251115D}" type="presParOf" srcId="{F752BBB1-70A9-4E59-86A0-FE9003A16F2B}" destId="{055A34D2-8D5A-45BB-ACCD-23DDD2A538BA}" srcOrd="1" destOrd="0" presId="urn:microsoft.com/office/officeart/2005/8/layout/hierarchy3"/>
    <dgm:cxn modelId="{143D7C24-79E6-46F6-BB4E-553498B3A524}" type="presParOf" srcId="{1935A1E9-2992-4673-89F7-54303375B07F}" destId="{006295DD-766F-4528-B4C6-F3C9EA425723}" srcOrd="1" destOrd="0" presId="urn:microsoft.com/office/officeart/2005/8/layout/hierarchy3"/>
    <dgm:cxn modelId="{0D616B5B-8AB3-4A21-968E-9DCE3F431053}" type="presParOf" srcId="{006295DD-766F-4528-B4C6-F3C9EA425723}" destId="{2BD16BC4-1259-4944-9F4E-6DBB115D57BC}" srcOrd="0" destOrd="0" presId="urn:microsoft.com/office/officeart/2005/8/layout/hierarchy3"/>
    <dgm:cxn modelId="{069EE0D5-FC4E-4FA5-980B-D5F0BE4990F9}" type="presParOf" srcId="{006295DD-766F-4528-B4C6-F3C9EA425723}" destId="{43E7EF18-BC0A-4F80-BC14-A52A6217E5C7}" srcOrd="1" destOrd="0" presId="urn:microsoft.com/office/officeart/2005/8/layout/hierarchy3"/>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8AAA81-D85F-4ABA-94FF-FA5FFCB5D594}"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GB"/>
        </a:p>
      </dgm:t>
    </dgm:pt>
    <dgm:pt modelId="{B96C3D81-5E54-4B48-9C66-15DDCA393F0B}">
      <dgm:prSet phldrT="[Text]"/>
      <dgm:spPr/>
      <dgm:t>
        <a:bodyPr/>
        <a:lstStyle/>
        <a:p>
          <a:r>
            <a:rPr lang="el-GR" dirty="0" smtClean="0"/>
            <a:t>3</a:t>
          </a:r>
          <a:r>
            <a:rPr lang="el-GR" baseline="30000" dirty="0" smtClean="0"/>
            <a:t>η</a:t>
          </a:r>
          <a:r>
            <a:rPr lang="el-GR" dirty="0" smtClean="0"/>
            <a:t> Αποστολική Περιοδεία</a:t>
          </a:r>
        </a:p>
        <a:p>
          <a:r>
            <a:rPr lang="el-GR" b="0" i="0" dirty="0" smtClean="0"/>
            <a:t>(52-56 μ.Χ.)</a:t>
          </a:r>
          <a:endParaRPr lang="en-GB" dirty="0"/>
        </a:p>
      </dgm:t>
    </dgm:pt>
    <dgm:pt modelId="{7CB4F40E-7C86-4990-A7B7-DED5DD888693}" cxnId="{EFF33FDD-8DEE-4124-A0BC-EB9E00FB7190}" type="parTrans">
      <dgm:prSet/>
      <dgm:spPr/>
      <dgm:t>
        <a:bodyPr/>
        <a:lstStyle/>
        <a:p>
          <a:endParaRPr lang="en-GB"/>
        </a:p>
      </dgm:t>
    </dgm:pt>
    <dgm:pt modelId="{BAD666E4-C905-4CDD-A6AB-EC0B1CFE4B8F}" cxnId="{EFF33FDD-8DEE-4124-A0BC-EB9E00FB7190}" type="sibTrans">
      <dgm:prSet/>
      <dgm:spPr/>
      <dgm:t>
        <a:bodyPr/>
        <a:lstStyle/>
        <a:p>
          <a:endParaRPr lang="en-GB"/>
        </a:p>
      </dgm:t>
    </dgm:pt>
    <dgm:pt modelId="{2EB65339-680B-411F-98CF-FE667142F175}">
      <dgm:prSet phldrT="[Text]" custT="1"/>
      <dgm:spPr/>
      <dgm:t>
        <a:bodyPr/>
        <a:lstStyle/>
        <a:p>
          <a:endParaRPr lang="el-GR" sz="1200" dirty="0" smtClean="0"/>
        </a:p>
        <a:p>
          <a:endParaRPr lang="el-GR" sz="1200" dirty="0" smtClean="0"/>
        </a:p>
        <a:p>
          <a:r>
            <a:rPr lang="el-GR" sz="1600" dirty="0" smtClean="0"/>
            <a:t>Αντιόχεια</a:t>
          </a:r>
        </a:p>
        <a:p>
          <a:r>
            <a:rPr lang="el-GR" sz="1600" dirty="0" smtClean="0"/>
            <a:t>Έφεσος</a:t>
          </a:r>
        </a:p>
        <a:p>
          <a:r>
            <a:rPr lang="el-GR" sz="1600" dirty="0" smtClean="0"/>
            <a:t>Τρωάδα</a:t>
          </a:r>
        </a:p>
        <a:p>
          <a:r>
            <a:rPr lang="el-GR" sz="1600" dirty="0" smtClean="0"/>
            <a:t>Ελλάδα</a:t>
          </a:r>
        </a:p>
        <a:p>
          <a:r>
            <a:rPr lang="el-GR" sz="1600" dirty="0" smtClean="0"/>
            <a:t>Μίλητος</a:t>
          </a:r>
        </a:p>
        <a:p>
          <a:r>
            <a:rPr lang="el-GR" sz="1600" dirty="0" smtClean="0"/>
            <a:t>Ιεροσόλυμα</a:t>
          </a:r>
        </a:p>
        <a:p>
          <a:r>
            <a:rPr lang="el-GR" sz="1600" dirty="0" smtClean="0"/>
            <a:t>Καισάρεια</a:t>
          </a:r>
        </a:p>
        <a:p>
          <a:endParaRPr lang="el-GR" sz="1000" dirty="0" smtClean="0"/>
        </a:p>
        <a:p>
          <a:endParaRPr lang="el-GR" sz="1000" dirty="0" smtClean="0"/>
        </a:p>
        <a:p>
          <a:endParaRPr lang="en-GB" sz="1000" dirty="0"/>
        </a:p>
      </dgm:t>
    </dgm:pt>
    <dgm:pt modelId="{EE1CA3DC-F7A5-4F40-9480-E35BC529587E}" cxnId="{EF65EE3C-750D-4ACC-8B76-30B9CE0DCAF0}" type="parTrans">
      <dgm:prSet/>
      <dgm:spPr/>
      <dgm:t>
        <a:bodyPr/>
        <a:lstStyle/>
        <a:p>
          <a:endParaRPr lang="en-GB"/>
        </a:p>
      </dgm:t>
    </dgm:pt>
    <dgm:pt modelId="{E31181FB-FB2B-4297-8A63-8FDE40D2F679}" cxnId="{EF65EE3C-750D-4ACC-8B76-30B9CE0DCAF0}" type="sibTrans">
      <dgm:prSet/>
      <dgm:spPr/>
      <dgm:t>
        <a:bodyPr/>
        <a:lstStyle/>
        <a:p>
          <a:endParaRPr lang="en-GB"/>
        </a:p>
      </dgm:t>
    </dgm:pt>
    <dgm:pt modelId="{5EDDB6F3-4597-4998-BD69-E59143CAE7F4}">
      <dgm:prSet phldrT="[Text]"/>
      <dgm:spPr/>
      <dgm:t>
        <a:bodyPr/>
        <a:lstStyle/>
        <a:p>
          <a:r>
            <a:rPr lang="el-GR" dirty="0" smtClean="0"/>
            <a:t>4</a:t>
          </a:r>
          <a:r>
            <a:rPr lang="el-GR" baseline="30000" dirty="0" smtClean="0"/>
            <a:t>η</a:t>
          </a:r>
          <a:r>
            <a:rPr lang="el-GR" dirty="0" smtClean="0"/>
            <a:t> Αποστολική Περιοδεία</a:t>
          </a:r>
        </a:p>
        <a:p>
          <a:r>
            <a:rPr lang="el-GR" b="0" i="0" dirty="0" smtClean="0"/>
            <a:t>(62-64μ.Χ.)</a:t>
          </a:r>
          <a:endParaRPr lang="en-GB" dirty="0"/>
        </a:p>
      </dgm:t>
    </dgm:pt>
    <dgm:pt modelId="{18069970-7888-4FD3-B58A-6522384E33D3}" cxnId="{7420B235-11AF-4654-9403-D59E400A94E0}" type="parTrans">
      <dgm:prSet/>
      <dgm:spPr/>
      <dgm:t>
        <a:bodyPr/>
        <a:lstStyle/>
        <a:p>
          <a:endParaRPr lang="en-GB"/>
        </a:p>
      </dgm:t>
    </dgm:pt>
    <dgm:pt modelId="{EA53DF25-FEAB-4D1D-86AA-C9E8084AE2A4}" cxnId="{7420B235-11AF-4654-9403-D59E400A94E0}" type="sibTrans">
      <dgm:prSet/>
      <dgm:spPr/>
      <dgm:t>
        <a:bodyPr/>
        <a:lstStyle/>
        <a:p>
          <a:endParaRPr lang="en-GB"/>
        </a:p>
      </dgm:t>
    </dgm:pt>
    <dgm:pt modelId="{3B5F457B-C492-4B4E-80BD-EC7A0AC360A7}">
      <dgm:prSet phldrT="[Text]" custT="1"/>
      <dgm:spPr/>
      <dgm:t>
        <a:bodyPr/>
        <a:lstStyle/>
        <a:p>
          <a:endParaRPr lang="el-GR" sz="1400" dirty="0" smtClean="0"/>
        </a:p>
        <a:p>
          <a:r>
            <a:rPr lang="el-GR" sz="1800" dirty="0" smtClean="0"/>
            <a:t>Κρήτη </a:t>
          </a:r>
        </a:p>
        <a:p>
          <a:r>
            <a:rPr lang="el-GR" sz="1800" dirty="0" smtClean="0"/>
            <a:t>Έφεσος</a:t>
          </a:r>
        </a:p>
        <a:p>
          <a:r>
            <a:rPr lang="el-GR" sz="1800" dirty="0" smtClean="0"/>
            <a:t>Ισπανία</a:t>
          </a:r>
        </a:p>
        <a:p>
          <a:r>
            <a:rPr lang="el-GR" sz="1800" dirty="0" smtClean="0"/>
            <a:t>Μακεδονία</a:t>
          </a:r>
        </a:p>
        <a:p>
          <a:r>
            <a:rPr lang="el-GR" sz="1800" dirty="0" smtClean="0"/>
            <a:t>Μ.Ασία</a:t>
          </a:r>
        </a:p>
        <a:p>
          <a:r>
            <a:rPr lang="el-GR" sz="1800" dirty="0" smtClean="0"/>
            <a:t>Ρώμη</a:t>
          </a:r>
        </a:p>
        <a:p>
          <a:endParaRPr lang="en-GB" sz="1400" dirty="0"/>
        </a:p>
      </dgm:t>
    </dgm:pt>
    <dgm:pt modelId="{555B5616-2FAA-4CDD-8954-B08F57894BD8}" cxnId="{518C8764-676F-47D1-83E9-E3F9720D466C}" type="parTrans">
      <dgm:prSet/>
      <dgm:spPr/>
      <dgm:t>
        <a:bodyPr/>
        <a:lstStyle/>
        <a:p>
          <a:endParaRPr lang="en-GB"/>
        </a:p>
      </dgm:t>
    </dgm:pt>
    <dgm:pt modelId="{D6746577-870C-407F-9525-5EFE9B4366AC}" cxnId="{518C8764-676F-47D1-83E9-E3F9720D466C}" type="sibTrans">
      <dgm:prSet/>
      <dgm:spPr/>
      <dgm:t>
        <a:bodyPr/>
        <a:lstStyle/>
        <a:p>
          <a:endParaRPr lang="en-GB"/>
        </a:p>
      </dgm:t>
    </dgm:pt>
    <dgm:pt modelId="{E9F51177-4B95-4057-951E-A9F34A399120}" type="pres">
      <dgm:prSet presAssocID="{EA8AAA81-D85F-4ABA-94FF-FA5FFCB5D594}" presName="diagram" presStyleCnt="0">
        <dgm:presLayoutVars>
          <dgm:chPref val="1"/>
          <dgm:dir/>
          <dgm:animOne val="branch"/>
          <dgm:animLvl val="lvl"/>
          <dgm:resizeHandles/>
        </dgm:presLayoutVars>
      </dgm:prSet>
      <dgm:spPr/>
      <dgm:t>
        <a:bodyPr/>
        <a:lstStyle/>
        <a:p>
          <a:endParaRPr lang="en-GB"/>
        </a:p>
      </dgm:t>
    </dgm:pt>
    <dgm:pt modelId="{9ECFB803-D560-4778-B9D0-4BDC7EC3B76B}" type="pres">
      <dgm:prSet presAssocID="{B96C3D81-5E54-4B48-9C66-15DDCA393F0B}" presName="root" presStyleCnt="0"/>
      <dgm:spPr/>
    </dgm:pt>
    <dgm:pt modelId="{9C1B8A61-0A31-4F6D-B185-E4261C0F49B8}" type="pres">
      <dgm:prSet presAssocID="{B96C3D81-5E54-4B48-9C66-15DDCA393F0B}" presName="rootComposite" presStyleCnt="0"/>
      <dgm:spPr/>
    </dgm:pt>
    <dgm:pt modelId="{CA182FFC-8D03-42EB-98FB-9F800092DEF4}" type="pres">
      <dgm:prSet presAssocID="{B96C3D81-5E54-4B48-9C66-15DDCA393F0B}" presName="rootText" presStyleLbl="node1" presStyleIdx="0" presStyleCnt="2" custScaleX="166561" custScaleY="145921"/>
      <dgm:spPr/>
      <dgm:t>
        <a:bodyPr/>
        <a:lstStyle/>
        <a:p>
          <a:endParaRPr lang="en-GB"/>
        </a:p>
      </dgm:t>
    </dgm:pt>
    <dgm:pt modelId="{9CC04EEF-7784-4D16-B2F9-B30672041246}" type="pres">
      <dgm:prSet presAssocID="{B96C3D81-5E54-4B48-9C66-15DDCA393F0B}" presName="rootConnector" presStyleLbl="node1" presStyleIdx="0" presStyleCnt="2"/>
      <dgm:spPr/>
      <dgm:t>
        <a:bodyPr/>
        <a:lstStyle/>
        <a:p>
          <a:endParaRPr lang="en-GB"/>
        </a:p>
      </dgm:t>
    </dgm:pt>
    <dgm:pt modelId="{FF686AD8-439D-4953-9209-E2C6B683F871}" type="pres">
      <dgm:prSet presAssocID="{B96C3D81-5E54-4B48-9C66-15DDCA393F0B}" presName="childShape" presStyleCnt="0"/>
      <dgm:spPr/>
    </dgm:pt>
    <dgm:pt modelId="{4B4794A8-38AA-4DB7-A053-57C9314B6208}" type="pres">
      <dgm:prSet presAssocID="{EE1CA3DC-F7A5-4F40-9480-E35BC529587E}" presName="Name13" presStyleLbl="parChTrans1D2" presStyleIdx="0" presStyleCnt="2"/>
      <dgm:spPr/>
      <dgm:t>
        <a:bodyPr/>
        <a:lstStyle/>
        <a:p>
          <a:endParaRPr lang="en-GB"/>
        </a:p>
      </dgm:t>
    </dgm:pt>
    <dgm:pt modelId="{96BC5784-2913-4844-ACEA-F1F9DDDDBBFA}" type="pres">
      <dgm:prSet presAssocID="{2EB65339-680B-411F-98CF-FE667142F175}" presName="childText" presStyleLbl="bgAcc1" presStyleIdx="0" presStyleCnt="2" custScaleX="167465" custScaleY="553538">
        <dgm:presLayoutVars>
          <dgm:bulletEnabled val="1"/>
        </dgm:presLayoutVars>
      </dgm:prSet>
      <dgm:spPr/>
      <dgm:t>
        <a:bodyPr/>
        <a:lstStyle/>
        <a:p>
          <a:endParaRPr lang="en-GB"/>
        </a:p>
      </dgm:t>
    </dgm:pt>
    <dgm:pt modelId="{46232B25-FDEF-4836-93E4-1827786F0A18}" type="pres">
      <dgm:prSet presAssocID="{5EDDB6F3-4597-4998-BD69-E59143CAE7F4}" presName="root" presStyleCnt="0"/>
      <dgm:spPr/>
    </dgm:pt>
    <dgm:pt modelId="{1123026A-150B-4884-8064-A16987455FE3}" type="pres">
      <dgm:prSet presAssocID="{5EDDB6F3-4597-4998-BD69-E59143CAE7F4}" presName="rootComposite" presStyleCnt="0"/>
      <dgm:spPr/>
    </dgm:pt>
    <dgm:pt modelId="{2E439E27-1C22-4EB6-9C50-674558958284}" type="pres">
      <dgm:prSet presAssocID="{5EDDB6F3-4597-4998-BD69-E59143CAE7F4}" presName="rootText" presStyleLbl="node1" presStyleIdx="1" presStyleCnt="2" custScaleX="155278" custScaleY="141262"/>
      <dgm:spPr/>
      <dgm:t>
        <a:bodyPr/>
        <a:lstStyle/>
        <a:p>
          <a:endParaRPr lang="en-GB"/>
        </a:p>
      </dgm:t>
    </dgm:pt>
    <dgm:pt modelId="{7C119DCF-072A-4044-B614-3C3593DDF70D}" type="pres">
      <dgm:prSet presAssocID="{5EDDB6F3-4597-4998-BD69-E59143CAE7F4}" presName="rootConnector" presStyleLbl="node1" presStyleIdx="1" presStyleCnt="2"/>
      <dgm:spPr/>
      <dgm:t>
        <a:bodyPr/>
        <a:lstStyle/>
        <a:p>
          <a:endParaRPr lang="en-GB"/>
        </a:p>
      </dgm:t>
    </dgm:pt>
    <dgm:pt modelId="{A3C0CA58-0E67-44F8-90F8-87F3306E47B0}" type="pres">
      <dgm:prSet presAssocID="{5EDDB6F3-4597-4998-BD69-E59143CAE7F4}" presName="childShape" presStyleCnt="0"/>
      <dgm:spPr/>
    </dgm:pt>
    <dgm:pt modelId="{C7457C5D-7CA2-4FCE-841F-7918C0806985}" type="pres">
      <dgm:prSet presAssocID="{555B5616-2FAA-4CDD-8954-B08F57894BD8}" presName="Name13" presStyleLbl="parChTrans1D2" presStyleIdx="1" presStyleCnt="2"/>
      <dgm:spPr/>
      <dgm:t>
        <a:bodyPr/>
        <a:lstStyle/>
        <a:p>
          <a:endParaRPr lang="en-GB"/>
        </a:p>
      </dgm:t>
    </dgm:pt>
    <dgm:pt modelId="{B9829A5D-DA4E-41D6-ABD5-08F5044AC15D}" type="pres">
      <dgm:prSet presAssocID="{3B5F457B-C492-4B4E-80BD-EC7A0AC360A7}" presName="childText" presStyleLbl="bgAcc1" presStyleIdx="1" presStyleCnt="2" custScaleX="166732" custScaleY="564517">
        <dgm:presLayoutVars>
          <dgm:bulletEnabled val="1"/>
        </dgm:presLayoutVars>
      </dgm:prSet>
      <dgm:spPr/>
      <dgm:t>
        <a:bodyPr/>
        <a:lstStyle/>
        <a:p>
          <a:endParaRPr lang="en-GB"/>
        </a:p>
      </dgm:t>
    </dgm:pt>
  </dgm:ptLst>
  <dgm:cxnLst>
    <dgm:cxn modelId="{E6E9FA67-EB38-460E-9579-C1C17A996E3F}" type="presOf" srcId="{3B5F457B-C492-4B4E-80BD-EC7A0AC360A7}" destId="{B9829A5D-DA4E-41D6-ABD5-08F5044AC15D}" srcOrd="0" destOrd="0" presId="urn:microsoft.com/office/officeart/2005/8/layout/hierarchy3"/>
    <dgm:cxn modelId="{7420B235-11AF-4654-9403-D59E400A94E0}" srcId="{EA8AAA81-D85F-4ABA-94FF-FA5FFCB5D594}" destId="{5EDDB6F3-4597-4998-BD69-E59143CAE7F4}" srcOrd="1" destOrd="0" parTransId="{18069970-7888-4FD3-B58A-6522384E33D3}" sibTransId="{EA53DF25-FEAB-4D1D-86AA-C9E8084AE2A4}"/>
    <dgm:cxn modelId="{516D4F07-5266-471B-9E5E-4B2A67803126}" type="presOf" srcId="{EE1CA3DC-F7A5-4F40-9480-E35BC529587E}" destId="{4B4794A8-38AA-4DB7-A053-57C9314B6208}" srcOrd="0" destOrd="0" presId="urn:microsoft.com/office/officeart/2005/8/layout/hierarchy3"/>
    <dgm:cxn modelId="{2AFC2EC1-ACA7-4EA2-8DE8-D5F3C810945C}" type="presOf" srcId="{5EDDB6F3-4597-4998-BD69-E59143CAE7F4}" destId="{7C119DCF-072A-4044-B614-3C3593DDF70D}" srcOrd="1" destOrd="0" presId="urn:microsoft.com/office/officeart/2005/8/layout/hierarchy3"/>
    <dgm:cxn modelId="{EFF33FDD-8DEE-4124-A0BC-EB9E00FB7190}" srcId="{EA8AAA81-D85F-4ABA-94FF-FA5FFCB5D594}" destId="{B96C3D81-5E54-4B48-9C66-15DDCA393F0B}" srcOrd="0" destOrd="0" parTransId="{7CB4F40E-7C86-4990-A7B7-DED5DD888693}" sibTransId="{BAD666E4-C905-4CDD-A6AB-EC0B1CFE4B8F}"/>
    <dgm:cxn modelId="{6BBA1912-E0A0-48C7-9425-640AEF42E03E}" type="presOf" srcId="{B96C3D81-5E54-4B48-9C66-15DDCA393F0B}" destId="{CA182FFC-8D03-42EB-98FB-9F800092DEF4}" srcOrd="0" destOrd="0" presId="urn:microsoft.com/office/officeart/2005/8/layout/hierarchy3"/>
    <dgm:cxn modelId="{17BA3C9C-CF34-4F15-8C85-12975EC1E9AE}" type="presOf" srcId="{5EDDB6F3-4597-4998-BD69-E59143CAE7F4}" destId="{2E439E27-1C22-4EB6-9C50-674558958284}" srcOrd="0" destOrd="0" presId="urn:microsoft.com/office/officeart/2005/8/layout/hierarchy3"/>
    <dgm:cxn modelId="{DE2FF3C2-C5B2-4F3C-88B6-02F61143FBDF}" type="presOf" srcId="{555B5616-2FAA-4CDD-8954-B08F57894BD8}" destId="{C7457C5D-7CA2-4FCE-841F-7918C0806985}" srcOrd="0" destOrd="0" presId="urn:microsoft.com/office/officeart/2005/8/layout/hierarchy3"/>
    <dgm:cxn modelId="{EF65EE3C-750D-4ACC-8B76-30B9CE0DCAF0}" srcId="{B96C3D81-5E54-4B48-9C66-15DDCA393F0B}" destId="{2EB65339-680B-411F-98CF-FE667142F175}" srcOrd="0" destOrd="0" parTransId="{EE1CA3DC-F7A5-4F40-9480-E35BC529587E}" sibTransId="{E31181FB-FB2B-4297-8A63-8FDE40D2F679}"/>
    <dgm:cxn modelId="{BC3A2BB1-029C-4379-BB4F-932159B6DEF6}" type="presOf" srcId="{B96C3D81-5E54-4B48-9C66-15DDCA393F0B}" destId="{9CC04EEF-7784-4D16-B2F9-B30672041246}" srcOrd="1" destOrd="0" presId="urn:microsoft.com/office/officeart/2005/8/layout/hierarchy3"/>
    <dgm:cxn modelId="{518C8764-676F-47D1-83E9-E3F9720D466C}" srcId="{5EDDB6F3-4597-4998-BD69-E59143CAE7F4}" destId="{3B5F457B-C492-4B4E-80BD-EC7A0AC360A7}" srcOrd="0" destOrd="0" parTransId="{555B5616-2FAA-4CDD-8954-B08F57894BD8}" sibTransId="{D6746577-870C-407F-9525-5EFE9B4366AC}"/>
    <dgm:cxn modelId="{30655D1B-78FD-4AFC-B019-BA013ABCBC35}" type="presOf" srcId="{2EB65339-680B-411F-98CF-FE667142F175}" destId="{96BC5784-2913-4844-ACEA-F1F9DDDDBBFA}" srcOrd="0" destOrd="0" presId="urn:microsoft.com/office/officeart/2005/8/layout/hierarchy3"/>
    <dgm:cxn modelId="{16573A83-6597-4115-A0AC-CF6D4AF3BF3C}" type="presOf" srcId="{EA8AAA81-D85F-4ABA-94FF-FA5FFCB5D594}" destId="{E9F51177-4B95-4057-951E-A9F34A399120}" srcOrd="0" destOrd="0" presId="urn:microsoft.com/office/officeart/2005/8/layout/hierarchy3"/>
    <dgm:cxn modelId="{54C36F32-427D-4340-B1A2-3286C3A5AB61}" type="presParOf" srcId="{E9F51177-4B95-4057-951E-A9F34A399120}" destId="{9ECFB803-D560-4778-B9D0-4BDC7EC3B76B}" srcOrd="0" destOrd="0" presId="urn:microsoft.com/office/officeart/2005/8/layout/hierarchy3"/>
    <dgm:cxn modelId="{78E0EB0B-90B8-4567-B007-9B5664BA5D7F}" type="presParOf" srcId="{9ECFB803-D560-4778-B9D0-4BDC7EC3B76B}" destId="{9C1B8A61-0A31-4F6D-B185-E4261C0F49B8}" srcOrd="0" destOrd="0" presId="urn:microsoft.com/office/officeart/2005/8/layout/hierarchy3"/>
    <dgm:cxn modelId="{8ABE84DD-C7BD-43B2-9C6A-E2BD9B0E9A82}" type="presParOf" srcId="{9C1B8A61-0A31-4F6D-B185-E4261C0F49B8}" destId="{CA182FFC-8D03-42EB-98FB-9F800092DEF4}" srcOrd="0" destOrd="0" presId="urn:microsoft.com/office/officeart/2005/8/layout/hierarchy3"/>
    <dgm:cxn modelId="{E1F18FC0-AA00-4F6E-A6F2-813C27006061}" type="presParOf" srcId="{9C1B8A61-0A31-4F6D-B185-E4261C0F49B8}" destId="{9CC04EEF-7784-4D16-B2F9-B30672041246}" srcOrd="1" destOrd="0" presId="urn:microsoft.com/office/officeart/2005/8/layout/hierarchy3"/>
    <dgm:cxn modelId="{2E2295A8-284C-4D1A-8259-DE31AB7534A2}" type="presParOf" srcId="{9ECFB803-D560-4778-B9D0-4BDC7EC3B76B}" destId="{FF686AD8-439D-4953-9209-E2C6B683F871}" srcOrd="1" destOrd="0" presId="urn:microsoft.com/office/officeart/2005/8/layout/hierarchy3"/>
    <dgm:cxn modelId="{D7587B86-A6FF-402D-9495-45F3AD4FAE35}" type="presParOf" srcId="{FF686AD8-439D-4953-9209-E2C6B683F871}" destId="{4B4794A8-38AA-4DB7-A053-57C9314B6208}" srcOrd="0" destOrd="0" presId="urn:microsoft.com/office/officeart/2005/8/layout/hierarchy3"/>
    <dgm:cxn modelId="{59E7F989-756A-43E3-94F6-095CF56646BD}" type="presParOf" srcId="{FF686AD8-439D-4953-9209-E2C6B683F871}" destId="{96BC5784-2913-4844-ACEA-F1F9DDDDBBFA}" srcOrd="1" destOrd="0" presId="urn:microsoft.com/office/officeart/2005/8/layout/hierarchy3"/>
    <dgm:cxn modelId="{E884A099-E0EF-4472-A950-79F3904FD7B1}" type="presParOf" srcId="{E9F51177-4B95-4057-951E-A9F34A399120}" destId="{46232B25-FDEF-4836-93E4-1827786F0A18}" srcOrd="1" destOrd="0" presId="urn:microsoft.com/office/officeart/2005/8/layout/hierarchy3"/>
    <dgm:cxn modelId="{4A34E957-52F4-4C1C-9D61-1E8642B14F86}" type="presParOf" srcId="{46232B25-FDEF-4836-93E4-1827786F0A18}" destId="{1123026A-150B-4884-8064-A16987455FE3}" srcOrd="0" destOrd="0" presId="urn:microsoft.com/office/officeart/2005/8/layout/hierarchy3"/>
    <dgm:cxn modelId="{2E1742D5-6899-4466-BE7D-1246FCECCF1C}" type="presParOf" srcId="{1123026A-150B-4884-8064-A16987455FE3}" destId="{2E439E27-1C22-4EB6-9C50-674558958284}" srcOrd="0" destOrd="0" presId="urn:microsoft.com/office/officeart/2005/8/layout/hierarchy3"/>
    <dgm:cxn modelId="{7FBDEC1A-AC40-42F8-9319-75821FFEE828}" type="presParOf" srcId="{1123026A-150B-4884-8064-A16987455FE3}" destId="{7C119DCF-072A-4044-B614-3C3593DDF70D}" srcOrd="1" destOrd="0" presId="urn:microsoft.com/office/officeart/2005/8/layout/hierarchy3"/>
    <dgm:cxn modelId="{AE61BF52-2C5E-437A-A8CB-357544F9529F}" type="presParOf" srcId="{46232B25-FDEF-4836-93E4-1827786F0A18}" destId="{A3C0CA58-0E67-44F8-90F8-87F3306E47B0}" srcOrd="1" destOrd="0" presId="urn:microsoft.com/office/officeart/2005/8/layout/hierarchy3"/>
    <dgm:cxn modelId="{195117DB-CBA9-4C51-A0AC-108800DBFB44}" type="presParOf" srcId="{A3C0CA58-0E67-44F8-90F8-87F3306E47B0}" destId="{C7457C5D-7CA2-4FCE-841F-7918C0806985}" srcOrd="0" destOrd="0" presId="urn:microsoft.com/office/officeart/2005/8/layout/hierarchy3"/>
    <dgm:cxn modelId="{145E2AA2-522F-40EF-A173-791F0113B7FD}" type="presParOf" srcId="{A3C0CA58-0E67-44F8-90F8-87F3306E47B0}" destId="{B9829A5D-DA4E-41D6-ABD5-08F5044AC15D}" srcOrd="1" destOrd="0" presId="urn:microsoft.com/office/officeart/2005/8/layout/hierarchy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3816424" cy="4425355"/>
        <a:chOff x="0" y="0"/>
        <a:chExt cx="3816424" cy="4425355"/>
      </a:xfrm>
    </dsp:grpSpPr>
    <dsp:sp modelId="{A1F2168D-B44B-4FE7-A36D-EE8BF3869E4A}">
      <dsp:nvSpPr>
        <dsp:cNvPr id="3" name="Rounded Rectangle 2"/>
        <dsp:cNvSpPr/>
      </dsp:nvSpPr>
      <dsp:spPr bwMode="white">
        <a:xfrm>
          <a:off x="23957" y="328425"/>
          <a:ext cx="1671559" cy="734067"/>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22859" tIns="15240" rIns="22859" bIns="15240" anchor="ctr"/>
        <a:lstStyle>
          <a:lvl1pPr algn="ctr">
            <a:defRPr sz="1200"/>
          </a:lvl1pPr>
          <a:lvl2pPr marL="57150" indent="-57150" algn="ctr">
            <a:defRPr sz="900"/>
          </a:lvl2pPr>
          <a:lvl3pPr marL="114300" indent="-57150" algn="ctr">
            <a:defRPr sz="900"/>
          </a:lvl3pPr>
          <a:lvl4pPr marL="171450" indent="-57150" algn="ctr">
            <a:defRPr sz="900"/>
          </a:lvl4pPr>
          <a:lvl5pPr marL="228600" indent="-57150" algn="ctr">
            <a:defRPr sz="900"/>
          </a:lvl5pPr>
          <a:lvl6pPr marL="285750" indent="-57150" algn="ctr">
            <a:defRPr sz="900"/>
          </a:lvl6pPr>
          <a:lvl7pPr marL="342900" indent="-57150" algn="ctr">
            <a:defRPr sz="900"/>
          </a:lvl7pPr>
          <a:lvl8pPr marL="400050" indent="-57150" algn="ctr">
            <a:defRPr sz="900"/>
          </a:lvl8pPr>
          <a:lvl9pPr marL="457200" indent="-57150" algn="ctr">
            <a:defRPr sz="900"/>
          </a:lvl9pPr>
        </a:lstStyle>
        <a:p>
          <a:pPr lvl="0">
            <a:lnSpc>
              <a:spcPct val="100000"/>
            </a:lnSpc>
            <a:spcBef>
              <a:spcPct val="0"/>
            </a:spcBef>
            <a:spcAft>
              <a:spcPct val="35000"/>
            </a:spcAft>
          </a:pPr>
          <a:r>
            <a:rPr lang="el-GR" dirty="0" smtClean="0"/>
            <a:t>1η Αποστολική Περιοδεία </a:t>
          </a:r>
          <a:endParaRPr lang="el-GR" dirty="0" smtClean="0"/>
        </a:p>
        <a:p>
          <a:pPr lvl="0">
            <a:lnSpc>
              <a:spcPct val="100000"/>
            </a:lnSpc>
            <a:spcBef>
              <a:spcPct val="0"/>
            </a:spcBef>
            <a:spcAft>
              <a:spcPct val="35000"/>
            </a:spcAft>
          </a:pPr>
          <a:r>
            <a:rPr lang="el-GR" dirty="0" smtClean="0"/>
            <a:t>(46-48  μ.Χ.)</a:t>
          </a:r>
          <a:endParaRPr lang="en-GB" dirty="0"/>
        </a:p>
      </dsp:txBody>
      <dsp:txXfrm>
        <a:off x="23957" y="328425"/>
        <a:ext cx="1671559" cy="734067"/>
      </dsp:txXfrm>
    </dsp:sp>
    <dsp:sp modelId="{147DFCEF-A921-434B-904E-0224B1853528}">
      <dsp:nvSpPr>
        <dsp:cNvPr id="5" name="Freeform 4"/>
        <dsp:cNvSpPr/>
      </dsp:nvSpPr>
      <dsp:spPr bwMode="white">
        <a:xfrm>
          <a:off x="191113" y="1062493"/>
          <a:ext cx="143199" cy="1589617"/>
        </a:xfrm>
        <a:custGeom>
          <a:avLst/>
          <a:gdLst/>
          <a:ahLst/>
          <a:cxnLst/>
          <a:pathLst>
            <a:path w="226" h="2503">
              <a:moveTo>
                <a:pt x="0" y="0"/>
              </a:moveTo>
              <a:lnTo>
                <a:pt x="0" y="2503"/>
              </a:lnTo>
              <a:lnTo>
                <a:pt x="226" y="2503"/>
              </a:lnTo>
            </a:path>
          </a:pathLst>
        </a:custGeom>
      </dsp:spPr>
      <dsp:style>
        <a:lnRef idx="2">
          <a:schemeClr val="accent1">
            <a:shade val="60000"/>
          </a:schemeClr>
        </a:lnRef>
        <a:fillRef idx="0">
          <a:schemeClr val="accent1"/>
        </a:fillRef>
        <a:effectRef idx="0">
          <a:scrgbClr r="0" g="0" b="0"/>
        </a:effectRef>
        <a:fontRef idx="minor"/>
      </dsp:style>
      <dsp:txXfrm>
        <a:off x="191113" y="1062493"/>
        <a:ext cx="143199" cy="1589617"/>
      </dsp:txXfrm>
    </dsp:sp>
    <dsp:sp modelId="{8798D47C-29BB-448C-B8DB-EA38E33783FA}">
      <dsp:nvSpPr>
        <dsp:cNvPr id="6" name="Rounded Rectangle 5"/>
        <dsp:cNvSpPr/>
      </dsp:nvSpPr>
      <dsp:spPr bwMode="white">
        <a:xfrm>
          <a:off x="334312" y="1132774"/>
          <a:ext cx="1796269" cy="3038672"/>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24765" tIns="16510" rIns="24765" bIns="16510" anchor="ctr"/>
        <a:lstStyle>
          <a:lvl1pPr algn="ctr">
            <a:defRPr sz="1300"/>
          </a:lvl1pPr>
          <a:lvl2pPr marL="57150" indent="-57150" algn="ctr">
            <a:defRPr sz="1000"/>
          </a:lvl2pPr>
          <a:lvl3pPr marL="114300" indent="-57150" algn="ctr">
            <a:defRPr sz="1000"/>
          </a:lvl3pPr>
          <a:lvl4pPr marL="171450" indent="-57150" algn="ctr">
            <a:defRPr sz="1000"/>
          </a:lvl4pPr>
          <a:lvl5pPr marL="228600" indent="-57150" algn="ctr">
            <a:defRPr sz="1000"/>
          </a:lvl5pPr>
          <a:lvl6pPr marL="285750" indent="-57150" algn="ctr">
            <a:defRPr sz="1000"/>
          </a:lvl6pPr>
          <a:lvl7pPr marL="342900" indent="-57150" algn="ctr">
            <a:defRPr sz="1000"/>
          </a:lvl7pPr>
          <a:lvl8pPr marL="400050" indent="-57150" algn="ctr">
            <a:defRPr sz="1000"/>
          </a:lvl8pPr>
          <a:lvl9pPr marL="457200" indent="-57150" algn="ctr">
            <a:defRPr sz="1000"/>
          </a:lvl9pPr>
        </a:lstStyle>
        <a:p>
          <a:pPr lvl="0">
            <a:lnSpc>
              <a:spcPct val="100000"/>
            </a:lnSpc>
            <a:spcBef>
              <a:spcPct val="0"/>
            </a:spcBef>
            <a:spcAft>
              <a:spcPct val="35000"/>
            </a:spcAft>
          </a:pPr>
          <a:r>
            <a:rPr lang="el-GR" dirty="0" smtClean="0">
              <a:solidFill>
                <a:schemeClr val="dk1"/>
              </a:solidFill>
            </a:rPr>
            <a:t>Αντιοχεια Συρίας</a:t>
          </a:r>
          <a:endParaRPr lang="en-GB" dirty="0" smtClean="0">
            <a:solidFill>
              <a:schemeClr val="dk1"/>
            </a:solidFill>
          </a:endParaRPr>
        </a:p>
        <a:p>
          <a:pPr lvl="0">
            <a:lnSpc>
              <a:spcPct val="100000"/>
            </a:lnSpc>
            <a:spcBef>
              <a:spcPct val="0"/>
            </a:spcBef>
            <a:spcAft>
              <a:spcPct val="35000"/>
            </a:spcAft>
          </a:pPr>
          <a:r>
            <a:rPr lang="el-GR" dirty="0" smtClean="0">
              <a:solidFill>
                <a:schemeClr val="dk1"/>
              </a:solidFill>
            </a:rPr>
            <a:t>Σελεύκεια</a:t>
          </a:r>
          <a:endParaRPr lang="en-GB" dirty="0" smtClean="0">
            <a:solidFill>
              <a:schemeClr val="dk1"/>
            </a:solidFill>
          </a:endParaRPr>
        </a:p>
        <a:p>
          <a:pPr lvl="0">
            <a:lnSpc>
              <a:spcPct val="100000"/>
            </a:lnSpc>
            <a:spcBef>
              <a:spcPct val="0"/>
            </a:spcBef>
            <a:spcAft>
              <a:spcPct val="35000"/>
            </a:spcAft>
          </a:pPr>
          <a:r>
            <a:rPr lang="el-GR" dirty="0" smtClean="0">
              <a:solidFill>
                <a:schemeClr val="dk1"/>
              </a:solidFill>
            </a:rPr>
            <a:t>Σαλαμίνα Κύπρου</a:t>
          </a:r>
          <a:endParaRPr lang="en-GB" dirty="0" smtClean="0">
            <a:solidFill>
              <a:schemeClr val="dk1"/>
            </a:solidFill>
          </a:endParaRPr>
        </a:p>
        <a:p>
          <a:pPr lvl="0">
            <a:lnSpc>
              <a:spcPct val="100000"/>
            </a:lnSpc>
            <a:spcBef>
              <a:spcPct val="0"/>
            </a:spcBef>
            <a:spcAft>
              <a:spcPct val="35000"/>
            </a:spcAft>
          </a:pPr>
          <a:r>
            <a:rPr lang="el-GR" dirty="0" smtClean="0">
              <a:solidFill>
                <a:schemeClr val="dk1"/>
              </a:solidFill>
            </a:rPr>
            <a:t>Πάφος</a:t>
          </a:r>
          <a:endParaRPr lang="en-GB" dirty="0" smtClean="0">
            <a:solidFill>
              <a:schemeClr val="dk1"/>
            </a:solidFill>
          </a:endParaRPr>
        </a:p>
        <a:p>
          <a:pPr lvl="0">
            <a:lnSpc>
              <a:spcPct val="100000"/>
            </a:lnSpc>
            <a:spcBef>
              <a:spcPct val="0"/>
            </a:spcBef>
            <a:spcAft>
              <a:spcPct val="35000"/>
            </a:spcAft>
          </a:pPr>
          <a:r>
            <a:rPr lang="el-GR" dirty="0" smtClean="0">
              <a:solidFill>
                <a:schemeClr val="dk1"/>
              </a:solidFill>
            </a:rPr>
            <a:t>Αττάλεια</a:t>
          </a:r>
          <a:endParaRPr lang="en-GB" dirty="0" smtClean="0">
            <a:solidFill>
              <a:schemeClr val="dk1"/>
            </a:solidFill>
          </a:endParaRPr>
        </a:p>
        <a:p>
          <a:pPr lvl="0">
            <a:lnSpc>
              <a:spcPct val="100000"/>
            </a:lnSpc>
            <a:spcBef>
              <a:spcPct val="0"/>
            </a:spcBef>
            <a:spcAft>
              <a:spcPct val="35000"/>
            </a:spcAft>
          </a:pPr>
          <a:r>
            <a:rPr lang="el-GR" dirty="0" smtClean="0">
              <a:solidFill>
                <a:schemeClr val="dk1"/>
              </a:solidFill>
            </a:rPr>
            <a:t>Πέργη</a:t>
          </a:r>
          <a:endParaRPr lang="en-GB" dirty="0" smtClean="0">
            <a:solidFill>
              <a:schemeClr val="dk1"/>
            </a:solidFill>
          </a:endParaRPr>
        </a:p>
        <a:p>
          <a:pPr lvl="0">
            <a:lnSpc>
              <a:spcPct val="100000"/>
            </a:lnSpc>
            <a:spcBef>
              <a:spcPct val="0"/>
            </a:spcBef>
            <a:spcAft>
              <a:spcPct val="35000"/>
            </a:spcAft>
          </a:pPr>
          <a:r>
            <a:rPr lang="el-GR" dirty="0" smtClean="0">
              <a:solidFill>
                <a:schemeClr val="dk1"/>
              </a:solidFill>
            </a:rPr>
            <a:t>Ικόνιο</a:t>
          </a:r>
          <a:endParaRPr lang="en-GB" dirty="0" smtClean="0">
            <a:solidFill>
              <a:schemeClr val="dk1"/>
            </a:solidFill>
          </a:endParaRPr>
        </a:p>
        <a:p>
          <a:pPr lvl="0">
            <a:lnSpc>
              <a:spcPct val="100000"/>
            </a:lnSpc>
            <a:spcBef>
              <a:spcPct val="0"/>
            </a:spcBef>
            <a:spcAft>
              <a:spcPct val="35000"/>
            </a:spcAft>
          </a:pPr>
          <a:r>
            <a:rPr lang="el-GR" dirty="0" smtClean="0">
              <a:solidFill>
                <a:schemeClr val="dk1"/>
              </a:solidFill>
            </a:rPr>
            <a:t>Λύστρα </a:t>
          </a:r>
          <a:endParaRPr lang="en-GB" dirty="0" smtClean="0">
            <a:solidFill>
              <a:schemeClr val="dk1"/>
            </a:solidFill>
          </a:endParaRPr>
        </a:p>
        <a:p>
          <a:pPr lvl="0">
            <a:lnSpc>
              <a:spcPct val="100000"/>
            </a:lnSpc>
            <a:spcBef>
              <a:spcPct val="0"/>
            </a:spcBef>
            <a:spcAft>
              <a:spcPct val="35000"/>
            </a:spcAft>
          </a:pPr>
          <a:r>
            <a:rPr lang="el-GR" dirty="0" smtClean="0">
              <a:solidFill>
                <a:schemeClr val="dk1"/>
              </a:solidFill>
            </a:rPr>
            <a:t>Δέρβη</a:t>
          </a:r>
          <a:endParaRPr lang="en-GB" dirty="0" smtClean="0">
            <a:solidFill>
              <a:schemeClr val="dk1"/>
            </a:solidFill>
          </a:endParaRPr>
        </a:p>
        <a:p>
          <a:pPr lvl="0">
            <a:lnSpc>
              <a:spcPct val="100000"/>
            </a:lnSpc>
            <a:spcBef>
              <a:spcPct val="0"/>
            </a:spcBef>
            <a:spcAft>
              <a:spcPct val="35000"/>
            </a:spcAft>
          </a:pPr>
          <a:r>
            <a:rPr lang="el-GR" dirty="0" smtClean="0">
              <a:solidFill>
                <a:schemeClr val="dk1"/>
              </a:solidFill>
            </a:rPr>
            <a:t>Αντιόχεια Συρίας</a:t>
          </a:r>
          <a:endParaRPr lang="en-GB" dirty="0">
            <a:solidFill>
              <a:schemeClr val="dk1"/>
            </a:solidFill>
          </a:endParaRPr>
        </a:p>
      </dsp:txBody>
      <dsp:txXfrm>
        <a:off x="334312" y="1132774"/>
        <a:ext cx="1796269" cy="3038672"/>
      </dsp:txXfrm>
    </dsp:sp>
    <dsp:sp modelId="{17CFD9F1-F738-4C0B-974F-710B753B1FF1}">
      <dsp:nvSpPr>
        <dsp:cNvPr id="7" name="Rounded Rectangle 6"/>
        <dsp:cNvSpPr/>
      </dsp:nvSpPr>
      <dsp:spPr bwMode="white">
        <a:xfrm>
          <a:off x="2091084" y="295693"/>
          <a:ext cx="1725340" cy="799301"/>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22859" tIns="15240" rIns="22859" bIns="15240" anchor="ctr"/>
        <a:lstStyle>
          <a:lvl1pPr algn="ctr">
            <a:defRPr sz="1200"/>
          </a:lvl1pPr>
          <a:lvl2pPr marL="57150" indent="-57150" algn="ctr">
            <a:defRPr sz="900"/>
          </a:lvl2pPr>
          <a:lvl3pPr marL="114300" indent="-57150" algn="ctr">
            <a:defRPr sz="900"/>
          </a:lvl3pPr>
          <a:lvl4pPr marL="171450" indent="-57150" algn="ctr">
            <a:defRPr sz="900"/>
          </a:lvl4pPr>
          <a:lvl5pPr marL="228600" indent="-57150" algn="ctr">
            <a:defRPr sz="900"/>
          </a:lvl5pPr>
          <a:lvl6pPr marL="285750" indent="-57150" algn="ctr">
            <a:defRPr sz="900"/>
          </a:lvl6pPr>
          <a:lvl7pPr marL="342900" indent="-57150" algn="ctr">
            <a:defRPr sz="900"/>
          </a:lvl7pPr>
          <a:lvl8pPr marL="400050" indent="-57150" algn="ctr">
            <a:defRPr sz="900"/>
          </a:lvl8pPr>
          <a:lvl9pPr marL="457200" indent="-57150" algn="ctr">
            <a:defRPr sz="900"/>
          </a:lvl9pPr>
        </a:lstStyle>
        <a:p>
          <a:pPr lvl="0">
            <a:lnSpc>
              <a:spcPct val="100000"/>
            </a:lnSpc>
            <a:spcBef>
              <a:spcPct val="0"/>
            </a:spcBef>
            <a:spcAft>
              <a:spcPct val="35000"/>
            </a:spcAft>
          </a:pPr>
          <a:r>
            <a:rPr lang="el-GR" dirty="0" smtClean="0"/>
            <a:t>2</a:t>
          </a:r>
          <a:r>
            <a:rPr lang="el-GR" baseline="30000" dirty="0" smtClean="0"/>
            <a:t>η</a:t>
          </a:r>
          <a:r>
            <a:rPr lang="el-GR" dirty="0" smtClean="0"/>
            <a:t> Αποστολική Περοδεία </a:t>
          </a:r>
          <a:endParaRPr lang="el-GR" dirty="0" smtClean="0"/>
        </a:p>
        <a:p>
          <a:pPr lvl="0">
            <a:lnSpc>
              <a:spcPct val="100000"/>
            </a:lnSpc>
            <a:spcBef>
              <a:spcPct val="0"/>
            </a:spcBef>
            <a:spcAft>
              <a:spcPct val="35000"/>
            </a:spcAft>
          </a:pPr>
          <a:r>
            <a:rPr lang="el-GR" dirty="0" smtClean="0"/>
            <a:t>(49-52 μ.Χ.)</a:t>
          </a:r>
          <a:endParaRPr lang="en-GB" dirty="0"/>
        </a:p>
      </dsp:txBody>
      <dsp:txXfrm>
        <a:off x="2091084" y="295693"/>
        <a:ext cx="1725340" cy="799301"/>
      </dsp:txXfrm>
    </dsp:sp>
    <dsp:sp modelId="{2BD16BC4-1259-4944-9F4E-6DBB115D57BC}">
      <dsp:nvSpPr>
        <dsp:cNvPr id="9" name="Freeform 8"/>
        <dsp:cNvSpPr/>
      </dsp:nvSpPr>
      <dsp:spPr bwMode="white">
        <a:xfrm>
          <a:off x="2263618" y="1094993"/>
          <a:ext cx="172534" cy="1593727"/>
        </a:xfrm>
        <a:custGeom>
          <a:avLst/>
          <a:gdLst/>
          <a:ahLst/>
          <a:cxnLst/>
          <a:pathLst>
            <a:path w="272" h="2510">
              <a:moveTo>
                <a:pt x="0" y="0"/>
              </a:moveTo>
              <a:lnTo>
                <a:pt x="0" y="2510"/>
              </a:lnTo>
              <a:lnTo>
                <a:pt x="272" y="2510"/>
              </a:lnTo>
            </a:path>
          </a:pathLst>
        </a:custGeom>
      </dsp:spPr>
      <dsp:style>
        <a:lnRef idx="2">
          <a:schemeClr val="accent1">
            <a:shade val="60000"/>
          </a:schemeClr>
        </a:lnRef>
        <a:fillRef idx="0">
          <a:schemeClr val="accent1"/>
        </a:fillRef>
        <a:effectRef idx="0">
          <a:scrgbClr r="0" g="0" b="0"/>
        </a:effectRef>
        <a:fontRef idx="minor"/>
      </dsp:style>
      <dsp:txXfrm>
        <a:off x="2263618" y="1094993"/>
        <a:ext cx="172534" cy="1593727"/>
      </dsp:txXfrm>
    </dsp:sp>
    <dsp:sp modelId="{43E7EF18-BC0A-4F80-BC14-A52A6217E5C7}">
      <dsp:nvSpPr>
        <dsp:cNvPr id="10" name="Rounded Rectangle 9"/>
        <dsp:cNvSpPr/>
      </dsp:nvSpPr>
      <dsp:spPr bwMode="white">
        <a:xfrm>
          <a:off x="2436152" y="1198007"/>
          <a:ext cx="1347045" cy="2981427"/>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24765" tIns="16510" rIns="24765" bIns="16510" anchor="ctr"/>
        <a:lstStyle>
          <a:lvl1pPr algn="ctr">
            <a:defRPr sz="1300"/>
          </a:lvl1pPr>
          <a:lvl2pPr marL="57150" indent="-57150" algn="ctr">
            <a:defRPr sz="1000"/>
          </a:lvl2pPr>
          <a:lvl3pPr marL="114300" indent="-57150" algn="ctr">
            <a:defRPr sz="1000"/>
          </a:lvl3pPr>
          <a:lvl4pPr marL="171450" indent="-57150" algn="ctr">
            <a:defRPr sz="1000"/>
          </a:lvl4pPr>
          <a:lvl5pPr marL="228600" indent="-57150" algn="ctr">
            <a:defRPr sz="1000"/>
          </a:lvl5pPr>
          <a:lvl6pPr marL="285750" indent="-57150" algn="ctr">
            <a:defRPr sz="1000"/>
          </a:lvl6pPr>
          <a:lvl7pPr marL="342900" indent="-57150" algn="ctr">
            <a:defRPr sz="1000"/>
          </a:lvl7pPr>
          <a:lvl8pPr marL="400050" indent="-57150" algn="ctr">
            <a:defRPr sz="1000"/>
          </a:lvl8pPr>
          <a:lvl9pPr marL="457200" indent="-57150" algn="ctr">
            <a:defRPr sz="1000"/>
          </a:lvl9pPr>
        </a:lstStyle>
        <a:p>
          <a:pPr lvl="0">
            <a:lnSpc>
              <a:spcPct val="100000"/>
            </a:lnSpc>
            <a:spcBef>
              <a:spcPct val="0"/>
            </a:spcBef>
            <a:spcAft>
              <a:spcPct val="35000"/>
            </a:spcAft>
          </a:pPr>
          <a:r>
            <a:rPr lang="el-GR" dirty="0" smtClean="0">
              <a:solidFill>
                <a:schemeClr val="dk1"/>
              </a:solidFill>
            </a:rPr>
            <a:t>Ιερουσαλήμ </a:t>
          </a:r>
          <a:endParaRPr lang="el-GR" dirty="0" smtClean="0">
            <a:solidFill>
              <a:schemeClr val="dk1"/>
            </a:solidFill>
          </a:endParaRPr>
        </a:p>
        <a:p>
          <a:pPr lvl="0">
            <a:lnSpc>
              <a:spcPct val="100000"/>
            </a:lnSpc>
            <a:spcBef>
              <a:spcPct val="0"/>
            </a:spcBef>
            <a:spcAft>
              <a:spcPct val="35000"/>
            </a:spcAft>
          </a:pPr>
          <a:r>
            <a:rPr lang="el-GR" dirty="0" smtClean="0">
              <a:solidFill>
                <a:schemeClr val="dk1"/>
              </a:solidFill>
            </a:rPr>
            <a:t>Αντιόχεια Συρίας</a:t>
          </a:r>
          <a:endParaRPr lang="el-GR" dirty="0" smtClean="0">
            <a:solidFill>
              <a:schemeClr val="dk1"/>
            </a:solidFill>
          </a:endParaRPr>
        </a:p>
        <a:p>
          <a:pPr lvl="0">
            <a:lnSpc>
              <a:spcPct val="100000"/>
            </a:lnSpc>
            <a:spcBef>
              <a:spcPct val="0"/>
            </a:spcBef>
            <a:spcAft>
              <a:spcPct val="35000"/>
            </a:spcAft>
          </a:pPr>
          <a:r>
            <a:rPr lang="el-GR" dirty="0" smtClean="0">
              <a:solidFill>
                <a:schemeClr val="dk1"/>
              </a:solidFill>
            </a:rPr>
            <a:t>Τρωάδα</a:t>
          </a:r>
          <a:endParaRPr lang="el-GR" dirty="0" smtClean="0">
            <a:solidFill>
              <a:schemeClr val="dk1"/>
            </a:solidFill>
          </a:endParaRPr>
        </a:p>
        <a:p>
          <a:pPr lvl="0">
            <a:lnSpc>
              <a:spcPct val="100000"/>
            </a:lnSpc>
            <a:spcBef>
              <a:spcPct val="0"/>
            </a:spcBef>
            <a:spcAft>
              <a:spcPct val="35000"/>
            </a:spcAft>
          </a:pPr>
          <a:r>
            <a:rPr lang="el-GR" dirty="0" smtClean="0">
              <a:solidFill>
                <a:schemeClr val="dk1"/>
              </a:solidFill>
            </a:rPr>
            <a:t>Φιλίππους</a:t>
          </a:r>
          <a:endParaRPr lang="el-GR" dirty="0" smtClean="0">
            <a:solidFill>
              <a:schemeClr val="dk1"/>
            </a:solidFill>
          </a:endParaRPr>
        </a:p>
        <a:p>
          <a:pPr lvl="0">
            <a:lnSpc>
              <a:spcPct val="100000"/>
            </a:lnSpc>
            <a:spcBef>
              <a:spcPct val="0"/>
            </a:spcBef>
            <a:spcAft>
              <a:spcPct val="35000"/>
            </a:spcAft>
          </a:pPr>
          <a:r>
            <a:rPr lang="el-GR" dirty="0" smtClean="0">
              <a:solidFill>
                <a:schemeClr val="dk1"/>
              </a:solidFill>
            </a:rPr>
            <a:t>Θεσσαλονίκη</a:t>
          </a:r>
          <a:endParaRPr lang="el-GR" dirty="0" smtClean="0">
            <a:solidFill>
              <a:schemeClr val="dk1"/>
            </a:solidFill>
          </a:endParaRPr>
        </a:p>
        <a:p>
          <a:pPr lvl="0">
            <a:lnSpc>
              <a:spcPct val="100000"/>
            </a:lnSpc>
            <a:spcBef>
              <a:spcPct val="0"/>
            </a:spcBef>
            <a:spcAft>
              <a:spcPct val="35000"/>
            </a:spcAft>
          </a:pPr>
          <a:r>
            <a:rPr lang="el-GR" dirty="0" smtClean="0">
              <a:solidFill>
                <a:schemeClr val="dk1"/>
              </a:solidFill>
            </a:rPr>
            <a:t>Βέροια</a:t>
          </a:r>
          <a:endParaRPr lang="el-GR" dirty="0" smtClean="0">
            <a:solidFill>
              <a:schemeClr val="dk1"/>
            </a:solidFill>
          </a:endParaRPr>
        </a:p>
        <a:p>
          <a:pPr lvl="0">
            <a:lnSpc>
              <a:spcPct val="100000"/>
            </a:lnSpc>
            <a:spcBef>
              <a:spcPct val="0"/>
            </a:spcBef>
            <a:spcAft>
              <a:spcPct val="35000"/>
            </a:spcAft>
          </a:pPr>
          <a:r>
            <a:rPr lang="el-GR" dirty="0" smtClean="0">
              <a:solidFill>
                <a:schemeClr val="dk1"/>
              </a:solidFill>
            </a:rPr>
            <a:t>Αθήνα</a:t>
          </a:r>
          <a:endParaRPr lang="el-GR" dirty="0" smtClean="0">
            <a:solidFill>
              <a:schemeClr val="dk1"/>
            </a:solidFill>
          </a:endParaRPr>
        </a:p>
        <a:p>
          <a:pPr lvl="0">
            <a:lnSpc>
              <a:spcPct val="100000"/>
            </a:lnSpc>
            <a:spcBef>
              <a:spcPct val="0"/>
            </a:spcBef>
            <a:spcAft>
              <a:spcPct val="35000"/>
            </a:spcAft>
          </a:pPr>
          <a:r>
            <a:rPr lang="el-GR" dirty="0" smtClean="0">
              <a:solidFill>
                <a:schemeClr val="dk1"/>
              </a:solidFill>
            </a:rPr>
            <a:t>Κόρινθος</a:t>
          </a:r>
          <a:endParaRPr lang="en-GB" dirty="0">
            <a:solidFill>
              <a:schemeClr val="dk1"/>
            </a:solidFill>
          </a:endParaRPr>
        </a:p>
      </dsp:txBody>
      <dsp:txXfrm>
        <a:off x="2436152" y="1198007"/>
        <a:ext cx="1347045" cy="2981427"/>
      </dsp:txXfrm>
    </dsp:sp>
    <dsp:sp modelId="{83FDD979-15A4-409C-87AF-BDE580DD7E24}">
      <dsp:nvSpPr>
        <dsp:cNvPr id="4" name="Rounded Rectangle 3" hidden="1"/>
        <dsp:cNvSpPr/>
      </dsp:nvSpPr>
      <dsp:spPr>
        <a:xfrm>
          <a:off x="23957" y="328425"/>
          <a:ext cx="334312" cy="734067"/>
        </a:xfrm>
        <a:prstGeom prst="roundRect">
          <a:avLst>
            <a:gd name="adj" fmla="val 10000"/>
          </a:avLst>
        </a:prstGeom>
      </dsp:spPr>
      <dsp:txXfrm>
        <a:off x="23957" y="328425"/>
        <a:ext cx="334312" cy="734067"/>
      </dsp:txXfrm>
    </dsp:sp>
    <dsp:sp modelId="{055A34D2-8D5A-45BB-ACCD-23DDD2A538BA}">
      <dsp:nvSpPr>
        <dsp:cNvPr id="8" name="Rounded Rectangle 7" hidden="1"/>
        <dsp:cNvSpPr/>
      </dsp:nvSpPr>
      <dsp:spPr>
        <a:xfrm>
          <a:off x="2091084" y="295693"/>
          <a:ext cx="345068" cy="799301"/>
        </a:xfrm>
        <a:prstGeom prst="roundRect">
          <a:avLst>
            <a:gd name="adj" fmla="val 10000"/>
          </a:avLst>
        </a:prstGeom>
      </dsp:spPr>
      <dsp:txXfrm>
        <a:off x="2091084" y="295693"/>
        <a:ext cx="345068" cy="799301"/>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3672408" cy="4968552"/>
        <a:chOff x="0" y="0"/>
        <a:chExt cx="3672408" cy="4968552"/>
      </a:xfrm>
    </dsp:grpSpPr>
    <dsp:sp modelId="{CA182FFC-8D03-42EB-98FB-9F800092DEF4}">
      <dsp:nvSpPr>
        <dsp:cNvPr id="3" name="Rounded Rectangle 2"/>
        <dsp:cNvSpPr/>
      </dsp:nvSpPr>
      <dsp:spPr bwMode="white">
        <a:xfrm>
          <a:off x="0" y="599654"/>
          <a:ext cx="1718191" cy="752638"/>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22859" tIns="15240" rIns="22859" bIns="15240" anchor="ctr"/>
        <a:lstStyle>
          <a:lvl1pPr algn="ctr">
            <a:defRPr sz="1200"/>
          </a:lvl1pPr>
          <a:lvl2pPr marL="57150" indent="-57150" algn="ctr">
            <a:defRPr sz="900"/>
          </a:lvl2pPr>
          <a:lvl3pPr marL="114300" indent="-57150" algn="ctr">
            <a:defRPr sz="900"/>
          </a:lvl3pPr>
          <a:lvl4pPr marL="171450" indent="-57150" algn="ctr">
            <a:defRPr sz="900"/>
          </a:lvl4pPr>
          <a:lvl5pPr marL="228600" indent="-57150" algn="ctr">
            <a:defRPr sz="900"/>
          </a:lvl5pPr>
          <a:lvl6pPr marL="285750" indent="-57150" algn="ctr">
            <a:defRPr sz="900"/>
          </a:lvl6pPr>
          <a:lvl7pPr marL="342900" indent="-57150" algn="ctr">
            <a:defRPr sz="900"/>
          </a:lvl7pPr>
          <a:lvl8pPr marL="400050" indent="-57150" algn="ctr">
            <a:defRPr sz="900"/>
          </a:lvl8pPr>
          <a:lvl9pPr marL="457200" indent="-57150" algn="ctr">
            <a:defRPr sz="900"/>
          </a:lvl9pPr>
        </a:lstStyle>
        <a:p>
          <a:pPr lvl="0">
            <a:lnSpc>
              <a:spcPct val="100000"/>
            </a:lnSpc>
            <a:spcBef>
              <a:spcPct val="0"/>
            </a:spcBef>
            <a:spcAft>
              <a:spcPct val="35000"/>
            </a:spcAft>
          </a:pPr>
          <a:r>
            <a:rPr lang="el-GR" dirty="0" smtClean="0"/>
            <a:t>3</a:t>
          </a:r>
          <a:r>
            <a:rPr lang="el-GR" baseline="30000" dirty="0" smtClean="0"/>
            <a:t>η</a:t>
          </a:r>
          <a:r>
            <a:rPr lang="el-GR" dirty="0" smtClean="0"/>
            <a:t> Αποστολική Περιοδεία</a:t>
          </a:r>
          <a:endParaRPr lang="el-GR" dirty="0" smtClean="0"/>
        </a:p>
        <a:p>
          <a:pPr lvl="0">
            <a:lnSpc>
              <a:spcPct val="100000"/>
            </a:lnSpc>
            <a:spcBef>
              <a:spcPct val="0"/>
            </a:spcBef>
            <a:spcAft>
              <a:spcPct val="35000"/>
            </a:spcAft>
          </a:pPr>
          <a:r>
            <a:rPr lang="el-GR" b="0" i="0" dirty="0" smtClean="0"/>
            <a:t>(52-56 μ.Χ.)</a:t>
          </a:r>
          <a:endParaRPr lang="en-GB" dirty="0"/>
        </a:p>
      </dsp:txBody>
      <dsp:txXfrm>
        <a:off x="0" y="599654"/>
        <a:ext cx="1718191" cy="752638"/>
      </dsp:txXfrm>
    </dsp:sp>
    <dsp:sp modelId="{4B4794A8-38AA-4DB7-A053-57C9314B6208}">
      <dsp:nvSpPr>
        <dsp:cNvPr id="5" name="Freeform 4"/>
        <dsp:cNvSpPr/>
      </dsp:nvSpPr>
      <dsp:spPr bwMode="white">
        <a:xfrm>
          <a:off x="171819" y="1352292"/>
          <a:ext cx="171819" cy="1556478"/>
        </a:xfrm>
        <a:custGeom>
          <a:avLst/>
          <a:gdLst/>
          <a:ahLst/>
          <a:cxnLst/>
          <a:pathLst>
            <a:path w="271" h="2451">
              <a:moveTo>
                <a:pt x="0" y="0"/>
              </a:moveTo>
              <a:lnTo>
                <a:pt x="0" y="2451"/>
              </a:lnTo>
              <a:lnTo>
                <a:pt x="271" y="2451"/>
              </a:lnTo>
            </a:path>
          </a:pathLst>
        </a:custGeom>
      </dsp:spPr>
      <dsp:style>
        <a:lnRef idx="2">
          <a:schemeClr val="accent1">
            <a:shade val="60000"/>
          </a:schemeClr>
        </a:lnRef>
        <a:fillRef idx="0">
          <a:schemeClr val="accent1"/>
        </a:fillRef>
        <a:effectRef idx="0">
          <a:scrgbClr r="0" g="0" b="0"/>
        </a:effectRef>
        <a:fontRef idx="minor"/>
      </dsp:style>
      <dsp:txXfrm>
        <a:off x="171819" y="1352292"/>
        <a:ext cx="171819" cy="1556478"/>
      </dsp:txXfrm>
    </dsp:sp>
    <dsp:sp modelId="{96BC5784-2913-4844-ACEA-F1F9DDDDBBFA}">
      <dsp:nvSpPr>
        <dsp:cNvPr id="6" name="Rounded Rectangle 5"/>
        <dsp:cNvSpPr/>
      </dsp:nvSpPr>
      <dsp:spPr bwMode="white">
        <a:xfrm>
          <a:off x="343638" y="1481238"/>
          <a:ext cx="1382013" cy="2855063"/>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30480" tIns="20320" rIns="30480" bIns="2032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endParaRPr lang="el-GR" sz="1200" dirty="0" smtClean="0">
            <a:solidFill>
              <a:schemeClr val="dk1"/>
            </a:solidFill>
          </a:endParaRPr>
        </a:p>
        <a:p>
          <a:pPr lvl="0">
            <a:lnSpc>
              <a:spcPct val="100000"/>
            </a:lnSpc>
            <a:spcBef>
              <a:spcPct val="0"/>
            </a:spcBef>
            <a:spcAft>
              <a:spcPct val="35000"/>
            </a:spcAft>
          </a:pPr>
          <a:endParaRPr lang="el-GR" sz="1200" dirty="0" smtClean="0">
            <a:solidFill>
              <a:schemeClr val="dk1"/>
            </a:solidFill>
          </a:endParaRPr>
        </a:p>
        <a:p>
          <a:pPr lvl="0">
            <a:lnSpc>
              <a:spcPct val="100000"/>
            </a:lnSpc>
            <a:spcBef>
              <a:spcPct val="0"/>
            </a:spcBef>
            <a:spcAft>
              <a:spcPct val="35000"/>
            </a:spcAft>
          </a:pPr>
          <a:r>
            <a:rPr lang="el-GR" sz="1600" dirty="0" smtClean="0">
              <a:solidFill>
                <a:schemeClr val="dk1"/>
              </a:solidFill>
            </a:rPr>
            <a:t>Αντιόχεια</a:t>
          </a:r>
          <a:endParaRPr lang="el-GR" sz="1600" dirty="0" smtClean="0">
            <a:solidFill>
              <a:schemeClr val="dk1"/>
            </a:solidFill>
          </a:endParaRPr>
        </a:p>
        <a:p>
          <a:pPr lvl="0">
            <a:lnSpc>
              <a:spcPct val="100000"/>
            </a:lnSpc>
            <a:spcBef>
              <a:spcPct val="0"/>
            </a:spcBef>
            <a:spcAft>
              <a:spcPct val="35000"/>
            </a:spcAft>
          </a:pPr>
          <a:r>
            <a:rPr lang="el-GR" sz="1600" dirty="0" smtClean="0">
              <a:solidFill>
                <a:schemeClr val="dk1"/>
              </a:solidFill>
            </a:rPr>
            <a:t>Έφεσος</a:t>
          </a:r>
          <a:endParaRPr lang="el-GR" sz="1600" dirty="0" smtClean="0">
            <a:solidFill>
              <a:schemeClr val="dk1"/>
            </a:solidFill>
          </a:endParaRPr>
        </a:p>
        <a:p>
          <a:pPr lvl="0">
            <a:lnSpc>
              <a:spcPct val="100000"/>
            </a:lnSpc>
            <a:spcBef>
              <a:spcPct val="0"/>
            </a:spcBef>
            <a:spcAft>
              <a:spcPct val="35000"/>
            </a:spcAft>
          </a:pPr>
          <a:r>
            <a:rPr lang="el-GR" sz="1600" dirty="0" smtClean="0">
              <a:solidFill>
                <a:schemeClr val="dk1"/>
              </a:solidFill>
            </a:rPr>
            <a:t>Τρωάδα</a:t>
          </a:r>
          <a:endParaRPr lang="el-GR" sz="1600" dirty="0" smtClean="0">
            <a:solidFill>
              <a:schemeClr val="dk1"/>
            </a:solidFill>
          </a:endParaRPr>
        </a:p>
        <a:p>
          <a:pPr lvl="0">
            <a:lnSpc>
              <a:spcPct val="100000"/>
            </a:lnSpc>
            <a:spcBef>
              <a:spcPct val="0"/>
            </a:spcBef>
            <a:spcAft>
              <a:spcPct val="35000"/>
            </a:spcAft>
          </a:pPr>
          <a:r>
            <a:rPr lang="el-GR" sz="1600" dirty="0" smtClean="0">
              <a:solidFill>
                <a:schemeClr val="dk1"/>
              </a:solidFill>
            </a:rPr>
            <a:t>Ελλάδα</a:t>
          </a:r>
          <a:endParaRPr lang="el-GR" sz="1600" dirty="0" smtClean="0">
            <a:solidFill>
              <a:schemeClr val="dk1"/>
            </a:solidFill>
          </a:endParaRPr>
        </a:p>
        <a:p>
          <a:pPr lvl="0">
            <a:lnSpc>
              <a:spcPct val="100000"/>
            </a:lnSpc>
            <a:spcBef>
              <a:spcPct val="0"/>
            </a:spcBef>
            <a:spcAft>
              <a:spcPct val="35000"/>
            </a:spcAft>
          </a:pPr>
          <a:r>
            <a:rPr lang="el-GR" sz="1600" dirty="0" smtClean="0">
              <a:solidFill>
                <a:schemeClr val="dk1"/>
              </a:solidFill>
            </a:rPr>
            <a:t>Μίλητος</a:t>
          </a:r>
          <a:endParaRPr lang="el-GR" sz="1600" dirty="0" smtClean="0">
            <a:solidFill>
              <a:schemeClr val="dk1"/>
            </a:solidFill>
          </a:endParaRPr>
        </a:p>
        <a:p>
          <a:pPr lvl="0">
            <a:lnSpc>
              <a:spcPct val="100000"/>
            </a:lnSpc>
            <a:spcBef>
              <a:spcPct val="0"/>
            </a:spcBef>
            <a:spcAft>
              <a:spcPct val="35000"/>
            </a:spcAft>
          </a:pPr>
          <a:r>
            <a:rPr lang="el-GR" sz="1600" dirty="0" smtClean="0">
              <a:solidFill>
                <a:schemeClr val="dk1"/>
              </a:solidFill>
            </a:rPr>
            <a:t>Ιεροσόλυμα</a:t>
          </a:r>
          <a:endParaRPr lang="el-GR" sz="1600" dirty="0" smtClean="0">
            <a:solidFill>
              <a:schemeClr val="dk1"/>
            </a:solidFill>
          </a:endParaRPr>
        </a:p>
        <a:p>
          <a:pPr lvl="0">
            <a:lnSpc>
              <a:spcPct val="100000"/>
            </a:lnSpc>
            <a:spcBef>
              <a:spcPct val="0"/>
            </a:spcBef>
            <a:spcAft>
              <a:spcPct val="35000"/>
            </a:spcAft>
          </a:pPr>
          <a:r>
            <a:rPr lang="el-GR" sz="1600" dirty="0" smtClean="0">
              <a:solidFill>
                <a:schemeClr val="dk1"/>
              </a:solidFill>
            </a:rPr>
            <a:t>Καισάρεια</a:t>
          </a:r>
          <a:endParaRPr lang="el-GR" sz="1600" dirty="0" smtClean="0">
            <a:solidFill>
              <a:schemeClr val="dk1"/>
            </a:solidFill>
          </a:endParaRPr>
        </a:p>
        <a:p>
          <a:pPr lvl="0">
            <a:lnSpc>
              <a:spcPct val="100000"/>
            </a:lnSpc>
            <a:spcBef>
              <a:spcPct val="0"/>
            </a:spcBef>
            <a:spcAft>
              <a:spcPct val="35000"/>
            </a:spcAft>
          </a:pPr>
          <a:endParaRPr lang="el-GR" sz="1000" dirty="0" smtClean="0">
            <a:solidFill>
              <a:schemeClr val="dk1"/>
            </a:solidFill>
          </a:endParaRPr>
        </a:p>
        <a:p>
          <a:pPr lvl="0">
            <a:lnSpc>
              <a:spcPct val="100000"/>
            </a:lnSpc>
            <a:spcBef>
              <a:spcPct val="0"/>
            </a:spcBef>
            <a:spcAft>
              <a:spcPct val="35000"/>
            </a:spcAft>
          </a:pPr>
          <a:endParaRPr lang="el-GR" sz="1000" dirty="0" smtClean="0">
            <a:solidFill>
              <a:schemeClr val="dk1"/>
            </a:solidFill>
          </a:endParaRPr>
        </a:p>
        <a:p>
          <a:pPr lvl="0">
            <a:lnSpc>
              <a:spcPct val="100000"/>
            </a:lnSpc>
            <a:spcBef>
              <a:spcPct val="0"/>
            </a:spcBef>
            <a:spcAft>
              <a:spcPct val="35000"/>
            </a:spcAft>
          </a:pPr>
          <a:endParaRPr lang="en-GB" sz="1000" dirty="0">
            <a:solidFill>
              <a:schemeClr val="dk1"/>
            </a:solidFill>
          </a:endParaRPr>
        </a:p>
      </dsp:txBody>
      <dsp:txXfrm>
        <a:off x="343638" y="1481238"/>
        <a:ext cx="1382013" cy="2855063"/>
      </dsp:txXfrm>
    </dsp:sp>
    <dsp:sp modelId="{2E439E27-1C22-4EB6-9C50-674558958284}">
      <dsp:nvSpPr>
        <dsp:cNvPr id="7" name="Rounded Rectangle 6"/>
        <dsp:cNvSpPr/>
      </dsp:nvSpPr>
      <dsp:spPr bwMode="white">
        <a:xfrm>
          <a:off x="1976084" y="599654"/>
          <a:ext cx="1601800" cy="728607"/>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lIns="22859" tIns="15240" rIns="22859" bIns="15240" anchor="ctr"/>
        <a:lstStyle>
          <a:lvl1pPr algn="ctr">
            <a:defRPr sz="1200"/>
          </a:lvl1pPr>
          <a:lvl2pPr marL="57150" indent="-57150" algn="ctr">
            <a:defRPr sz="900"/>
          </a:lvl2pPr>
          <a:lvl3pPr marL="114300" indent="-57150" algn="ctr">
            <a:defRPr sz="900"/>
          </a:lvl3pPr>
          <a:lvl4pPr marL="171450" indent="-57150" algn="ctr">
            <a:defRPr sz="900"/>
          </a:lvl4pPr>
          <a:lvl5pPr marL="228600" indent="-57150" algn="ctr">
            <a:defRPr sz="900"/>
          </a:lvl5pPr>
          <a:lvl6pPr marL="285750" indent="-57150" algn="ctr">
            <a:defRPr sz="900"/>
          </a:lvl6pPr>
          <a:lvl7pPr marL="342900" indent="-57150" algn="ctr">
            <a:defRPr sz="900"/>
          </a:lvl7pPr>
          <a:lvl8pPr marL="400050" indent="-57150" algn="ctr">
            <a:defRPr sz="900"/>
          </a:lvl8pPr>
          <a:lvl9pPr marL="457200" indent="-57150" algn="ctr">
            <a:defRPr sz="900"/>
          </a:lvl9pPr>
        </a:lstStyle>
        <a:p>
          <a:pPr lvl="0">
            <a:lnSpc>
              <a:spcPct val="100000"/>
            </a:lnSpc>
            <a:spcBef>
              <a:spcPct val="0"/>
            </a:spcBef>
            <a:spcAft>
              <a:spcPct val="35000"/>
            </a:spcAft>
          </a:pPr>
          <a:r>
            <a:rPr lang="el-GR" dirty="0" smtClean="0"/>
            <a:t>4</a:t>
          </a:r>
          <a:r>
            <a:rPr lang="el-GR" baseline="30000" dirty="0" smtClean="0"/>
            <a:t>η</a:t>
          </a:r>
          <a:r>
            <a:rPr lang="el-GR" dirty="0" smtClean="0"/>
            <a:t> Αποστολική Περιοδεία</a:t>
          </a:r>
          <a:endParaRPr lang="el-GR" dirty="0" smtClean="0"/>
        </a:p>
        <a:p>
          <a:pPr lvl="0">
            <a:lnSpc>
              <a:spcPct val="100000"/>
            </a:lnSpc>
            <a:spcBef>
              <a:spcPct val="0"/>
            </a:spcBef>
            <a:spcAft>
              <a:spcPct val="35000"/>
            </a:spcAft>
          </a:pPr>
          <a:r>
            <a:rPr lang="el-GR" b="0" i="0" dirty="0" smtClean="0"/>
            <a:t>(62-64μ.Χ.)</a:t>
          </a:r>
          <a:endParaRPr lang="en-GB" dirty="0"/>
        </a:p>
      </dsp:txBody>
      <dsp:txXfrm>
        <a:off x="1976084" y="599654"/>
        <a:ext cx="1601800" cy="728607"/>
      </dsp:txXfrm>
    </dsp:sp>
    <dsp:sp modelId="{C7457C5D-7CA2-4FCE-841F-7918C0806985}">
      <dsp:nvSpPr>
        <dsp:cNvPr id="9" name="Freeform 8"/>
        <dsp:cNvSpPr/>
      </dsp:nvSpPr>
      <dsp:spPr bwMode="white">
        <a:xfrm>
          <a:off x="2136264" y="1328261"/>
          <a:ext cx="160180" cy="1584792"/>
        </a:xfrm>
        <a:custGeom>
          <a:avLst/>
          <a:gdLst/>
          <a:ahLst/>
          <a:cxnLst/>
          <a:pathLst>
            <a:path w="252" h="2496">
              <a:moveTo>
                <a:pt x="0" y="0"/>
              </a:moveTo>
              <a:lnTo>
                <a:pt x="0" y="2496"/>
              </a:lnTo>
              <a:lnTo>
                <a:pt x="252" y="2496"/>
              </a:lnTo>
            </a:path>
          </a:pathLst>
        </a:custGeom>
      </dsp:spPr>
      <dsp:style>
        <a:lnRef idx="2">
          <a:schemeClr val="accent1">
            <a:shade val="60000"/>
          </a:schemeClr>
        </a:lnRef>
        <a:fillRef idx="0">
          <a:schemeClr val="accent1"/>
        </a:fillRef>
        <a:effectRef idx="0">
          <a:scrgbClr r="0" g="0" b="0"/>
        </a:effectRef>
        <a:fontRef idx="minor"/>
      </dsp:style>
      <dsp:txXfrm>
        <a:off x="2136264" y="1328261"/>
        <a:ext cx="160180" cy="1584792"/>
      </dsp:txXfrm>
    </dsp:sp>
    <dsp:sp modelId="{B9829A5D-DA4E-41D6-ABD5-08F5044AC15D}">
      <dsp:nvSpPr>
        <dsp:cNvPr id="10" name="Rounded Rectangle 9"/>
        <dsp:cNvSpPr/>
      </dsp:nvSpPr>
      <dsp:spPr bwMode="white">
        <a:xfrm>
          <a:off x="2296444" y="1457207"/>
          <a:ext cx="1375964" cy="2911691"/>
        </a:xfrm>
        <a:prstGeom prst="roundRect">
          <a:avLst>
            <a:gd name="adj" fmla="val 10000"/>
          </a:avLst>
        </a:prstGeom>
      </dsp:spPr>
      <dsp:style>
        <a:lnRef idx="2">
          <a:schemeClr val="accent1"/>
        </a:lnRef>
        <a:fillRef idx="1">
          <a:schemeClr val="lt1">
            <a:alpha val="90000"/>
          </a:schemeClr>
        </a:fillRef>
        <a:effectRef idx="0">
          <a:scrgbClr r="0" g="0" b="0"/>
        </a:effectRef>
        <a:fontRef idx="minor"/>
      </dsp:style>
      <dsp:txBody>
        <a:bodyPr lIns="34290" tIns="22860" rIns="34290" bIns="228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endParaRPr lang="el-GR" sz="1400" dirty="0" smtClean="0">
            <a:solidFill>
              <a:schemeClr val="dk1"/>
            </a:solidFill>
          </a:endParaRPr>
        </a:p>
        <a:p>
          <a:pPr lvl="0">
            <a:lnSpc>
              <a:spcPct val="100000"/>
            </a:lnSpc>
            <a:spcBef>
              <a:spcPct val="0"/>
            </a:spcBef>
            <a:spcAft>
              <a:spcPct val="35000"/>
            </a:spcAft>
          </a:pPr>
          <a:r>
            <a:rPr lang="el-GR" sz="1800" dirty="0" smtClean="0">
              <a:solidFill>
                <a:schemeClr val="dk1"/>
              </a:solidFill>
            </a:rPr>
            <a:t>Κρήτη </a:t>
          </a:r>
          <a:endParaRPr lang="el-GR" sz="1800" dirty="0" smtClean="0">
            <a:solidFill>
              <a:schemeClr val="dk1"/>
            </a:solidFill>
          </a:endParaRPr>
        </a:p>
        <a:p>
          <a:pPr lvl="0">
            <a:lnSpc>
              <a:spcPct val="100000"/>
            </a:lnSpc>
            <a:spcBef>
              <a:spcPct val="0"/>
            </a:spcBef>
            <a:spcAft>
              <a:spcPct val="35000"/>
            </a:spcAft>
          </a:pPr>
          <a:r>
            <a:rPr lang="el-GR" sz="1800" dirty="0" smtClean="0">
              <a:solidFill>
                <a:schemeClr val="dk1"/>
              </a:solidFill>
            </a:rPr>
            <a:t>Έφεσος</a:t>
          </a:r>
          <a:endParaRPr lang="el-GR" sz="1800" dirty="0" smtClean="0">
            <a:solidFill>
              <a:schemeClr val="dk1"/>
            </a:solidFill>
          </a:endParaRPr>
        </a:p>
        <a:p>
          <a:pPr lvl="0">
            <a:lnSpc>
              <a:spcPct val="100000"/>
            </a:lnSpc>
            <a:spcBef>
              <a:spcPct val="0"/>
            </a:spcBef>
            <a:spcAft>
              <a:spcPct val="35000"/>
            </a:spcAft>
          </a:pPr>
          <a:r>
            <a:rPr lang="el-GR" sz="1800" dirty="0" smtClean="0">
              <a:solidFill>
                <a:schemeClr val="dk1"/>
              </a:solidFill>
            </a:rPr>
            <a:t>Ισπανία</a:t>
          </a:r>
          <a:endParaRPr lang="el-GR" sz="1800" dirty="0" smtClean="0">
            <a:solidFill>
              <a:schemeClr val="dk1"/>
            </a:solidFill>
          </a:endParaRPr>
        </a:p>
        <a:p>
          <a:pPr lvl="0">
            <a:lnSpc>
              <a:spcPct val="100000"/>
            </a:lnSpc>
            <a:spcBef>
              <a:spcPct val="0"/>
            </a:spcBef>
            <a:spcAft>
              <a:spcPct val="35000"/>
            </a:spcAft>
          </a:pPr>
          <a:r>
            <a:rPr lang="el-GR" sz="1800" dirty="0" smtClean="0">
              <a:solidFill>
                <a:schemeClr val="dk1"/>
              </a:solidFill>
            </a:rPr>
            <a:t>Μακεδονία</a:t>
          </a:r>
          <a:endParaRPr lang="el-GR" sz="1800" dirty="0" smtClean="0">
            <a:solidFill>
              <a:schemeClr val="dk1"/>
            </a:solidFill>
          </a:endParaRPr>
        </a:p>
        <a:p>
          <a:pPr lvl="0">
            <a:lnSpc>
              <a:spcPct val="100000"/>
            </a:lnSpc>
            <a:spcBef>
              <a:spcPct val="0"/>
            </a:spcBef>
            <a:spcAft>
              <a:spcPct val="35000"/>
            </a:spcAft>
          </a:pPr>
          <a:r>
            <a:rPr lang="el-GR" sz="1800" dirty="0" smtClean="0">
              <a:solidFill>
                <a:schemeClr val="dk1"/>
              </a:solidFill>
            </a:rPr>
            <a:t>Μ.Ασία</a:t>
          </a:r>
          <a:endParaRPr lang="el-GR" sz="1800" dirty="0" smtClean="0">
            <a:solidFill>
              <a:schemeClr val="dk1"/>
            </a:solidFill>
          </a:endParaRPr>
        </a:p>
        <a:p>
          <a:pPr lvl="0">
            <a:lnSpc>
              <a:spcPct val="100000"/>
            </a:lnSpc>
            <a:spcBef>
              <a:spcPct val="0"/>
            </a:spcBef>
            <a:spcAft>
              <a:spcPct val="35000"/>
            </a:spcAft>
          </a:pPr>
          <a:r>
            <a:rPr lang="el-GR" sz="1800" dirty="0" smtClean="0">
              <a:solidFill>
                <a:schemeClr val="dk1"/>
              </a:solidFill>
            </a:rPr>
            <a:t>Ρώμη</a:t>
          </a:r>
          <a:endParaRPr lang="el-GR" sz="1800" dirty="0" smtClean="0">
            <a:solidFill>
              <a:schemeClr val="dk1"/>
            </a:solidFill>
          </a:endParaRPr>
        </a:p>
        <a:p>
          <a:pPr lvl="0">
            <a:lnSpc>
              <a:spcPct val="100000"/>
            </a:lnSpc>
            <a:spcBef>
              <a:spcPct val="0"/>
            </a:spcBef>
            <a:spcAft>
              <a:spcPct val="35000"/>
            </a:spcAft>
          </a:pPr>
          <a:endParaRPr lang="en-GB" sz="1400" dirty="0">
            <a:solidFill>
              <a:schemeClr val="dk1"/>
            </a:solidFill>
          </a:endParaRPr>
        </a:p>
      </dsp:txBody>
      <dsp:txXfrm>
        <a:off x="2296444" y="1457207"/>
        <a:ext cx="1375964" cy="2911691"/>
      </dsp:txXfrm>
    </dsp:sp>
    <dsp:sp modelId="{9CC04EEF-7784-4D16-B2F9-B30672041246}">
      <dsp:nvSpPr>
        <dsp:cNvPr id="4" name="Rounded Rectangle 3" hidden="1"/>
        <dsp:cNvSpPr/>
      </dsp:nvSpPr>
      <dsp:spPr>
        <a:xfrm>
          <a:off x="0" y="599654"/>
          <a:ext cx="343638" cy="752638"/>
        </a:xfrm>
        <a:prstGeom prst="roundRect">
          <a:avLst>
            <a:gd name="adj" fmla="val 10000"/>
          </a:avLst>
        </a:prstGeom>
      </dsp:spPr>
      <dsp:txXfrm>
        <a:off x="0" y="599654"/>
        <a:ext cx="343638" cy="752638"/>
      </dsp:txXfrm>
    </dsp:sp>
    <dsp:sp modelId="{7C119DCF-072A-4044-B614-3C3593DDF70D}">
      <dsp:nvSpPr>
        <dsp:cNvPr id="8" name="Rounded Rectangle 7" hidden="1"/>
        <dsp:cNvSpPr/>
      </dsp:nvSpPr>
      <dsp:spPr>
        <a:xfrm>
          <a:off x="1976084" y="599654"/>
          <a:ext cx="320360" cy="728607"/>
        </a:xfrm>
        <a:prstGeom prst="roundRect">
          <a:avLst>
            <a:gd name="adj" fmla="val 10000"/>
          </a:avLst>
        </a:prstGeom>
      </dsp:spPr>
      <dsp:txXfrm>
        <a:off x="1976084" y="599654"/>
        <a:ext cx="320360" cy="72860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linDir" val="fromT"/>
              <dgm:param type="chAlign" val="l"/>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srcNode" val="rootConnector"/>
                        <dgm:param type="dim" val="1D"/>
                        <dgm:param type="endSty" val="noArr"/>
                        <dgm:param type="connRout" val="bend"/>
                        <dgm:param type="begPts" val="bCtr"/>
                        <dgm:param type="endPts" val="midL"/>
                      </dgm:alg>
                    </dgm:if>
                    <dgm:else name="Name16">
                      <dgm:alg type="conn">
                        <dgm:param type="srcNode" val="rootConnector"/>
                        <dgm:param type="dim" val="1D"/>
                        <dgm:param type="endSty" val="noArr"/>
                        <dgm:param type="connRout" val="bend"/>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linDir" val="fromT"/>
              <dgm:param type="chAlign" val="l"/>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srcNode" val="rootConnector"/>
                        <dgm:param type="dim" val="1D"/>
                        <dgm:param type="endSty" val="noArr"/>
                        <dgm:param type="connRout" val="bend"/>
                        <dgm:param type="begPts" val="bCtr"/>
                        <dgm:param type="endPts" val="midL"/>
                      </dgm:alg>
                    </dgm:if>
                    <dgm:else name="Name16">
                      <dgm:alg type="conn">
                        <dgm:param type="srcNode" val="rootConnector"/>
                        <dgm:param type="dim" val="1D"/>
                        <dgm:param type="endSty" val="noArr"/>
                        <dgm:param type="connRout" val="bend"/>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B72C9B-8038-4D82-9C55-00A076AC3F8A}" type="datetimeFigureOut">
              <a:rPr lang="en-GB" smtClean="0"/>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BCED510-27C2-4B02-B547-FF078923E200}" type="slidenum">
              <a:rPr lang="en-GB" smtClean="0"/>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73B72C9B-8038-4D82-9C55-00A076AC3F8A}" type="datetimeFigureOut">
              <a:rPr lang="en-GB" smtClean="0"/>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BCED510-27C2-4B02-B547-FF078923E200}" type="slidenum">
              <a:rPr lang="en-GB" smtClean="0"/>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73B72C9B-8038-4D82-9C55-00A076AC3F8A}" type="datetimeFigureOut">
              <a:rPr lang="en-GB" smtClean="0"/>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BCED510-27C2-4B02-B547-FF078923E200}" type="slidenum">
              <a:rPr lang="en-GB" smtClean="0"/>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73B72C9B-8038-4D82-9C55-00A076AC3F8A}" type="datetimeFigureOut">
              <a:rPr lang="en-GB" smtClean="0"/>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BCED510-27C2-4B02-B547-FF078923E200}" type="slidenum">
              <a:rPr lang="en-GB" smtClean="0"/>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73B72C9B-8038-4D82-9C55-00A076AC3F8A}" type="datetimeFigureOut">
              <a:rPr lang="en-GB" smtClean="0"/>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BCED510-27C2-4B02-B547-FF078923E200}" type="slidenum">
              <a:rPr lang="en-GB" smtClean="0"/>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73B72C9B-8038-4D82-9C55-00A076AC3F8A}" type="datetimeFigureOut">
              <a:rPr lang="en-GB" smtClean="0"/>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BCED510-27C2-4B02-B547-FF078923E200}" type="slidenum">
              <a:rPr lang="en-GB" smtClean="0"/>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73B72C9B-8038-4D82-9C55-00A076AC3F8A}" type="datetimeFigureOut">
              <a:rPr lang="en-GB" smtClean="0"/>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BCED510-27C2-4B02-B547-FF078923E200}" type="slidenum">
              <a:rPr lang="en-GB" smtClean="0"/>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B72C9B-8038-4D82-9C55-00A076AC3F8A}" type="datetimeFigureOut">
              <a:rPr lang="en-GB" smtClean="0"/>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BCED510-27C2-4B02-B547-FF078923E200}" type="slidenum">
              <a:rPr lang="en-GB" smtClean="0"/>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72C9B-8038-4D82-9C55-00A076AC3F8A}" type="datetimeFigureOut">
              <a:rPr lang="en-GB" smtClean="0"/>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BCED510-27C2-4B02-B547-FF078923E200}" type="slidenum">
              <a:rPr lang="en-GB" smtClean="0"/>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3B72C9B-8038-4D82-9C55-00A076AC3F8A}" type="datetimeFigureOut">
              <a:rPr lang="en-GB" smtClean="0"/>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BCED510-27C2-4B02-B547-FF078923E200}" type="slidenum">
              <a:rPr lang="en-GB" smtClean="0"/>
            </a:fld>
            <a:endParaRPr lang="en-GB"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8" name="Date Placeholder 7"/>
          <p:cNvSpPr>
            <a:spLocks noGrp="1"/>
          </p:cNvSpPr>
          <p:nvPr>
            <p:ph type="dt" sz="half" idx="10"/>
          </p:nvPr>
        </p:nvSpPr>
        <p:spPr/>
        <p:txBody>
          <a:bodyPr/>
          <a:lstStyle/>
          <a:p>
            <a:fld id="{73B72C9B-8038-4D82-9C55-00A076AC3F8A}" type="datetimeFigureOut">
              <a:rPr lang="en-GB" smtClean="0"/>
            </a:fld>
            <a:endParaRPr lang="en-GB" dirty="0"/>
          </a:p>
        </p:txBody>
      </p:sp>
      <p:sp>
        <p:nvSpPr>
          <p:cNvPr id="9" name="Slide Number Placeholder 8"/>
          <p:cNvSpPr>
            <a:spLocks noGrp="1"/>
          </p:cNvSpPr>
          <p:nvPr>
            <p:ph type="sldNum" sz="quarter" idx="11"/>
          </p:nvPr>
        </p:nvSpPr>
        <p:spPr/>
        <p:txBody>
          <a:bodyPr/>
          <a:lstStyle/>
          <a:p>
            <a:fld id="{DBCED510-27C2-4B02-B547-FF078923E200}" type="slidenum">
              <a:rPr lang="en-GB" smtClean="0"/>
            </a:fld>
            <a:endParaRPr lang="en-GB" dirty="0"/>
          </a:p>
        </p:txBody>
      </p:sp>
      <p:sp>
        <p:nvSpPr>
          <p:cNvPr id="10" name="Footer Placeholder 9"/>
          <p:cNvSpPr>
            <a:spLocks noGrp="1"/>
          </p:cNvSpPr>
          <p:nvPr>
            <p:ph type="ftr" sz="quarter" idx="12"/>
          </p:nvPr>
        </p:nvSpPr>
        <p:spPr/>
        <p:txBody>
          <a:bodyPr/>
          <a:lstStyle/>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BCED510-27C2-4B02-B547-FF078923E200}" type="slidenum">
              <a:rPr lang="en-GB" smtClean="0"/>
            </a:fld>
            <a:endParaRPr lang="en-GB"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3B72C9B-8038-4D82-9C55-00A076AC3F8A}" type="datetimeFigureOut">
              <a:rPr lang="en-GB" smtClean="0"/>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anose="020B0604020202020204"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anose="020B0604020202020204"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anose="020B0604020202020204"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anose="020B0604020202020204"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anose="020B0604020202020204"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anose="020B0604020202020204"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anose="020B0604020202020204"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anose="020B0604020202020204"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apostolospaulos.pbworks.com/w/page/25124959/%CE%91%CE%A0%CE%9F%CE%A3%CE%A4%CE%9F%CE%9B%CE%9F%CE%A3%20%CE%A0%CE%91%CE%A5%CE%9B%CE%9F%CE%A3-%CE%92%CE%99%CE%9F%CE%93%CE%A1%CE%91%CE%A6%CE%99%CE%9A%CE%9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9" Type="http://schemas.openxmlformats.org/officeDocument/2006/relationships/diagramColors" Target="../diagrams/colors2.xml"/><Relationship Id="rId8" Type="http://schemas.openxmlformats.org/officeDocument/2006/relationships/diagramQuickStyle" Target="../diagrams/quickStyle2.xml"/><Relationship Id="rId7" Type="http://schemas.openxmlformats.org/officeDocument/2006/relationships/diagramLayout" Target="../diagrams/layout2.xml"/><Relationship Id="rId6" Type="http://schemas.openxmlformats.org/officeDocument/2006/relationships/diagramData" Target="../diagrams/data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1" Type="http://schemas.openxmlformats.org/officeDocument/2006/relationships/slideLayout" Target="../slideLayouts/slideLayout6.xml"/><Relationship Id="rId10" Type="http://schemas.microsoft.com/office/2007/relationships/diagramDrawing" Target="../diagrams/drawing2.xml"/><Relationship Id="rId1"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0688"/>
            <a:ext cx="7772400" cy="1470025"/>
          </a:xfrm>
        </p:spPr>
        <p:txBody>
          <a:bodyPr/>
          <a:lstStyle/>
          <a:p>
            <a:r>
              <a:rPr lang="el-GR" dirty="0" smtClean="0"/>
              <a:t>«Απόστολος Παύλος»</a:t>
            </a:r>
            <a:endParaRPr lang="en-GB" dirty="0"/>
          </a:p>
        </p:txBody>
      </p:sp>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275856" y="2852936"/>
            <a:ext cx="4267856" cy="3170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l-GR" sz="4000" b="1" dirty="0" smtClean="0"/>
              <a:t>Βιβλιογραφία</a:t>
            </a:r>
            <a:endParaRPr lang="en-GB" b="1" dirty="0"/>
          </a:p>
        </p:txBody>
      </p:sp>
      <p:sp>
        <p:nvSpPr>
          <p:cNvPr id="8" name="Content Placeholder 7"/>
          <p:cNvSpPr>
            <a:spLocks noGrp="1"/>
          </p:cNvSpPr>
          <p:nvPr>
            <p:ph idx="1"/>
          </p:nvPr>
        </p:nvSpPr>
        <p:spPr/>
        <p:txBody>
          <a:bodyPr>
            <a:normAutofit/>
          </a:bodyPr>
          <a:lstStyle/>
          <a:p>
            <a:r>
              <a:rPr lang="en-GB" sz="1600" dirty="0">
                <a:hlinkClick r:id="rId1"/>
              </a:rPr>
              <a:t>http://apostolospaulos.pbworks.com/w/page/25124959/%CE%91%CE%A0%CE%9F%CE%A3%CE%A4%CE%9F%CE%9B%CE%9F%CE%A3%20%CE%A0%CE%91%CE%A5%CE%9B%CE%9F%CE%A3-%CE%92%CE%99%CE%9F%CE%93%CE%A1%CE%91%CE%A6%CE%99%CE%9A%CE%9F</a:t>
            </a:r>
            <a:r>
              <a:rPr lang="el-GR" sz="1600" dirty="0" smtClean="0">
                <a:hlinkClick r:id="rId1"/>
              </a:rPr>
              <a:t>/</a:t>
            </a:r>
            <a:endParaRPr lang="el-GR" sz="1600" dirty="0" smtClean="0"/>
          </a:p>
          <a:p>
            <a:r>
              <a:rPr lang="en-GB" sz="1600" dirty="0"/>
              <a:t>https://el.wikipedia.org/wiki/%CE%91%CF%80%CF%8C%CF%83%CF%84%CE%BF%CE%BB%CE%BF%CF%82_%CE%A0%CE%B1%CF%8D%CE%BB%CE%BF%CF%82#%CE%97_%CE%A4%CF%81%CE%AF%CF%84%CE%B7_%CE%91%CF%80%CE%BF%CF%83%CF%84%CE%BF%CE%BB%CE%B9%CE%BA%CE%AE_%CE%A0%CE%B5%CF%81%CE%B9%CE%BF%CE%B4%CE%B5%CE%AF%CE%B1</a:t>
            </a:r>
            <a:endParaRPr lang="en-GB"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1143000"/>
          </a:xfrm>
        </p:spPr>
        <p:txBody>
          <a:bodyPr>
            <a:normAutofit fontScale="90000"/>
          </a:bodyPr>
          <a:lstStyle/>
          <a:p>
            <a:r>
              <a:rPr lang="el-GR" b="1" dirty="0" smtClean="0"/>
              <a:t>Εισαγωγή</a:t>
            </a:r>
            <a:br>
              <a:rPr lang="en-GB" dirty="0" smtClean="0"/>
            </a:br>
            <a:endParaRPr lang="en-GB" dirty="0"/>
          </a:p>
        </p:txBody>
      </p:sp>
      <p:sp>
        <p:nvSpPr>
          <p:cNvPr id="3" name="Content Placeholder 2"/>
          <p:cNvSpPr>
            <a:spLocks noGrp="1"/>
          </p:cNvSpPr>
          <p:nvPr>
            <p:ph idx="1"/>
          </p:nvPr>
        </p:nvSpPr>
        <p:spPr>
          <a:xfrm>
            <a:off x="251520" y="1268760"/>
            <a:ext cx="8229600" cy="4525963"/>
          </a:xfrm>
        </p:spPr>
        <p:txBody>
          <a:bodyPr>
            <a:normAutofit fontScale="62500" lnSpcReduction="20000"/>
          </a:bodyPr>
          <a:lstStyle/>
          <a:p>
            <a:pPr marL="0" indent="0">
              <a:buNone/>
            </a:pPr>
            <a:endParaRPr lang="en-GB" dirty="0"/>
          </a:p>
          <a:p>
            <a:pPr marL="0" indent="0">
              <a:buNone/>
            </a:pPr>
            <a:r>
              <a:rPr lang="el-GR" sz="3800" dirty="0" smtClean="0"/>
              <a:t>  Ο </a:t>
            </a:r>
            <a:r>
              <a:rPr lang="el-GR" sz="3800" dirty="0"/>
              <a:t>Απόστολος Παύλος γεννήθηκε στη Ταρσό της Κιλικίας και έχει ρωμαϊκή και ιουδαική υπικότητα. Το εβραϊκό όνομα του αποστόλου, ήταν</a:t>
            </a:r>
            <a:r>
              <a:rPr lang="en-GB" sz="3800" dirty="0"/>
              <a:t> </a:t>
            </a:r>
            <a:r>
              <a:rPr lang="el-GR" sz="3800" i="1" dirty="0"/>
              <a:t>Σαούλ</a:t>
            </a:r>
            <a:r>
              <a:rPr lang="en-GB" sz="3800" dirty="0"/>
              <a:t> </a:t>
            </a:r>
            <a:r>
              <a:rPr lang="el-GR" sz="3800" dirty="0"/>
              <a:t>αλλά για τους συμπολίτες του εκτός της</a:t>
            </a:r>
            <a:r>
              <a:rPr lang="en-GB" sz="3800" dirty="0"/>
              <a:t> </a:t>
            </a:r>
            <a:r>
              <a:rPr lang="el-GR" sz="3800" dirty="0"/>
              <a:t>Συναγωγής</a:t>
            </a:r>
            <a:r>
              <a:rPr lang="en-GB" sz="3800" dirty="0"/>
              <a:t> </a:t>
            </a:r>
            <a:r>
              <a:rPr lang="el-GR" sz="3800" dirty="0"/>
              <a:t>ήταν ο Παύλος (</a:t>
            </a:r>
            <a:r>
              <a:rPr lang="en-GB" sz="3800" i="1" dirty="0"/>
              <a:t>Paulus</a:t>
            </a:r>
            <a:r>
              <a:rPr lang="el-GR" sz="3800" dirty="0"/>
              <a:t>). Η εκπαίδευση και η ανατροφή του υπήρξε αυστηρά ραββινική και εβραϊκή. Η κοινή</a:t>
            </a:r>
            <a:r>
              <a:rPr lang="en-GB" sz="3800" dirty="0"/>
              <a:t> </a:t>
            </a:r>
            <a:r>
              <a:rPr lang="el-GR" sz="3800" dirty="0"/>
              <a:t>Εβραϊκή</a:t>
            </a:r>
            <a:r>
              <a:rPr lang="en-GB" sz="3800" dirty="0"/>
              <a:t> </a:t>
            </a:r>
            <a:r>
              <a:rPr lang="el-GR" sz="3800" dirty="0"/>
              <a:t>ήταν η γλώσσα που μιλούσαν στο σπίτι του, αλλά και οι παραθέσεις που κάνει στις επιστολές του, μολονότι βασίζονται στη</a:t>
            </a:r>
            <a:r>
              <a:rPr lang="en-GB" sz="3800" dirty="0"/>
              <a:t> </a:t>
            </a:r>
            <a:r>
              <a:rPr lang="el-GR" sz="3800" dirty="0"/>
              <a:t>μετάφραση των Εβδομήκοντα, δείχνουν γνώση και του Εβραϊκού κειμένου, άρα και της αρχαίας Εβραϊκής. </a:t>
            </a:r>
            <a:r>
              <a:rPr lang="el-GR" sz="3800" dirty="0" smtClean="0"/>
              <a:t>     </a:t>
            </a:r>
            <a:endParaRPr lang="el-GR" sz="3800" dirty="0"/>
          </a:p>
          <a:p>
            <a:pPr marL="0" indent="0">
              <a:buNone/>
            </a:pPr>
            <a:r>
              <a:rPr lang="el-GR" sz="3800" dirty="0" smtClean="0"/>
              <a:t>   Ο</a:t>
            </a:r>
            <a:r>
              <a:rPr lang="en-GB" sz="3800" dirty="0"/>
              <a:t> </a:t>
            </a:r>
            <a:r>
              <a:rPr lang="el-GR" sz="3800" dirty="0"/>
              <a:t>Στράβων</a:t>
            </a:r>
            <a:r>
              <a:rPr lang="en-GB" sz="3800" dirty="0"/>
              <a:t> </a:t>
            </a:r>
            <a:r>
              <a:rPr lang="el-GR" sz="3800" dirty="0"/>
              <a:t>μάς πληροφορεί ότι η Ταρσός στα χρόνια του Παύλου ήταν ανώτερη από την Αθήνα και την</a:t>
            </a:r>
            <a:r>
              <a:rPr lang="en-GB" sz="3800" dirty="0"/>
              <a:t> </a:t>
            </a:r>
            <a:r>
              <a:rPr lang="el-GR" sz="3800" dirty="0"/>
              <a:t>Αλεξάνδρεια</a:t>
            </a:r>
            <a:r>
              <a:rPr lang="en-GB" sz="3800" dirty="0"/>
              <a:t> </a:t>
            </a:r>
            <a:r>
              <a:rPr lang="el-GR" sz="3800" dirty="0"/>
              <a:t>στα γράμματα, και ήταν έδρα πολλών</a:t>
            </a:r>
            <a:r>
              <a:rPr lang="en-GB" sz="3800" dirty="0"/>
              <a:t> </a:t>
            </a:r>
            <a:r>
              <a:rPr lang="el-GR" sz="3800" dirty="0"/>
              <a:t>στωικών</a:t>
            </a:r>
            <a:r>
              <a:rPr lang="en-GB" sz="3800" dirty="0"/>
              <a:t> </a:t>
            </a:r>
            <a:r>
              <a:rPr lang="el-GR" sz="3800" dirty="0"/>
              <a:t>φιλοσόφων. Στην πόλη αυτή ο Παύλος διδάχθηκε την ελληνική γλώσσα και ήρθε σε επαφή με τη σκέψη και τη ζωή του ελληνισμού.</a:t>
            </a:r>
            <a:endParaRPr lang="en-GB" sz="3800" dirty="0"/>
          </a:p>
          <a:p>
            <a:endParaRPr lang="en-GB" sz="3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116632"/>
            <a:ext cx="7620000" cy="1143000"/>
          </a:xfrm>
        </p:spPr>
        <p:txBody>
          <a:bodyPr/>
          <a:lstStyle/>
          <a:p>
            <a:r>
              <a:rPr lang="el-GR" sz="3600" b="1" dirty="0"/>
              <a:t>Αντιλήψεις του Αποστόλου Παυλου</a:t>
            </a:r>
            <a:endParaRPr lang="en-GB" sz="3600" dirty="0"/>
          </a:p>
        </p:txBody>
      </p:sp>
      <p:sp>
        <p:nvSpPr>
          <p:cNvPr id="3" name="Content Placeholder 2"/>
          <p:cNvSpPr>
            <a:spLocks noGrp="1"/>
          </p:cNvSpPr>
          <p:nvPr>
            <p:ph idx="4294967295"/>
          </p:nvPr>
        </p:nvSpPr>
        <p:spPr>
          <a:xfrm>
            <a:off x="-9112" y="1196752"/>
            <a:ext cx="8229600" cy="5616575"/>
          </a:xfrm>
        </p:spPr>
        <p:txBody>
          <a:bodyPr>
            <a:normAutofit/>
          </a:bodyPr>
          <a:lstStyle/>
          <a:p>
            <a:pPr marL="411480" lvl="1" indent="0">
              <a:buNone/>
            </a:pPr>
            <a:r>
              <a:rPr lang="el-GR" sz="2800" b="1" i="1" dirty="0" smtClean="0"/>
              <a:t>π.Χ.:</a:t>
            </a:r>
            <a:endParaRPr lang="el-GR" sz="2800" dirty="0" smtClean="0"/>
          </a:p>
          <a:p>
            <a:r>
              <a:rPr lang="el-GR" sz="2100" dirty="0" smtClean="0"/>
              <a:t>Πίστευε </a:t>
            </a:r>
            <a:r>
              <a:rPr lang="el-GR" sz="2100" dirty="0"/>
              <a:t>στον εαυτό του, στην καταγωγή </a:t>
            </a:r>
            <a:r>
              <a:rPr lang="el-GR" sz="2100" dirty="0" smtClean="0"/>
              <a:t>του, στη </a:t>
            </a:r>
            <a:r>
              <a:rPr lang="el-GR" sz="2100" dirty="0"/>
              <a:t>μόρφωσή του, στον Νόμο και στις παραδόσεις.</a:t>
            </a:r>
            <a:endParaRPr lang="en-GB" sz="2100" dirty="0"/>
          </a:p>
          <a:p>
            <a:pPr lvl="0"/>
            <a:r>
              <a:rPr lang="el-GR" sz="2100" dirty="0" smtClean="0"/>
              <a:t>Δεν </a:t>
            </a:r>
            <a:r>
              <a:rPr lang="el-GR" sz="2100" dirty="0"/>
              <a:t>μπορούσε να καταλάβει το </a:t>
            </a:r>
            <a:r>
              <a:rPr lang="el-GR" sz="2100" dirty="0" smtClean="0"/>
              <a:t>κήρυγμα </a:t>
            </a:r>
            <a:r>
              <a:rPr lang="el-GR" sz="2100" dirty="0"/>
              <a:t>του Στεφάνου για τον </a:t>
            </a:r>
            <a:r>
              <a:rPr lang="el-GR" sz="2100" dirty="0" smtClean="0"/>
              <a:t>Μεσσία</a:t>
            </a:r>
            <a:r>
              <a:rPr lang="el-GR" sz="2100" dirty="0"/>
              <a:t>.</a:t>
            </a:r>
            <a:endParaRPr lang="en-GB" sz="2100" dirty="0"/>
          </a:p>
          <a:p>
            <a:pPr lvl="0"/>
            <a:r>
              <a:rPr lang="el-GR" sz="2100" dirty="0"/>
              <a:t>Θέλει να συντρίψει τους χριστιανούς, καθώς τους θεωρεί επικίνδυνους για τη θρησκεία και το έθνος του.</a:t>
            </a:r>
            <a:endParaRPr lang="en-GB" sz="2100" dirty="0"/>
          </a:p>
          <a:p>
            <a:pPr marL="400050" lvl="1" indent="0">
              <a:buNone/>
            </a:pPr>
            <a:r>
              <a:rPr lang="el-GR" sz="2800" b="1" i="1" dirty="0" smtClean="0"/>
              <a:t>μ.Χ.:</a:t>
            </a:r>
            <a:endParaRPr lang="el-GR" sz="2800" b="1" i="1" dirty="0" smtClean="0"/>
          </a:p>
          <a:p>
            <a:r>
              <a:rPr lang="el-GR" sz="2100" dirty="0" smtClean="0"/>
              <a:t>Χάνει όλες τις βεβαιότητες που είχε για τον εαυτό του, τον Νόμο και τις παραδόσεις των πατέρων.</a:t>
            </a:r>
            <a:endParaRPr lang="en-GB" sz="2100" dirty="0" smtClean="0"/>
          </a:p>
          <a:p>
            <a:pPr lvl="0"/>
            <a:r>
              <a:rPr lang="el-GR" sz="2100" dirty="0" smtClean="0"/>
              <a:t>Δικαιώνει μέσα του τον Στέφανο.</a:t>
            </a:r>
            <a:endParaRPr lang="en-GB" sz="2100" dirty="0" smtClean="0"/>
          </a:p>
          <a:p>
            <a:pPr lvl="0"/>
            <a:r>
              <a:rPr lang="el-GR" sz="2100" dirty="0" smtClean="0"/>
              <a:t>Απο διώκτης γίνεται απόστολος των εθνών.</a:t>
            </a:r>
            <a:endParaRPr lang="en-GB" sz="2100" dirty="0" smtClean="0"/>
          </a:p>
          <a:p>
            <a:pPr lvl="0"/>
            <a:r>
              <a:rPr lang="el-GR" sz="2100" dirty="0" smtClean="0"/>
              <a:t>Το κέντρο του κόσμου του είναι τώρα, η αγάπη του Χριστού και η οικουμένη.</a:t>
            </a:r>
            <a:endParaRPr lang="en-GB" sz="2800" dirty="0" smtClean="0"/>
          </a:p>
          <a:p>
            <a:endParaRPr lang="en-GB"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l-GR" sz="3200" b="1" dirty="0" smtClean="0"/>
              <a:t>Εκχριστιανισμός του Αποστόλου Παύλου</a:t>
            </a:r>
            <a:endParaRPr lang="en-GB" sz="3200" b="1" dirty="0"/>
          </a:p>
        </p:txBody>
      </p:sp>
      <p:sp>
        <p:nvSpPr>
          <p:cNvPr id="8" name="Content Placeholder 7"/>
          <p:cNvSpPr>
            <a:spLocks noGrp="1"/>
          </p:cNvSpPr>
          <p:nvPr>
            <p:ph idx="1"/>
          </p:nvPr>
        </p:nvSpPr>
        <p:spPr>
          <a:xfrm>
            <a:off x="179512" y="1268760"/>
            <a:ext cx="8229600" cy="4525963"/>
          </a:xfrm>
        </p:spPr>
        <p:txBody>
          <a:bodyPr>
            <a:normAutofit/>
          </a:bodyPr>
          <a:lstStyle/>
          <a:p>
            <a:pPr marL="0" indent="0" fontAlgn="base">
              <a:buNone/>
            </a:pPr>
            <a:r>
              <a:rPr lang="el-GR" dirty="0" smtClean="0"/>
              <a:t>  </a:t>
            </a:r>
            <a:r>
              <a:rPr lang="en-GB" sz="2200" dirty="0" smtClean="0">
                <a:cs typeface="Calibri" panose="020F0502020204030204" pitchFamily="34" charset="0"/>
              </a:rPr>
              <a:t>O </a:t>
            </a:r>
            <a:r>
              <a:rPr lang="en-GB" dirty="0" smtClean="0">
                <a:cs typeface="Calibri" panose="020F0502020204030204" pitchFamily="34" charset="0"/>
              </a:rPr>
              <a:t>A</a:t>
            </a:r>
            <a:r>
              <a:rPr lang="el-GR" dirty="0" smtClean="0">
                <a:cs typeface="Calibri" panose="020F0502020204030204" pitchFamily="34" charset="0"/>
              </a:rPr>
              <a:t>πό</a:t>
            </a:r>
            <a:r>
              <a:rPr lang="el-GR" sz="2200" dirty="0" smtClean="0">
                <a:cs typeface="Calibri" panose="020F0502020204030204" pitchFamily="34" charset="0"/>
              </a:rPr>
              <a:t>στολος Παύλος, έγινε </a:t>
            </a:r>
            <a:r>
              <a:rPr lang="el-GR" sz="2200" dirty="0">
                <a:cs typeface="Calibri" panose="020F0502020204030204" pitchFamily="34" charset="0"/>
              </a:rPr>
              <a:t>χριστιανός όχι από την πειθώ κάποιου Αποστόλου ή κήρυκα της νέας πίστης, αλλ' απ' ευθείας, από τον ίδιο τον Χριστό ο οποίος τον κάλεσε στο ευαγγελικό έργο και στο αποστολικό αξίωμα.</a:t>
            </a:r>
            <a:endParaRPr lang="el-GR" sz="2200" dirty="0">
              <a:cs typeface="Calibri" panose="020F0502020204030204" pitchFamily="34" charset="0"/>
            </a:endParaRPr>
          </a:p>
          <a:p>
            <a:pPr marL="0" indent="0" fontAlgn="base">
              <a:buNone/>
            </a:pPr>
            <a:r>
              <a:rPr lang="el-GR" sz="2200" dirty="0" smtClean="0">
                <a:cs typeface="Calibri" panose="020F0502020204030204" pitchFamily="34" charset="0"/>
              </a:rPr>
              <a:t>  Ο </a:t>
            </a:r>
            <a:r>
              <a:rPr lang="el-GR" sz="2200" dirty="0">
                <a:cs typeface="Calibri" panose="020F0502020204030204" pitchFamily="34" charset="0"/>
              </a:rPr>
              <a:t>ίδιος </a:t>
            </a:r>
            <a:r>
              <a:rPr lang="el-GR" sz="2200" dirty="0" smtClean="0">
                <a:cs typeface="Calibri" panose="020F0502020204030204" pitchFamily="34" charset="0"/>
              </a:rPr>
              <a:t>ομολογεί </a:t>
            </a:r>
            <a:r>
              <a:rPr lang="el-GR" sz="2200" dirty="0">
                <a:cs typeface="Calibri" panose="020F0502020204030204" pitchFamily="34" charset="0"/>
              </a:rPr>
              <a:t>ότι, ο Θεός τον προόριζε για απόστολο του Ευαγγελίου </a:t>
            </a:r>
            <a:r>
              <a:rPr lang="el-GR" sz="2200" i="1" dirty="0">
                <a:cs typeface="Calibri" panose="020F0502020204030204" pitchFamily="34" charset="0"/>
              </a:rPr>
              <a:t>"εκ κοιλίας μητρός του",</a:t>
            </a:r>
            <a:r>
              <a:rPr lang="el-GR" sz="2200" dirty="0">
                <a:cs typeface="Calibri" panose="020F0502020204030204" pitchFamily="34" charset="0"/>
              </a:rPr>
              <a:t> και μετέτρεψε το ζήλο του για τον Νόμο, σε ζήλο για τη διάδοση του Ευαγγελίου.</a:t>
            </a:r>
            <a:endParaRPr lang="el-GR" sz="2200" dirty="0">
              <a:cs typeface="Calibri" panose="020F0502020204030204" pitchFamily="34" charset="0"/>
            </a:endParaRPr>
          </a:p>
          <a:p>
            <a:pPr marL="0" indent="0" fontAlgn="base">
              <a:buNone/>
            </a:pPr>
            <a:r>
              <a:rPr lang="el-GR" sz="2200" dirty="0" smtClean="0">
                <a:cs typeface="Calibri" panose="020F0502020204030204" pitchFamily="34" charset="0"/>
              </a:rPr>
              <a:t>  Στην </a:t>
            </a:r>
            <a:r>
              <a:rPr lang="el-GR" sz="2200" dirty="0">
                <a:cs typeface="Calibri" panose="020F0502020204030204" pitchFamily="34" charset="0"/>
              </a:rPr>
              <a:t>Προς Γαλάτες Επιστολή </a:t>
            </a:r>
            <a:r>
              <a:rPr lang="el-GR" sz="2200" dirty="0" smtClean="0">
                <a:cs typeface="Calibri" panose="020F0502020204030204" pitchFamily="34" charset="0"/>
              </a:rPr>
              <a:t>του, </a:t>
            </a:r>
            <a:r>
              <a:rPr lang="el-GR" sz="2200" dirty="0">
                <a:cs typeface="Calibri" panose="020F0502020204030204" pitchFamily="34" charset="0"/>
              </a:rPr>
              <a:t>ο Παύλος επιβεβαιώνει την εντύπωση που δημιουργείται από το αντίστοιχο χωρίο στις Πράξεις των Αποστόλων, ότι δηλαδή μεταστράφηκε έπειτα από μία εμφάνιση του Χριστού καθ' οδόν προς την Δαμασκό.</a:t>
            </a:r>
            <a:r>
              <a:rPr lang="el-GR" sz="2200" dirty="0">
                <a:latin typeface="Calibri" panose="020F0502020204030204" pitchFamily="34" charset="0"/>
                <a:cs typeface="Calibri" panose="020F0502020204030204" pitchFamily="34" charset="0"/>
              </a:rPr>
              <a:t> </a:t>
            </a:r>
            <a:endParaRPr lang="el-GR" sz="2200"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0" y="4572000"/>
            <a:ext cx="6461125" cy="1066800"/>
          </a:xfrm>
        </p:spPr>
        <p:txBody>
          <a:bodyPr/>
          <a:lstStyle/>
          <a:p>
            <a:endParaRPr lang="el-GR" dirty="0"/>
          </a:p>
          <a:p>
            <a:endParaRPr lang="en-GB" dirty="0"/>
          </a:p>
        </p:txBody>
      </p:sp>
      <p:graphicFrame>
        <p:nvGraphicFramePr>
          <p:cNvPr id="6" name="Content Placeholder 3"/>
          <p:cNvGraphicFramePr/>
          <p:nvPr/>
        </p:nvGraphicFramePr>
        <p:xfrm>
          <a:off x="467544" y="1772816"/>
          <a:ext cx="3816424" cy="442535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aphicFrame>
        <p:nvGraphicFramePr>
          <p:cNvPr id="7" name="Diagram 6"/>
          <p:cNvGraphicFramePr/>
          <p:nvPr/>
        </p:nvGraphicFramePr>
        <p:xfrm>
          <a:off x="4572000" y="1484784"/>
          <a:ext cx="3672408" cy="496855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9" name="Title 8"/>
          <p:cNvSpPr>
            <a:spLocks noGrp="1"/>
          </p:cNvSpPr>
          <p:nvPr>
            <p:ph type="title"/>
          </p:nvPr>
        </p:nvSpPr>
        <p:spPr/>
        <p:txBody>
          <a:bodyPr/>
          <a:lstStyle/>
          <a:p>
            <a:r>
              <a:rPr lang="el-GR" sz="4000" dirty="0" smtClean="0"/>
              <a:t>Αποστολικές Περιοδείες του Αποστόλου Παύλου</a:t>
            </a:r>
            <a:endParaRPr lang="en-GB" sz="4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000" dirty="0" smtClean="0"/>
              <a:t>Το κήρυγμα του Αποστόλου Παύλου στην Αθήνα</a:t>
            </a:r>
            <a:endParaRPr lang="en-GB" sz="4000" dirty="0"/>
          </a:p>
        </p:txBody>
      </p:sp>
      <p:sp>
        <p:nvSpPr>
          <p:cNvPr id="3" name="Content Placeholder 2"/>
          <p:cNvSpPr>
            <a:spLocks noGrp="1"/>
          </p:cNvSpPr>
          <p:nvPr>
            <p:ph idx="1"/>
          </p:nvPr>
        </p:nvSpPr>
        <p:spPr/>
        <p:txBody>
          <a:bodyPr>
            <a:normAutofit lnSpcReduction="10000"/>
          </a:bodyPr>
          <a:lstStyle/>
          <a:p>
            <a:pPr marL="114300" indent="0">
              <a:buNone/>
            </a:pPr>
            <a:r>
              <a:rPr lang="el-GR" dirty="0" smtClean="0"/>
              <a:t>  Η </a:t>
            </a:r>
            <a:r>
              <a:rPr lang="el-GR" dirty="0"/>
              <a:t>Ιεραποστολική δράση του Παύλου στην Αθήνα δεν μπορεί να χαρακτηριστεί ως επιτυχία. Το αντίθετο θα μπορούσε να υποστηρίξει κανείς. Ο Λουκάς έχει συνείδηση των προβλημάτων που παρουσιάστηκαν εκεί και των δυσχερειών που περικλείει το θέμα Ευαγγέλιο - Ελληνισμός. Γενικά παρατηρεί, ότι οι Αθηναίοι αντιμετώπισαν τον Παύλο με σκεπτικισμό και με τη φράση </a:t>
            </a:r>
            <a:r>
              <a:rPr lang="el-GR" i="1" dirty="0"/>
              <a:t>«ἀκουσόμεθά σου πάλιν περὶ τούτου»</a:t>
            </a:r>
            <a:r>
              <a:rPr lang="el-GR" dirty="0"/>
              <a:t>. </a:t>
            </a:r>
            <a:endParaRPr lang="el-GR" dirty="0" smtClean="0"/>
          </a:p>
          <a:p>
            <a:pPr marL="114300" indent="0">
              <a:buNone/>
            </a:pPr>
            <a:r>
              <a:rPr lang="el-GR" dirty="0" smtClean="0"/>
              <a:t>  Το </a:t>
            </a:r>
            <a:r>
              <a:rPr lang="el-GR" dirty="0"/>
              <a:t>κήρυγμα περί της αναστάσεως των νεκρών φαίνεται να υπήρξε, κατά τον Λουκά, η κύρια πέτρα του σκανδάλου για τους Αθηναίους φιλοσόφους. Στην ομιλία του όπως παραδίδεται στις Πράξεις, ο Παύλος προσπάθησε να ανταποκριθεί στις ανάγκες ενός ακροατηρίου με φιλοσοφική παιδεία, τελικά όμως, στην Αθήνα δεν ιδρύθηκε Εκκλησία.</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000" dirty="0" smtClean="0"/>
              <a:t>Τα βασικά σημεία του κηρύγματος</a:t>
            </a:r>
            <a:endParaRPr lang="en-GB" sz="4000" dirty="0"/>
          </a:p>
        </p:txBody>
      </p:sp>
      <p:sp>
        <p:nvSpPr>
          <p:cNvPr id="3" name="Content Placeholder 2"/>
          <p:cNvSpPr>
            <a:spLocks noGrp="1"/>
          </p:cNvSpPr>
          <p:nvPr>
            <p:ph idx="1"/>
          </p:nvPr>
        </p:nvSpPr>
        <p:spPr/>
        <p:txBody>
          <a:bodyPr/>
          <a:lstStyle/>
          <a:p>
            <a:r>
              <a:rPr lang="el-GR" dirty="0" smtClean="0"/>
              <a:t>Οι Αθηναίοι ήταν ευσεβείς.</a:t>
            </a:r>
            <a:endParaRPr lang="el-GR" dirty="0" smtClean="0"/>
          </a:p>
          <a:p>
            <a:r>
              <a:rPr lang="el-GR" dirty="0" smtClean="0"/>
              <a:t>Ο Θεός είναι δημιουργός του κόσμου και όλων των ανθρώπων. Είναι ρυθμιστής της ζωής τους.</a:t>
            </a:r>
            <a:endParaRPr lang="el-GR" dirty="0" smtClean="0"/>
          </a:p>
          <a:p>
            <a:r>
              <a:rPr lang="el-GR" dirty="0" smtClean="0"/>
              <a:t>Ο Θεός είναι πνευματικός. Δεν είναι, δηλαδή, ύπαρξη υλική και δεν παριστάνεται με είδωλα.</a:t>
            </a:r>
            <a:endParaRPr lang="en-GB" dirty="0" smtClean="0"/>
          </a:p>
          <a:p>
            <a:r>
              <a:rPr lang="en-GB" dirty="0" smtClean="0"/>
              <a:t>O </a:t>
            </a:r>
            <a:r>
              <a:rPr lang="el-GR" dirty="0" smtClean="0"/>
              <a:t>Θεός παρεμβαίνει στην ανθρώπινη ιστορία. Καλεί σε μετάνοια για να είναι έτοιμοι την ημέρα της κρίσεως.</a:t>
            </a:r>
            <a:endParaRPr lang="el-GR" dirty="0" smtClean="0"/>
          </a:p>
          <a:p>
            <a:r>
              <a:rPr lang="el-GR" dirty="0" smtClean="0"/>
              <a:t>Ο Χριστός νίκησε τον θάνατο με την Ανάστασή Του. Εκείνος θα αναστήσει τους ανθρώπους για τη κρίση.</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Επιστολές του Αποστόλου Παύλου</a:t>
            </a:r>
            <a:endParaRPr lang="en-GB" dirty="0"/>
          </a:p>
        </p:txBody>
      </p:sp>
      <p:sp>
        <p:nvSpPr>
          <p:cNvPr id="3" name="Content Placeholder 2"/>
          <p:cNvSpPr>
            <a:spLocks noGrp="1"/>
          </p:cNvSpPr>
          <p:nvPr>
            <p:ph idx="1"/>
          </p:nvPr>
        </p:nvSpPr>
        <p:spPr/>
        <p:txBody>
          <a:bodyPr>
            <a:normAutofit fontScale="92500" lnSpcReduction="20000"/>
          </a:bodyPr>
          <a:lstStyle/>
          <a:p>
            <a:pPr marL="114300" indent="0">
              <a:buNone/>
            </a:pPr>
            <a:r>
              <a:rPr lang="el-GR" dirty="0" smtClean="0"/>
              <a:t>  Οι</a:t>
            </a:r>
            <a:r>
              <a:rPr lang="el-GR" dirty="0"/>
              <a:t> επιστολές του Παύλου ή γράμματα του Παύλου, είναι τα δεκατρία βιβλία της Καινής Διαθήκης που αποδίδονται στον Απόστολο Παύλο, αν και η συγγραφή ορισμένων είναι υπό αμφισβήτηση. Μεταξύ αυτών των επιστολών είναι μερικά από τα πρώτα υπάρχοντα χριστιανικά χειρόγραφα. Παρέχουν μια εικόνα για τις πεποιθήσεις και τις αντιπαραθέσεις του πρώιμου Χριστιανισμού. Ως μέρος του κανόνα της Καινής Διαθήκης, αποτελούν θεμελιώδη κείμενα τόσο για </a:t>
            </a:r>
            <a:r>
              <a:rPr lang="el-GR" dirty="0" smtClean="0"/>
              <a:t>τη </a:t>
            </a:r>
            <a:r>
              <a:rPr lang="el-GR" dirty="0"/>
              <a:t>χριστιανική όσο και για την ηθική θεολογία</a:t>
            </a:r>
            <a:r>
              <a:rPr lang="el-GR" dirty="0" smtClean="0"/>
              <a:t>.</a:t>
            </a:r>
            <a:endParaRPr lang="el-GR" dirty="0" smtClean="0"/>
          </a:p>
          <a:p>
            <a:pPr marL="114300" indent="0">
              <a:buNone/>
            </a:pPr>
            <a:r>
              <a:rPr lang="el-GR" dirty="0" smtClean="0"/>
              <a:t>  Οι </a:t>
            </a:r>
            <a:r>
              <a:rPr lang="el-GR" dirty="0"/>
              <a:t>περισσότεροι μελετητές συμφωνούν ότι ο Παύλος έγραψε στην πραγματικότητα επτά από τις αποκαλούμενες "επιστολές του Παύλου", αλλά ότι τέσσερεις από τις επιστολές στο όνομα του Παύλου είναι ψευδογραφικές (Εφεσίους, Α' προς Τιμόθεο, Β' προς Τιμόθεο και προς Τίτο) και ότι δύο άλλες επιστολές έχουν αμφισβητήσιμη συγγραφή (Δεύτερη προς Θεσσαλονικείς και προς Κολοσσαείς</a:t>
            </a:r>
            <a:r>
              <a:rPr lang="el-GR" dirty="0" smtClean="0"/>
              <a:t>).</a:t>
            </a:r>
            <a:r>
              <a:rPr lang="el-GR" baseline="30000" dirty="0" smtClean="0"/>
              <a:t>[</a:t>
            </a:r>
            <a:r>
              <a:rPr lang="el-GR" dirty="0" smtClean="0"/>
              <a:t>Σύμφωνα </a:t>
            </a:r>
            <a:r>
              <a:rPr lang="el-GR" dirty="0"/>
              <a:t>με ορισμένους μελετητές, ο Παύλος έγραψε αυτές τις επιστολές με τη βοήθεια ενός γραμματέα που θα επηρέαζε το στυλ τους, αν όχι το θεολογικό τους περιεχόμενο.</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l-GR" dirty="0" smtClean="0"/>
              <a:t>Οι Επιστολές του Αποστόλου</a:t>
            </a:r>
            <a:endParaRPr lang="en-GB" dirty="0"/>
          </a:p>
        </p:txBody>
      </p:sp>
      <p:graphicFrame>
        <p:nvGraphicFramePr>
          <p:cNvPr id="5" name="Content Placeholder 4"/>
          <p:cNvGraphicFramePr>
            <a:graphicFrameLocks noGrp="1"/>
          </p:cNvGraphicFramePr>
          <p:nvPr>
            <p:ph idx="4294967295"/>
          </p:nvPr>
        </p:nvGraphicFramePr>
        <p:xfrm>
          <a:off x="1187624" y="1484784"/>
          <a:ext cx="4386064" cy="4573788"/>
        </p:xfrm>
        <a:graphic>
          <a:graphicData uri="http://schemas.openxmlformats.org/drawingml/2006/table">
            <a:tbl>
              <a:tblPr/>
              <a:tblGrid>
                <a:gridCol w="4386064"/>
              </a:tblGrid>
              <a:tr h="381149">
                <a:tc>
                  <a:txBody>
                    <a:bodyPr/>
                    <a:lstStyle/>
                    <a:p>
                      <a:r>
                        <a:rPr lang="el-GR" u="none" strike="noStrike" dirty="0">
                          <a:solidFill>
                            <a:schemeClr val="tx1"/>
                          </a:solidFill>
                          <a:effectLst/>
                        </a:rPr>
                        <a:t>Β΄ Επιστολή προς Κορινθίους</a:t>
                      </a:r>
                      <a:endParaRPr lang="el-GR" dirty="0">
                        <a:solidFill>
                          <a:schemeClr val="tx1"/>
                        </a:solidFill>
                        <a:effectLst/>
                      </a:endParaRP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r>
              <a:tr h="381149">
                <a:tc>
                  <a:txBody>
                    <a:bodyPr/>
                    <a:lstStyle/>
                    <a:p>
                      <a:r>
                        <a:rPr lang="el-GR" u="none" strike="noStrike" dirty="0">
                          <a:solidFill>
                            <a:schemeClr val="tx1"/>
                          </a:solidFill>
                          <a:effectLst/>
                        </a:rPr>
                        <a:t>Επιστολή προς Γαλάτες</a:t>
                      </a:r>
                      <a:endParaRPr lang="el-GR" dirty="0">
                        <a:solidFill>
                          <a:schemeClr val="tx1"/>
                        </a:solidFill>
                        <a:effectLst/>
                      </a:endParaRP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r>
              <a:tr h="381149">
                <a:tc>
                  <a:txBody>
                    <a:bodyPr/>
                    <a:lstStyle/>
                    <a:p>
                      <a:r>
                        <a:rPr lang="el-GR" u="none" strike="noStrike" dirty="0">
                          <a:solidFill>
                            <a:schemeClr val="tx1"/>
                          </a:solidFill>
                          <a:effectLst/>
                        </a:rPr>
                        <a:t>Επιστολή προς Εφεσίους</a:t>
                      </a:r>
                      <a:endParaRPr lang="el-GR" dirty="0">
                        <a:solidFill>
                          <a:schemeClr val="tx1"/>
                        </a:solidFill>
                        <a:effectLst/>
                      </a:endParaRP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r>
              <a:tr h="381149">
                <a:tc>
                  <a:txBody>
                    <a:bodyPr/>
                    <a:lstStyle/>
                    <a:p>
                      <a:r>
                        <a:rPr lang="el-GR" u="none" strike="noStrike" dirty="0">
                          <a:solidFill>
                            <a:schemeClr val="tx1"/>
                          </a:solidFill>
                          <a:effectLst/>
                        </a:rPr>
                        <a:t>Επιστολή προς Φιλιππησίους</a:t>
                      </a:r>
                      <a:endParaRPr lang="el-GR" dirty="0">
                        <a:solidFill>
                          <a:schemeClr val="tx1"/>
                        </a:solidFill>
                        <a:effectLst/>
                      </a:endParaRP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r>
              <a:tr h="381149">
                <a:tc>
                  <a:txBody>
                    <a:bodyPr/>
                    <a:lstStyle/>
                    <a:p>
                      <a:r>
                        <a:rPr lang="el-GR" u="none" strike="noStrike" dirty="0">
                          <a:solidFill>
                            <a:schemeClr val="tx1"/>
                          </a:solidFill>
                          <a:effectLst/>
                        </a:rPr>
                        <a:t>Επιστολή προς Κολοσσαείς</a:t>
                      </a:r>
                      <a:endParaRPr lang="el-GR" dirty="0">
                        <a:solidFill>
                          <a:schemeClr val="tx1"/>
                        </a:solidFill>
                        <a:effectLst/>
                      </a:endParaRP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r>
              <a:tr h="381149">
                <a:tc>
                  <a:txBody>
                    <a:bodyPr/>
                    <a:lstStyle/>
                    <a:p>
                      <a:r>
                        <a:rPr lang="el-GR" u="none" strike="noStrike" dirty="0">
                          <a:solidFill>
                            <a:schemeClr val="tx1"/>
                          </a:solidFill>
                          <a:effectLst/>
                        </a:rPr>
                        <a:t>Α΄ Επιστολή προς Θεσσαλονικείς</a:t>
                      </a:r>
                      <a:endParaRPr lang="el-GR" dirty="0">
                        <a:solidFill>
                          <a:schemeClr val="tx1"/>
                        </a:solidFill>
                        <a:effectLst/>
                      </a:endParaRP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r>
              <a:tr h="381149">
                <a:tc>
                  <a:txBody>
                    <a:bodyPr/>
                    <a:lstStyle/>
                    <a:p>
                      <a:r>
                        <a:rPr lang="el-GR" u="none" strike="noStrike" dirty="0">
                          <a:solidFill>
                            <a:schemeClr val="tx1"/>
                          </a:solidFill>
                          <a:effectLst/>
                        </a:rPr>
                        <a:t>Β΄ Επιστολή προς Θεσσαλονικείς</a:t>
                      </a:r>
                      <a:endParaRPr lang="el-GR" dirty="0">
                        <a:solidFill>
                          <a:schemeClr val="tx1"/>
                        </a:solidFill>
                        <a:effectLst/>
                      </a:endParaRP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r>
              <a:tr h="381149">
                <a:tc>
                  <a:txBody>
                    <a:bodyPr/>
                    <a:lstStyle/>
                    <a:p>
                      <a:r>
                        <a:rPr lang="el-GR" u="none" strike="noStrike" dirty="0">
                          <a:solidFill>
                            <a:schemeClr val="tx1"/>
                          </a:solidFill>
                          <a:effectLst/>
                        </a:rPr>
                        <a:t>Α΄ Επιστολή προς Τιμόθεο</a:t>
                      </a:r>
                      <a:endParaRPr lang="el-GR" dirty="0">
                        <a:solidFill>
                          <a:schemeClr val="tx1"/>
                        </a:solidFill>
                        <a:effectLst/>
                      </a:endParaRP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r>
              <a:tr h="381149">
                <a:tc>
                  <a:txBody>
                    <a:bodyPr/>
                    <a:lstStyle/>
                    <a:p>
                      <a:r>
                        <a:rPr lang="el-GR" u="none" strike="noStrike" dirty="0">
                          <a:solidFill>
                            <a:schemeClr val="tx1"/>
                          </a:solidFill>
                          <a:effectLst/>
                        </a:rPr>
                        <a:t>Β΄ Επιστολή προς Τιμόθεο</a:t>
                      </a:r>
                      <a:endParaRPr lang="el-GR" dirty="0">
                        <a:solidFill>
                          <a:schemeClr val="tx1"/>
                        </a:solidFill>
                        <a:effectLst/>
                      </a:endParaRP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r>
              <a:tr h="381149">
                <a:tc>
                  <a:txBody>
                    <a:bodyPr/>
                    <a:lstStyle/>
                    <a:p>
                      <a:r>
                        <a:rPr lang="el-GR" u="none" strike="noStrike" dirty="0">
                          <a:solidFill>
                            <a:schemeClr val="tx1"/>
                          </a:solidFill>
                          <a:effectLst/>
                        </a:rPr>
                        <a:t>Επιστολή προς Τίτο</a:t>
                      </a:r>
                      <a:endParaRPr lang="el-GR" dirty="0">
                        <a:solidFill>
                          <a:schemeClr val="tx1"/>
                        </a:solidFill>
                        <a:effectLst/>
                      </a:endParaRP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r>
              <a:tr h="381149">
                <a:tc>
                  <a:txBody>
                    <a:bodyPr/>
                    <a:lstStyle/>
                    <a:p>
                      <a:r>
                        <a:rPr lang="el-GR" u="none" strike="noStrike" dirty="0">
                          <a:solidFill>
                            <a:schemeClr val="tx1"/>
                          </a:solidFill>
                          <a:effectLst/>
                        </a:rPr>
                        <a:t>Επιστολή προς Φιλήμονα</a:t>
                      </a:r>
                      <a:endParaRPr lang="el-GR" dirty="0">
                        <a:solidFill>
                          <a:schemeClr val="tx1"/>
                        </a:solidFill>
                        <a:effectLst/>
                      </a:endParaRP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r>
              <a:tr h="381149">
                <a:tc>
                  <a:txBody>
                    <a:bodyPr/>
                    <a:lstStyle/>
                    <a:p>
                      <a:r>
                        <a:rPr lang="el-GR" dirty="0">
                          <a:solidFill>
                            <a:schemeClr val="tx1"/>
                          </a:solidFill>
                          <a:effectLst/>
                        </a:rPr>
                        <a:t>*</a:t>
                      </a:r>
                      <a:r>
                        <a:rPr lang="el-GR" u="none" strike="noStrike" dirty="0">
                          <a:solidFill>
                            <a:schemeClr val="tx1"/>
                          </a:solidFill>
                          <a:effectLst/>
                        </a:rPr>
                        <a:t>Επιστολή προς Εβραίους</a:t>
                      </a:r>
                      <a:endParaRPr lang="el-GR" dirty="0">
                        <a:solidFill>
                          <a:schemeClr val="tx1"/>
                        </a:solidFill>
                        <a:effectLst/>
                      </a:endParaRP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r>
            </a:tbl>
          </a:graphicData>
        </a:graphic>
      </p:graphicFrame>
      <p:sp>
        <p:nvSpPr>
          <p:cNvPr id="6" name="Rectangle 3"/>
          <p:cNvSpPr>
            <a:spLocks noChangeArrowheads="1"/>
          </p:cNvSpPr>
          <p:nvPr/>
        </p:nvSpPr>
        <p:spPr bwMode="auto">
          <a:xfrm>
            <a:off x="457200" y="16663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0</TotalTime>
  <Words>5098</Words>
  <Application>WPS Presentation</Application>
  <PresentationFormat>On-screen Show (4:3)</PresentationFormat>
  <Paragraphs>81</Paragraphs>
  <Slides>10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Arial</vt:lpstr>
      <vt:lpstr>SimSun</vt:lpstr>
      <vt:lpstr>Wingdings</vt:lpstr>
      <vt:lpstr>Calibri</vt:lpstr>
      <vt:lpstr>Cambria</vt:lpstr>
      <vt:lpstr>Microsoft YaHei</vt:lpstr>
      <vt:lpstr>Arial Unicode MS</vt:lpstr>
      <vt:lpstr>Adjacency</vt:lpstr>
      <vt:lpstr>«Απόστολος Παύλος»</vt:lpstr>
      <vt:lpstr>Εισαγωγή </vt:lpstr>
      <vt:lpstr>Αντιλήψεις του Αποστόλου Παυλου</vt:lpstr>
      <vt:lpstr>Εκχριστιανισμός του Αποστόλου Παύλου</vt:lpstr>
      <vt:lpstr>Αποστολικές Περιοδείες του Αποστόλου Παύλου</vt:lpstr>
      <vt:lpstr>Το κήρυγμα του Αποστόλου Παύλου στην Αθήνα</vt:lpstr>
      <vt:lpstr>Τα βασικά σημεία του κηρύγματος</vt:lpstr>
      <vt:lpstr>Επιστολές του Αποστόλου Παύλου</vt:lpstr>
      <vt:lpstr>Οι Επιστολές του Αποστόλου</vt:lpstr>
      <vt:lpstr>Βιβλιογραφία</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dc:title>
  <dc:creator>Sofia Aggeliki</dc:creator>
  <cp:lastModifiedBy>Paris</cp:lastModifiedBy>
  <cp:revision>19</cp:revision>
  <dcterms:created xsi:type="dcterms:W3CDTF">2023-01-08T12:37:00Z</dcterms:created>
  <dcterms:modified xsi:type="dcterms:W3CDTF">2023-02-01T21:33:23Z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DBB5409B92FB4F05968CA2CC3FF42F1E</vt:lpwstr>
  </property>
  <property fmtid="{D5CDD505-2E9C-101B-9397-08002B2CF9AE}" pid="3" name="KSOProductBuildVer">
    <vt:lpwstr>1033-11.2.0.11440</vt:lpwstr>
  </property>
</Properties>
</file>