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6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5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4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9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06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74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95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76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5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91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2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0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01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17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2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4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69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C5FB7DB-BD34-452E-B1E1-9AA9EE664296}" type="datetimeFigureOut">
              <a:rPr lang="el-GR" smtClean="0"/>
              <a:t>9/3/2023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35B7F3-F4ED-46E6-A089-AF23E9FF6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77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suser2accd6/ss-122934263" TargetMode="External"/><Relationship Id="rId2" Type="http://schemas.openxmlformats.org/officeDocument/2006/relationships/hyperlink" Target="https://panoszero.blogspot.com/2015/07/blog-post_3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2CB5E1-EF64-1018-B787-39A1862AD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2934" y="1373956"/>
            <a:ext cx="8825658" cy="2677648"/>
          </a:xfrm>
        </p:spPr>
        <p:txBody>
          <a:bodyPr>
            <a:normAutofit/>
          </a:bodyPr>
          <a:lstStyle/>
          <a:p>
            <a:r>
              <a:rPr lang="el-GR" sz="8000" b="1" i="1" dirty="0"/>
              <a:t>ΠΡΩΤΟΧΡΙΣΤΙΑΝΙΚΑ </a:t>
            </a:r>
            <a:br>
              <a:rPr lang="el-GR" sz="8000" b="1" i="1" dirty="0"/>
            </a:br>
            <a:r>
              <a:rPr lang="el-GR" sz="8000" b="1" i="1" dirty="0"/>
              <a:t>ΣΥΜΒΟΛΑ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7C8921-9E7D-987D-A839-50F4D00F7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616" y="4055405"/>
            <a:ext cx="10322768" cy="154940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ΞΕΝΙΑ ΚΥΡΙΑΚΙΔΟΥ</a:t>
            </a:r>
          </a:p>
          <a:p>
            <a:r>
              <a:rPr lang="el-GR" dirty="0"/>
              <a:t>ΜΑΡΙΑ ΜΠΑΛΑΜΑΤΣΗ</a:t>
            </a:r>
          </a:p>
          <a:p>
            <a:r>
              <a:rPr lang="el-GR" dirty="0"/>
              <a:t>               ΑΓΓΕΛΙΚΗ ΠΡΟΥΣΙΩΤΗ</a:t>
            </a:r>
          </a:p>
          <a:p>
            <a:r>
              <a:rPr lang="el-GR" dirty="0"/>
              <a:t>Β2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C1902B-3C27-8C9F-E82B-5047D0CF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8" y="2929058"/>
            <a:ext cx="3261138" cy="255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50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E9774B-4448-F679-65A0-D9A25686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ΠΗΓΕΣ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0C5560-C5AE-0D37-D7C7-0DF5D302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273300"/>
            <a:ext cx="9193213" cy="37465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https://panoszero.blogspot.com/2015/07/blog-post_34.html</a:t>
            </a:r>
            <a:endParaRPr lang="el-GR" dirty="0"/>
          </a:p>
          <a:p>
            <a:r>
              <a:rPr lang="en-US" dirty="0">
                <a:hlinkClick r:id="rId3"/>
              </a:rPr>
              <a:t>https://www.slideshare.net/ssuser2accd6/ss-122934263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40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FC9E4B-96D7-EF55-2B22-F2F36AC1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ΠΕΡΙΣΤΕΡΙ – ΠΕΛΕΙΑΣ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751544-10A2-0265-232C-683F538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5" y="2038350"/>
            <a:ext cx="5893546" cy="3390900"/>
          </a:xfrm>
        </p:spPr>
        <p:txBody>
          <a:bodyPr>
            <a:noAutofit/>
          </a:bodyPr>
          <a:lstStyle/>
          <a:p>
            <a:r>
              <a:rPr lang="el-GR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Συμβολίζει την αγνότητα την σωτηρία και την ειρήνη, το βλέπουμε ως αγγελιοφόρο καλών νέων και της ειρήνης μετά τον κατακλυσμό. Είναι επίσης σύμβολο ακακίας και ακεραιότητας, ο Χριστός το φέρνει παράδειγμα και μας λέγει να γίνουμε </a:t>
            </a:r>
            <a:r>
              <a:rPr lang="el-GR" sz="20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ἀκέραιοι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sz="20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ὡς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sz="20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αἱ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sz="20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περιστεραί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 Με την μορφή περιστεριού έχουμε να εμφανίζεται το Άγιο Πνεύμα κατά την βάπτιση του Ιησού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CC7F32-2E2B-749C-802D-E0054C74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1873250"/>
            <a:ext cx="2895600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793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CA99E7-8711-F536-3836-878290C1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ΨΑΡΙ ΙΧΘΥΣ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299C59-0FCB-E499-E384-3E52E71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5" y="1917700"/>
            <a:ext cx="6528545" cy="4394200"/>
          </a:xfrm>
        </p:spPr>
        <p:txBody>
          <a:bodyPr>
            <a:normAutofit/>
          </a:bodyPr>
          <a:lstStyle/>
          <a:p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Είναι το πιο δημοφιλές και σύνηθες σύμβολο, μας λέει τι είναι ο Ιησούς. Ιησούς Χριστός Θεού Υιός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Σωτήρ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= Ι.Χ.Θ.Υ.Σ. Το ψάρι συμβολίζει και τον βαπτισμένο. Υπάρχει η εικόνα ψαριού και πέντε άρτων η οποία συμβολίζει την Θεία Ευχαριστία, επίσης μας θυμίζει το θαύμα του Χριστού με τον πολλαπλασιασμό των πέντε άρτων αλλά και τα λόγια του ότι είναι ο άρτος της ζωής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9C2474-E55D-E6FC-79B0-5E18EF2AD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88" y="2228850"/>
            <a:ext cx="3484072" cy="24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865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919235-26A4-160A-3773-C1F3F54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Ο ΚΑΛΟΣ ΠΟΙΜΗΝ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C7FBE9-834E-9E5F-0BCE-A503E992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981200"/>
            <a:ext cx="4052046" cy="4330700"/>
          </a:xfrm>
        </p:spPr>
        <p:txBody>
          <a:bodyPr>
            <a:normAutofit fontScale="92500"/>
          </a:bodyPr>
          <a:lstStyle/>
          <a:p>
            <a:r>
              <a:rPr lang="el-G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Ο Χριστός ως αμνός. Όταν απεικονίζεται ένας συμβολίζει τον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Χριστόν</a:t>
            </a:r>
            <a:r>
              <a:rPr lang="el-G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δύο τους κορυφαίους αποστόλους Πέτρο και Παύλο. Οι πολλοί τους πιστούς. Τα 12 πρόβατα ολόγυρα του αμνού, τους 12 Αποστόλους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C40C26-ABDC-73DD-8C0A-59BB505B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097088"/>
            <a:ext cx="2959100" cy="37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D57B4A-6288-2EC4-7736-8A76A8D8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Ο ΠΡΟΦΗΤΗΣ ΙΩΝΑΣ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315C595-D83F-303F-C962-25204A46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690688"/>
            <a:ext cx="7353301" cy="4158188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l-G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ΘΕΜΑΤΑ ΑΠΟ ΤΗΝ ΚΑΙΝΗ ΔΙΑΘΗΚΗΟ καλός Ποιμήν. Συμβολίζει τον Χριστό «εγώ είμαι ο καλός Ποιμένας» Ιωάννη 15:11 ο οποίος ψάχνει να βρει και να σώσει το χαμένο πρόβατο (αμαρτωλό). Αγαπημένο θέμα κυρίως στη Χριστιανική γλυπτική των κοιμητηρίων. Ενέπνευσε και τις νεκρώσιμες ακολουθίες όπου ψάλλεται «το απολωλός πρόβατο εγώ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ειμί</a:t>
            </a:r>
            <a:r>
              <a:rPr lang="el-G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».</a:t>
            </a:r>
          </a:p>
          <a:p>
            <a:pPr marL="0" indent="0" algn="l" fontAlgn="base">
              <a:buNone/>
            </a:pPr>
            <a:r>
              <a:rPr lang="el-GR" b="1" i="0" dirty="0">
                <a:solidFill>
                  <a:schemeClr val="tx1"/>
                </a:solidFill>
                <a:effectLst/>
                <a:latin typeface="inherit"/>
              </a:rPr>
              <a:t>Ο Χριστός ως “Καλός Ποιμήν”</a:t>
            </a:r>
            <a:endParaRPr lang="el-GR" b="0" i="0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42CEE9-4E52-6F96-79A8-FF44D4061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45" y="2375163"/>
            <a:ext cx="3372555" cy="2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01562-A938-59F8-C59D-F4B11A8F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ΛΥΡΑ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65EB66-FDF3-4309-E92B-338F0AB5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54" y="2063750"/>
            <a:ext cx="5068045" cy="4076700"/>
          </a:xfrm>
        </p:spPr>
        <p:txBody>
          <a:bodyPr>
            <a:normAutofit/>
          </a:bodyPr>
          <a:lstStyle/>
          <a:p>
            <a:pPr algn="l"/>
            <a:r>
              <a:rPr lang="el-GR" sz="24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Η λύρα συμβολίζει την ωραιότητα και την γλυκύτητα των λόγων του Ευαγγελίου. 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Όπως η λύρα μαγεύει έτσι και ο λόγος του Θεού είναι ωραίος στα αυτιά των ανθρώπων, έχει ευεργετική επίδραση επάνω τους διότι αγιάζει, είναι η εικόνα με την λύρα του Απόλλωνα και του Ορφέα που βλέπουμε κάτω</a:t>
            </a:r>
            <a:r>
              <a:rPr lang="el-GR" sz="240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.</a:t>
            </a:r>
            <a:endParaRPr lang="el-GR" sz="2400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52F4C8-4D44-D03E-BED4-107E38D66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60" y="2063750"/>
            <a:ext cx="4027440" cy="3121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791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0B4C07-1A94-D01C-7BBC-9696D5D6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117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l-GR" u="sng" dirty="0"/>
              <a:t>ΑΓΚΥΡΑ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0E54A1-50FD-2802-6F5D-7D35D2AF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54" y="2438400"/>
            <a:ext cx="4928346" cy="37211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Συμβολίζει την ελπίδα και την σταθερότητα, επίσης συμβολίζει την ασφάλεια των εντολών του Χριστού που σταθεροποιούν τον Χριστιανό στις τρικυμίες και τις δοκιμασίες της ζωής. Ο απόστολος Παύλος ομιλεί για άγκυρα λέγοντας </a:t>
            </a:r>
            <a:r>
              <a:rPr lang="el-GR" dirty="0" err="1"/>
              <a:t>ἰσχυρὰν</a:t>
            </a:r>
            <a:r>
              <a:rPr lang="el-GR" dirty="0"/>
              <a:t> </a:t>
            </a:r>
            <a:r>
              <a:rPr lang="el-GR" dirty="0" err="1"/>
              <a:t>παράκλησιν</a:t>
            </a:r>
            <a:r>
              <a:rPr lang="el-GR" dirty="0"/>
              <a:t> </a:t>
            </a:r>
            <a:r>
              <a:rPr lang="el-GR" dirty="0" err="1"/>
              <a:t>ἔχομεν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καταφυγόντες</a:t>
            </a:r>
            <a:r>
              <a:rPr lang="el-GR" dirty="0"/>
              <a:t> </a:t>
            </a:r>
            <a:r>
              <a:rPr lang="el-GR" dirty="0" err="1"/>
              <a:t>κρατῆσαι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err="1"/>
              <a:t>προκειμένης</a:t>
            </a:r>
            <a:r>
              <a:rPr lang="el-GR" dirty="0"/>
              <a:t> </a:t>
            </a:r>
            <a:r>
              <a:rPr lang="el-GR" dirty="0" err="1"/>
              <a:t>ἐλπίδος</a:t>
            </a:r>
            <a:r>
              <a:rPr lang="el-GR" dirty="0"/>
              <a:t>· </a:t>
            </a:r>
            <a:r>
              <a:rPr lang="el-GR" dirty="0" err="1"/>
              <a:t>ἣν</a:t>
            </a:r>
            <a:r>
              <a:rPr lang="el-GR" dirty="0"/>
              <a:t> </a:t>
            </a:r>
            <a:r>
              <a:rPr lang="el-GR" dirty="0" err="1"/>
              <a:t>ὡς</a:t>
            </a:r>
            <a:r>
              <a:rPr lang="el-GR" dirty="0"/>
              <a:t> </a:t>
            </a:r>
            <a:r>
              <a:rPr lang="el-GR" dirty="0" err="1"/>
              <a:t>ἄγκυραν</a:t>
            </a:r>
            <a:r>
              <a:rPr lang="el-GR" dirty="0"/>
              <a:t> </a:t>
            </a:r>
            <a:r>
              <a:rPr lang="el-GR" dirty="0" err="1"/>
              <a:t>ἔχομεν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err="1"/>
              <a:t>ψυχῆς</a:t>
            </a:r>
            <a:r>
              <a:rPr lang="el-GR" dirty="0"/>
              <a:t> </a:t>
            </a:r>
            <a:r>
              <a:rPr lang="el-GR" dirty="0" err="1"/>
              <a:t>ἀσφαλῆ</a:t>
            </a:r>
            <a:r>
              <a:rPr lang="el-GR" dirty="0"/>
              <a:t> τε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βεβαίαν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E18B81-DF75-D2FF-D2B3-6A639E665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735">
            <a:off x="5329617" y="1208616"/>
            <a:ext cx="3983280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62C6F6-70AC-56AE-41E2-F55AC798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915">
            <a:off x="8091625" y="3543299"/>
            <a:ext cx="3154408" cy="250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1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9A95D6-15D7-A06D-E9D5-A3FE3901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0" u="sng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ΛΕΩΝ</a:t>
            </a:r>
            <a:endParaRPr lang="el-GR" u="sng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4C6314-79D8-6196-08A6-190373E6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488"/>
            <a:ext cx="5892800" cy="4868863"/>
          </a:xfrm>
        </p:spPr>
        <p:txBody>
          <a:bodyPr>
            <a:normAutofit/>
          </a:bodyPr>
          <a:lstStyle/>
          <a:p>
            <a:pPr algn="l"/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Συμβολίζει την δύναμη την μεγαλοπρέπεια αλλά και την καταστροφική μανία. 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Ο Ιακώβ παρομοιάζει τον Χριστό ως σκύμνο λέοντος Ιούδα, σκύμνος είναι το μικρό λιονταράκι. Η Αποκάλυψη παρομοιάζει τον Χριστό με λιοντάρι που νικάει 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ἰδού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ἐνίκησεν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ὁ λέων ὁ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ἐκ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τῆς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φυλῆς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Ἰούδα</a:t>
            </a:r>
            <a:r>
              <a:rPr lang="el-GR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 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6669ED-1DD8-5DE2-C2AC-9BD80337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49" y="1435100"/>
            <a:ext cx="289585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E849C-146B-518D-2AF5-16F529D9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5F24DED1-5883-8FF4-5B93-8C5217D1E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1" y="689867"/>
            <a:ext cx="2555875" cy="2579216"/>
          </a:xfr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32006D5-0B6C-A79C-CD95-0D1CD8982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18" y="365125"/>
            <a:ext cx="4973823" cy="30638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D599CF6-904B-BC92-6A07-0F7A2DD4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32" y="3842642"/>
            <a:ext cx="3047768" cy="273913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421B2B4-E732-50D5-EBFC-1E68CAC30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74" y="3842642"/>
            <a:ext cx="3030167" cy="27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8504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52</TotalTime>
  <Words>440</Words>
  <Application>Microsoft Office PowerPoint</Application>
  <PresentationFormat>Ευρεία οθόνη</PresentationFormat>
  <Paragraphs>23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Corbel</vt:lpstr>
      <vt:lpstr>georgia</vt:lpstr>
      <vt:lpstr>inherit</vt:lpstr>
      <vt:lpstr>Verdana</vt:lpstr>
      <vt:lpstr>Βάθος</vt:lpstr>
      <vt:lpstr>ΠΡΩΤΟΧΡΙΣΤΙΑΝΙΚΑ  ΣΥΜΒΟΛΑ</vt:lpstr>
      <vt:lpstr>ΠΕΡΙΣΤΕΡΙ – ΠΕΛΕΙΑΣ </vt:lpstr>
      <vt:lpstr>ΨΑΡΙ ΙΧΘΥΣ </vt:lpstr>
      <vt:lpstr>Ο ΚΑΛΟΣ ΠΟΙΜΗΝ</vt:lpstr>
      <vt:lpstr>Ο ΠΡΟΦΗΤΗΣ ΙΩΝΑΣ</vt:lpstr>
      <vt:lpstr>ΛΥΡΑ</vt:lpstr>
      <vt:lpstr>ΑΓΚΥΡΑ</vt:lpstr>
      <vt:lpstr>ΛΕΩΝ</vt:lpstr>
      <vt:lpstr>Παρουσίαση του PowerPoint</vt:lpstr>
      <vt:lpstr>ΠΗΓΕΣ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ΠΡΩΤΟΧΡΙΣΤΙΑΝΙΚΑ  ΣΥΜΒΟΛΑ</dc:title>
  <dc:creator>User</dc:creator>
  <cp:lastModifiedBy>User</cp:lastModifiedBy>
  <cp:revision>5</cp:revision>
  <dcterms:created xsi:type="dcterms:W3CDTF">2023-03-02T08:29:55Z</dcterms:created>
  <dcterms:modified xsi:type="dcterms:W3CDTF">2023-03-09T08:44:48Z</dcterms:modified>
</cp:coreProperties>
</file>