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slideMasters/_rels/slideMaster4.xml.rels" ContentType="application/vnd.openxmlformats-package.relationships+xml"/>
  <Override PartName="/ppt/slideMasters/_rels/slideMaster5.xml.rels" ContentType="application/vnd.openxmlformats-package.relationships+xml"/>
  <Override PartName="/ppt/slideMasters/_rels/slideMaster6.xml.rels" ContentType="application/vnd.openxmlformats-package.relationships+xml"/>
  <Override PartName="/ppt/slideMasters/_rels/slideMaster7.xml.rels" ContentType="application/vnd.openxmlformats-package.relationships+xml"/>
  <Override PartName="/ppt/slideMasters/_rels/slideMaster8.xml.rels" ContentType="application/vnd.openxmlformats-package.relationships+xml"/>
  <Override PartName="/ppt/slideMasters/_rels/slideMaster9.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slideLayouts/slideLayout31.xml" ContentType="application/vnd.openxmlformats-officedocument.presentationml.slideLayout+xml"/>
  <Override PartName="/ppt/slideLayouts/slideLayout1.xml" ContentType="application/vnd.openxmlformats-officedocument.presentationml.slideLayout+xml"/>
  <Override PartName="/ppt/slideLayouts/slideLayout32.xml" ContentType="application/vnd.openxmlformats-officedocument.presentationml.slideLayout+xml"/>
  <Override PartName="/ppt/slideLayouts/slideLayout2.xml" ContentType="application/vnd.openxmlformats-officedocument.presentationml.slideLayout+xml"/>
  <Override PartName="/ppt/slideLayouts/slideLayout33.xml" ContentType="application/vnd.openxmlformats-officedocument.presentationml.slideLayout+xml"/>
  <Override PartName="/ppt/slideLayouts/slideLayout3.xml" ContentType="application/vnd.openxmlformats-officedocument.presentationml.slideLayout+xml"/>
  <Override PartName="/ppt/slideLayouts/slideLayout34.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35.xml" ContentType="application/vnd.openxmlformats-officedocument.presentationml.slideLayout+xml"/>
  <Override PartName="/ppt/slideLayouts/slideLayout6.xml" ContentType="application/vnd.openxmlformats-officedocument.presentationml.slideLayout+xml"/>
  <Override PartName="/ppt/slideLayouts/slideLayout36.xml" ContentType="application/vnd.openxmlformats-officedocument.presentationml.slideLayout+xml"/>
  <Override PartName="/ppt/slideLayouts/slideLayout7.xml" ContentType="application/vnd.openxmlformats-officedocument.presentationml.slideLayout+xml"/>
  <Override PartName="/ppt/slideLayouts/slideLayout37.xml" ContentType="application/vnd.openxmlformats-officedocument.presentationml.slideLayout+xml"/>
  <Override PartName="/ppt/slideLayouts/slideLayout8.xml" ContentType="application/vnd.openxmlformats-officedocument.presentationml.slideLayout+xml"/>
  <Override PartName="/ppt/slideLayouts/slideLayout38.xml" ContentType="application/vnd.openxmlformats-officedocument.presentationml.slideLayout+xml"/>
  <Override PartName="/ppt/slideLayouts/slideLayout9.xml" ContentType="application/vnd.openxmlformats-officedocument.presentationml.slideLayout+xml"/>
  <Override PartName="/ppt/slideLayouts/slideLayout3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108.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_rels/slideLayout31.xml.rels" ContentType="application/vnd.openxmlformats-package.relationships+xml"/>
  <Override PartName="/ppt/slideLayouts/_rels/slideLayout53.xml.rels" ContentType="application/vnd.openxmlformats-package.relationships+xml"/>
  <Override PartName="/ppt/slideLayouts/_rels/slideLayout1.xml.rels" ContentType="application/vnd.openxmlformats-package.relationships+xml"/>
  <Override PartName="/ppt/slideLayouts/_rels/slideLayout32.xml.rels" ContentType="application/vnd.openxmlformats-package.relationships+xml"/>
  <Override PartName="/ppt/slideLayouts/_rels/slideLayout54.xml.rels" ContentType="application/vnd.openxmlformats-package.relationships+xml"/>
  <Override PartName="/ppt/slideLayouts/_rels/slideLayout2.xml.rels" ContentType="application/vnd.openxmlformats-package.relationships+xml"/>
  <Override PartName="/ppt/slideLayouts/_rels/slideLayout33.xml.rels" ContentType="application/vnd.openxmlformats-package.relationships+xml"/>
  <Override PartName="/ppt/slideLayouts/_rels/slideLayout3.xml.rels" ContentType="application/vnd.openxmlformats-package.relationships+xml"/>
  <Override PartName="/ppt/slideLayouts/_rels/slideLayout55.xml.rels" ContentType="application/vnd.openxmlformats-package.relationships+xml"/>
  <Override PartName="/ppt/slideLayouts/_rels/slideLayout34.xml.rels" ContentType="application/vnd.openxmlformats-package.relationships+xml"/>
  <Override PartName="/ppt/slideLayouts/_rels/slideLayout4.xml.rels" ContentType="application/vnd.openxmlformats-package.relationships+xml"/>
  <Override PartName="/ppt/slideLayouts/_rels/slideLayout56.xml.rels" ContentType="application/vnd.openxmlformats-package.relationships+xml"/>
  <Override PartName="/ppt/slideLayouts/_rels/slideLayout35.xml.rels" ContentType="application/vnd.openxmlformats-package.relationships+xml"/>
  <Override PartName="/ppt/slideLayouts/_rels/slideLayout5.xml.rels" ContentType="application/vnd.openxmlformats-package.relationships+xml"/>
  <Override PartName="/ppt/slideLayouts/_rels/slideLayout57.xml.rels" ContentType="application/vnd.openxmlformats-package.relationships+xml"/>
  <Override PartName="/ppt/slideLayouts/_rels/slideLayout36.xml.rels" ContentType="application/vnd.openxmlformats-package.relationships+xml"/>
  <Override PartName="/ppt/slideLayouts/_rels/slideLayout6.xml.rels" ContentType="application/vnd.openxmlformats-package.relationships+xml"/>
  <Override PartName="/ppt/slideLayouts/_rels/slideLayout58.xml.rels" ContentType="application/vnd.openxmlformats-package.relationships+xml"/>
  <Override PartName="/ppt/slideLayouts/_rels/slideLayout37.xml.rels" ContentType="application/vnd.openxmlformats-package.relationships+xml"/>
  <Override PartName="/ppt/slideLayouts/_rels/slideLayout7.xml.rels" ContentType="application/vnd.openxmlformats-package.relationships+xml"/>
  <Override PartName="/ppt/slideLayouts/_rels/slideLayout59.xml.rels" ContentType="application/vnd.openxmlformats-package.relationships+xml"/>
  <Override PartName="/ppt/slideLayouts/_rels/slideLayout38.xml.rels" ContentType="application/vnd.openxmlformats-package.relationships+xml"/>
  <Override PartName="/ppt/slideLayouts/_rels/slideLayout8.xml.rels" ContentType="application/vnd.openxmlformats-package.relationships+xml"/>
  <Override PartName="/ppt/slideLayouts/_rels/slideLayout39.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108.xml.rels" ContentType="application/vnd.openxmlformats-package.relationships+xml"/>
  <Override PartName="/ppt/slideLayouts/_rels/slideLayout24.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5.xml.rels" ContentType="application/vnd.openxmlformats-package.relationships+xml"/>
  <Override PartName="/ppt/slideLayouts/_rels/slideLayout26.xml.rels" ContentType="application/vnd.openxmlformats-package.relationships+xml"/>
  <Override PartName="/ppt/slideLayouts/_rels/slideLayout27.xml.rels" ContentType="application/vnd.openxmlformats-package.relationships+xml"/>
  <Override PartName="/ppt/slideLayouts/_rels/slideLayout28.xml.rels" ContentType="application/vnd.openxmlformats-package.relationships+xml"/>
  <Override PartName="/ppt/slideLayouts/_rels/slideLayout29.xml.rels" ContentType="application/vnd.openxmlformats-package.relationships+xml"/>
  <Override PartName="/ppt/slideLayouts/_rels/slideLayout30.xml.rels" ContentType="application/vnd.openxmlformats-package.relationships+xml"/>
  <Override PartName="/ppt/slideLayouts/_rels/slideLayout40.xml.rels" ContentType="application/vnd.openxmlformats-package.relationships+xml"/>
  <Override PartName="/ppt/slideLayouts/_rels/slideLayout41.xml.rels" ContentType="application/vnd.openxmlformats-package.relationships+xml"/>
  <Override PartName="/ppt/slideLayouts/_rels/slideLayout42.xml.rels" ContentType="application/vnd.openxmlformats-package.relationships+xml"/>
  <Override PartName="/ppt/slideLayouts/_rels/slideLayout43.xml.rels" ContentType="application/vnd.openxmlformats-package.relationships+xml"/>
  <Override PartName="/ppt/slideLayouts/_rels/slideLayout44.xml.rels" ContentType="application/vnd.openxmlformats-package.relationships+xml"/>
  <Override PartName="/ppt/slideLayouts/_rels/slideLayout45.xml.rels" ContentType="application/vnd.openxmlformats-package.relationships+xml"/>
  <Override PartName="/ppt/slideLayouts/_rels/slideLayout46.xml.rels" ContentType="application/vnd.openxmlformats-package.relationships+xml"/>
  <Override PartName="/ppt/slideLayouts/_rels/slideLayout47.xml.rels" ContentType="application/vnd.openxmlformats-package.relationships+xml"/>
  <Override PartName="/ppt/slideLayouts/_rels/slideLayout48.xml.rels" ContentType="application/vnd.openxmlformats-package.relationships+xml"/>
  <Override PartName="/ppt/slideLayouts/_rels/slideLayout49.xml.rels" ContentType="application/vnd.openxmlformats-package.relationships+xml"/>
  <Override PartName="/ppt/slideLayouts/_rels/slideLayout50.xml.rels" ContentType="application/vnd.openxmlformats-package.relationships+xml"/>
  <Override PartName="/ppt/slideLayouts/_rels/slideLayout51.xml.rels" ContentType="application/vnd.openxmlformats-package.relationships+xml"/>
  <Override PartName="/ppt/slideLayouts/_rels/slideLayout52.xml.rels" ContentType="application/vnd.openxmlformats-package.relationships+xml"/>
  <Override PartName="/ppt/slideLayouts/_rels/slideLayout60.xml.rels" ContentType="application/vnd.openxmlformats-package.relationships+xml"/>
  <Override PartName="/ppt/slideLayouts/_rels/slideLayout61.xml.rels" ContentType="application/vnd.openxmlformats-package.relationships+xml"/>
  <Override PartName="/ppt/slideLayouts/_rels/slideLayout62.xml.rels" ContentType="application/vnd.openxmlformats-package.relationships+xml"/>
  <Override PartName="/ppt/slideLayouts/_rels/slideLayout63.xml.rels" ContentType="application/vnd.openxmlformats-package.relationships+xml"/>
  <Override PartName="/ppt/slideLayouts/_rels/slideLayout64.xml.rels" ContentType="application/vnd.openxmlformats-package.relationships+xml"/>
  <Override PartName="/ppt/slideLayouts/_rels/slideLayout65.xml.rels" ContentType="application/vnd.openxmlformats-package.relationships+xml"/>
  <Override PartName="/ppt/slideLayouts/_rels/slideLayout66.xml.rels" ContentType="application/vnd.openxmlformats-package.relationships+xml"/>
  <Override PartName="/ppt/slideLayouts/_rels/slideLayout67.xml.rels" ContentType="application/vnd.openxmlformats-package.relationships+xml"/>
  <Override PartName="/ppt/slideLayouts/_rels/slideLayout68.xml.rels" ContentType="application/vnd.openxmlformats-package.relationships+xml"/>
  <Override PartName="/ppt/slideLayouts/_rels/slideLayout69.xml.rels" ContentType="application/vnd.openxmlformats-package.relationships+xml"/>
  <Override PartName="/ppt/slideLayouts/_rels/slideLayout70.xml.rels" ContentType="application/vnd.openxmlformats-package.relationships+xml"/>
  <Override PartName="/ppt/slideLayouts/_rels/slideLayout71.xml.rels" ContentType="application/vnd.openxmlformats-package.relationships+xml"/>
  <Override PartName="/ppt/slideLayouts/_rels/slideLayout72.xml.rels" ContentType="application/vnd.openxmlformats-package.relationships+xml"/>
  <Override PartName="/ppt/slideLayouts/_rels/slideLayout73.xml.rels" ContentType="application/vnd.openxmlformats-package.relationships+xml"/>
  <Override PartName="/ppt/slideLayouts/_rels/slideLayout74.xml.rels" ContentType="application/vnd.openxmlformats-package.relationships+xml"/>
  <Override PartName="/ppt/slideLayouts/_rels/slideLayout75.xml.rels" ContentType="application/vnd.openxmlformats-package.relationships+xml"/>
  <Override PartName="/ppt/slideLayouts/_rels/slideLayout76.xml.rels" ContentType="application/vnd.openxmlformats-package.relationships+xml"/>
  <Override PartName="/ppt/slideLayouts/_rels/slideLayout77.xml.rels" ContentType="application/vnd.openxmlformats-package.relationships+xml"/>
  <Override PartName="/ppt/slideLayouts/_rels/slideLayout78.xml.rels" ContentType="application/vnd.openxmlformats-package.relationships+xml"/>
  <Override PartName="/ppt/slideLayouts/_rels/slideLayout79.xml.rels" ContentType="application/vnd.openxmlformats-package.relationships+xml"/>
  <Override PartName="/ppt/slideLayouts/_rels/slideLayout80.xml.rels" ContentType="application/vnd.openxmlformats-package.relationships+xml"/>
  <Override PartName="/ppt/slideLayouts/_rels/slideLayout81.xml.rels" ContentType="application/vnd.openxmlformats-package.relationships+xml"/>
  <Override PartName="/ppt/slideLayouts/_rels/slideLayout82.xml.rels" ContentType="application/vnd.openxmlformats-package.relationships+xml"/>
  <Override PartName="/ppt/slideLayouts/_rels/slideLayout83.xml.rels" ContentType="application/vnd.openxmlformats-package.relationships+xml"/>
  <Override PartName="/ppt/slideLayouts/_rels/slideLayout84.xml.rels" ContentType="application/vnd.openxmlformats-package.relationships+xml"/>
  <Override PartName="/ppt/slideLayouts/_rels/slideLayout85.xml.rels" ContentType="application/vnd.openxmlformats-package.relationships+xml"/>
  <Override PartName="/ppt/slideLayouts/_rels/slideLayout86.xml.rels" ContentType="application/vnd.openxmlformats-package.relationships+xml"/>
  <Override PartName="/ppt/slideLayouts/_rels/slideLayout87.xml.rels" ContentType="application/vnd.openxmlformats-package.relationships+xml"/>
  <Override PartName="/ppt/slideLayouts/_rels/slideLayout88.xml.rels" ContentType="application/vnd.openxmlformats-package.relationships+xml"/>
  <Override PartName="/ppt/slideLayouts/_rels/slideLayout89.xml.rels" ContentType="application/vnd.openxmlformats-package.relationships+xml"/>
  <Override PartName="/ppt/slideLayouts/_rels/slideLayout90.xml.rels" ContentType="application/vnd.openxmlformats-package.relationships+xml"/>
  <Override PartName="/ppt/slideLayouts/_rels/slideLayout91.xml.rels" ContentType="application/vnd.openxmlformats-package.relationships+xml"/>
  <Override PartName="/ppt/slideLayouts/_rels/slideLayout92.xml.rels" ContentType="application/vnd.openxmlformats-package.relationships+xml"/>
  <Override PartName="/ppt/slideLayouts/_rels/slideLayout93.xml.rels" ContentType="application/vnd.openxmlformats-package.relationships+xml"/>
  <Override PartName="/ppt/slideLayouts/_rels/slideLayout94.xml.rels" ContentType="application/vnd.openxmlformats-package.relationships+xml"/>
  <Override PartName="/ppt/slideLayouts/_rels/slideLayout95.xml.rels" ContentType="application/vnd.openxmlformats-package.relationships+xml"/>
  <Override PartName="/ppt/slideLayouts/_rels/slideLayout96.xml.rels" ContentType="application/vnd.openxmlformats-package.relationships+xml"/>
  <Override PartName="/ppt/slideLayouts/_rels/slideLayout97.xml.rels" ContentType="application/vnd.openxmlformats-package.relationships+xml"/>
  <Override PartName="/ppt/slideLayouts/_rels/slideLayout98.xml.rels" ContentType="application/vnd.openxmlformats-package.relationships+xml"/>
  <Override PartName="/ppt/slideLayouts/_rels/slideLayout99.xml.rels" ContentType="application/vnd.openxmlformats-package.relationships+xml"/>
  <Override PartName="/ppt/slideLayouts/_rels/slideLayout100.xml.rels" ContentType="application/vnd.openxmlformats-package.relationships+xml"/>
  <Override PartName="/ppt/slideLayouts/_rels/slideLayout101.xml.rels" ContentType="application/vnd.openxmlformats-package.relationships+xml"/>
  <Override PartName="/ppt/slideLayouts/_rels/slideLayout102.xml.rels" ContentType="application/vnd.openxmlformats-package.relationships+xml"/>
  <Override PartName="/ppt/slideLayouts/_rels/slideLayout103.xml.rels" ContentType="application/vnd.openxmlformats-package.relationships+xml"/>
  <Override PartName="/ppt/slideLayouts/_rels/slideLayout104.xml.rels" ContentType="application/vnd.openxmlformats-package.relationships+xml"/>
  <Override PartName="/ppt/slideLayouts/_rels/slideLayout105.xml.rels" ContentType="application/vnd.openxmlformats-package.relationships+xml"/>
  <Override PartName="/ppt/slideLayouts/_rels/slideLayout106.xml.rels" ContentType="application/vnd.openxmlformats-package.relationships+xml"/>
  <Override PartName="/ppt/slideLayouts/_rels/slideLayout107.xml.rels" ContentType="application/vnd.openxmlformats-package.relationships+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6.png" ContentType="image/png"/>
  <Override PartName="/ppt/media/image7.png" ContentType="image/png"/>
  <Override PartName="/ppt/media/image8.png" ContentType="image/png"/>
  <Override PartName="/ppt/media/image9.png" ContentType="image/png"/>
  <Override PartName="/ppt/media/image10.png" ContentType="image/png"/>
  <Override PartName="/ppt/media/image11.png" ContentType="image/png"/>
  <Override PartName="/ppt/_rels/presentation.xml.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presProps.xml" ContentType="application/vnd.openxmlformats-officedocument.presentationml.presPro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 id="2147483700" r:id="rId6"/>
    <p:sldMasterId id="2147483713" r:id="rId7"/>
    <p:sldMasterId id="2147483726" r:id="rId8"/>
    <p:sldMasterId id="2147483739" r:id="rId9"/>
    <p:sldMasterId id="2147483752" r:id="rId10"/>
  </p:sldMasterIdLst>
  <p:sldIdLst>
    <p:sldId id="256" r:id="rId11"/>
    <p:sldId id="257" r:id="rId12"/>
    <p:sldId id="258" r:id="rId13"/>
    <p:sldId id="259" r:id="rId14"/>
    <p:sldId id="260" r:id="rId15"/>
    <p:sldId id="261" r:id="rId16"/>
    <p:sldId id="262" r:id="rId17"/>
    <p:sldId id="263" r:id="rId18"/>
  </p:sldIdLst>
  <p:sldSz cx="10080625" cy="567055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Master" Target="slideMasters/slideMaster6.xml"/><Relationship Id="rId8" Type="http://schemas.openxmlformats.org/officeDocument/2006/relationships/slideMaster" Target="slideMasters/slideMaster7.xml"/><Relationship Id="rId9" Type="http://schemas.openxmlformats.org/officeDocument/2006/relationships/slideMaster" Target="slideMasters/slideMaster8.xml"/><Relationship Id="rId10" Type="http://schemas.openxmlformats.org/officeDocument/2006/relationships/slideMaster" Target="slideMasters/slideMaster9.xml"/><Relationship Id="rId11" Type="http://schemas.openxmlformats.org/officeDocument/2006/relationships/slide" Target="slides/slide1.xml"/><Relationship Id="rId12" Type="http://schemas.openxmlformats.org/officeDocument/2006/relationships/slide" Target="slides/slide2.xml"/><Relationship Id="rId13" Type="http://schemas.openxmlformats.org/officeDocument/2006/relationships/slide" Target="slides/slide3.xml"/><Relationship Id="rId14" Type="http://schemas.openxmlformats.org/officeDocument/2006/relationships/slide" Target="slides/slide4.xml"/><Relationship Id="rId15" Type="http://schemas.openxmlformats.org/officeDocument/2006/relationships/slide" Target="slides/slide5.xml"/><Relationship Id="rId16" Type="http://schemas.openxmlformats.org/officeDocument/2006/relationships/slide" Target="slides/slide6.xml"/><Relationship Id="rId17" Type="http://schemas.openxmlformats.org/officeDocument/2006/relationships/slide" Target="slides/slide7.xml"/><Relationship Id="rId18" Type="http://schemas.openxmlformats.org/officeDocument/2006/relationships/slide" Target="slides/slide8.xml"/><Relationship Id="rId19"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0.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1.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2.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3.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4.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5.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6.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7.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8.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3.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4.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5.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6.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7.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8.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9.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0.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3.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4.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5.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6.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7.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8.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9.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0.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1.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2.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3.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4.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5.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6.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7.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8.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9.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0.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1.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2.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3.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4.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5.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6.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7.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98.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99.xml.rels><?xml version="1.0" encoding="UTF-8"?>
<Relationships xmlns="http://schemas.openxmlformats.org/package/2006/relationships"><Relationship Id="rId1" Type="http://schemas.openxmlformats.org/officeDocument/2006/relationships/slideMaster" Target="../slideMasters/slideMaster9.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504000" y="226080"/>
            <a:ext cx="9071640" cy="946440"/>
          </a:xfrm>
          <a:prstGeom prst="rect">
            <a:avLst/>
          </a:prstGeom>
          <a:noFill/>
          <a:ln w="0">
            <a:noFill/>
          </a:ln>
        </p:spPr>
        <p:txBody>
          <a:bodyPr lIns="0" rIns="0" tIns="0" bIns="0" anchor="ctr">
            <a:noAutofit/>
          </a:bodyPr>
          <a:p>
            <a:pPr algn="ctr"/>
            <a:endParaRPr b="0" lang="el-GR" sz="4400" spc="-1" strike="noStrike">
              <a:latin typeface="Noto Sans"/>
            </a:endParaRPr>
          </a:p>
        </p:txBody>
      </p:sp>
      <p:sp>
        <p:nvSpPr>
          <p:cNvPr id="65" name="PlaceHolder 2"/>
          <p:cNvSpPr>
            <a:spLocks noGrp="1"/>
          </p:cNvSpPr>
          <p:nvPr>
            <p:ph/>
          </p:nvPr>
        </p:nvSpPr>
        <p:spPr>
          <a:xfrm>
            <a:off x="504000" y="1326600"/>
            <a:ext cx="9071640" cy="1568160"/>
          </a:xfrm>
          <a:prstGeom prst="rect">
            <a:avLst/>
          </a:prstGeom>
          <a:noFill/>
          <a:ln w="0">
            <a:noFill/>
          </a:ln>
        </p:spPr>
        <p:txBody>
          <a:bodyPr lIns="0" rIns="0" tIns="0" bIns="0" anchor="t">
            <a:normAutofit/>
          </a:bodyPr>
          <a:p>
            <a:endParaRPr b="0" lang="el-GR" sz="3200" spc="-1" strike="noStrike">
              <a:latin typeface="Arial"/>
            </a:endParaRPr>
          </a:p>
        </p:txBody>
      </p:sp>
      <p:sp>
        <p:nvSpPr>
          <p:cNvPr id="66" name="PlaceHolder 3"/>
          <p:cNvSpPr>
            <a:spLocks noGrp="1"/>
          </p:cNvSpPr>
          <p:nvPr>
            <p:ph/>
          </p:nvPr>
        </p:nvSpPr>
        <p:spPr>
          <a:xfrm>
            <a:off x="504000" y="3044160"/>
            <a:ext cx="9071640" cy="1568160"/>
          </a:xfrm>
          <a:prstGeom prst="rect">
            <a:avLst/>
          </a:prstGeom>
          <a:noFill/>
          <a:ln w="0">
            <a:noFill/>
          </a:ln>
        </p:spPr>
        <p:txBody>
          <a:bodyPr lIns="0" rIns="0" tIns="0" bIns="0" anchor="t">
            <a:normAutofit/>
          </a:bodyPr>
          <a:p>
            <a:endParaRPr b="0" lang="el-GR" sz="3200" spc="-1" strike="noStrike">
              <a:latin typeface="Arial"/>
            </a:endParaRPr>
          </a:p>
        </p:txBody>
      </p:sp>
    </p:spTree>
  </p:cSld>
</p:sldLayout>
</file>

<file path=ppt/slideLayouts/slideLayout10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618" name="PlaceHolder 1"/>
          <p:cNvSpPr>
            <a:spLocks noGrp="1"/>
          </p:cNvSpPr>
          <p:nvPr>
            <p:ph type="title"/>
          </p:nvPr>
        </p:nvSpPr>
        <p:spPr>
          <a:xfrm>
            <a:off x="504000" y="226080"/>
            <a:ext cx="9071640" cy="946440"/>
          </a:xfrm>
          <a:prstGeom prst="rect">
            <a:avLst/>
          </a:prstGeom>
          <a:noFill/>
          <a:ln w="0">
            <a:noFill/>
          </a:ln>
        </p:spPr>
        <p:txBody>
          <a:bodyPr lIns="0" rIns="0" tIns="0" bIns="0" anchor="ctr">
            <a:noAutofit/>
          </a:bodyPr>
          <a:p>
            <a:pPr algn="ctr"/>
            <a:endParaRPr b="0" lang="el-GR" sz="4400" spc="-1" strike="noStrike">
              <a:latin typeface="Noto Sans"/>
            </a:endParaRPr>
          </a:p>
        </p:txBody>
      </p:sp>
      <p:sp>
        <p:nvSpPr>
          <p:cNvPr id="619" name="PlaceHolder 2"/>
          <p:cNvSpPr>
            <a:spLocks noGrp="1"/>
          </p:cNvSpPr>
          <p:nvPr>
            <p:ph/>
          </p:nvPr>
        </p:nvSpPr>
        <p:spPr>
          <a:xfrm>
            <a:off x="504000" y="1326600"/>
            <a:ext cx="4426920" cy="3288240"/>
          </a:xfrm>
          <a:prstGeom prst="rect">
            <a:avLst/>
          </a:prstGeom>
          <a:noFill/>
          <a:ln w="0">
            <a:noFill/>
          </a:ln>
        </p:spPr>
        <p:txBody>
          <a:bodyPr lIns="0" rIns="0" tIns="0" bIns="0" anchor="t">
            <a:normAutofit/>
          </a:bodyPr>
          <a:p>
            <a:endParaRPr b="0" lang="el-GR" sz="3200" spc="-1" strike="noStrike">
              <a:latin typeface="Arial"/>
            </a:endParaRPr>
          </a:p>
        </p:txBody>
      </p:sp>
      <p:sp>
        <p:nvSpPr>
          <p:cNvPr id="620" name="PlaceHolder 3"/>
          <p:cNvSpPr>
            <a:spLocks noGrp="1"/>
          </p:cNvSpPr>
          <p:nvPr>
            <p:ph/>
          </p:nvPr>
        </p:nvSpPr>
        <p:spPr>
          <a:xfrm>
            <a:off x="5152680" y="1326600"/>
            <a:ext cx="4426920" cy="3288240"/>
          </a:xfrm>
          <a:prstGeom prst="rect">
            <a:avLst/>
          </a:prstGeom>
          <a:noFill/>
          <a:ln w="0">
            <a:noFill/>
          </a:ln>
        </p:spPr>
        <p:txBody>
          <a:bodyPr lIns="0" rIns="0" tIns="0" bIns="0" anchor="t">
            <a:normAutofit/>
          </a:bodyPr>
          <a:p>
            <a:endParaRPr b="0" lang="el-GR" sz="3200" spc="-1" strike="noStrike">
              <a:latin typeface="Arial"/>
            </a:endParaRPr>
          </a:p>
        </p:txBody>
      </p:sp>
    </p:spTree>
  </p:cSld>
</p:sldLayout>
</file>

<file path=ppt/slideLayouts/slideLayout10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621" name="PlaceHolder 1"/>
          <p:cNvSpPr>
            <a:spLocks noGrp="1"/>
          </p:cNvSpPr>
          <p:nvPr>
            <p:ph type="title"/>
          </p:nvPr>
        </p:nvSpPr>
        <p:spPr>
          <a:xfrm>
            <a:off x="504000" y="226080"/>
            <a:ext cx="9071640" cy="946440"/>
          </a:xfrm>
          <a:prstGeom prst="rect">
            <a:avLst/>
          </a:prstGeom>
          <a:noFill/>
          <a:ln w="0">
            <a:noFill/>
          </a:ln>
        </p:spPr>
        <p:txBody>
          <a:bodyPr lIns="0" rIns="0" tIns="0" bIns="0" anchor="ctr">
            <a:noAutofit/>
          </a:bodyPr>
          <a:p>
            <a:pPr algn="ctr"/>
            <a:endParaRPr b="0" lang="el-GR" sz="4400" spc="-1" strike="noStrike">
              <a:latin typeface="Noto Sans"/>
            </a:endParaRPr>
          </a:p>
        </p:txBody>
      </p:sp>
    </p:spTree>
  </p:cSld>
</p:sldLayout>
</file>

<file path=ppt/slideLayouts/slideLayout10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622" name="PlaceHolder 1"/>
          <p:cNvSpPr>
            <a:spLocks noGrp="1"/>
          </p:cNvSpPr>
          <p:nvPr>
            <p:ph type="subTitle"/>
          </p:nvPr>
        </p:nvSpPr>
        <p:spPr>
          <a:xfrm>
            <a:off x="504000" y="226080"/>
            <a:ext cx="9071640" cy="4388400"/>
          </a:xfrm>
          <a:prstGeom prst="rect">
            <a:avLst/>
          </a:prstGeom>
          <a:noFill/>
          <a:ln w="0">
            <a:noFill/>
          </a:ln>
        </p:spPr>
        <p:txBody>
          <a:bodyPr lIns="0" rIns="0" tIns="0" bIns="0" anchor="ctr">
            <a:noAutofit/>
          </a:bodyPr>
          <a:p>
            <a:pPr algn="ctr"/>
            <a:endParaRPr b="0" lang="el-GR" sz="3200" spc="-1" strike="noStrike">
              <a:latin typeface="Arial"/>
            </a:endParaRPr>
          </a:p>
        </p:txBody>
      </p:sp>
    </p:spTree>
  </p:cSld>
</p:sldLayout>
</file>

<file path=ppt/slideLayouts/slideLayout10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623" name="PlaceHolder 1"/>
          <p:cNvSpPr>
            <a:spLocks noGrp="1"/>
          </p:cNvSpPr>
          <p:nvPr>
            <p:ph type="title"/>
          </p:nvPr>
        </p:nvSpPr>
        <p:spPr>
          <a:xfrm>
            <a:off x="504000" y="226080"/>
            <a:ext cx="9071640" cy="946440"/>
          </a:xfrm>
          <a:prstGeom prst="rect">
            <a:avLst/>
          </a:prstGeom>
          <a:noFill/>
          <a:ln w="0">
            <a:noFill/>
          </a:ln>
        </p:spPr>
        <p:txBody>
          <a:bodyPr lIns="0" rIns="0" tIns="0" bIns="0" anchor="ctr">
            <a:noAutofit/>
          </a:bodyPr>
          <a:p>
            <a:pPr algn="ctr"/>
            <a:endParaRPr b="0" lang="el-GR" sz="4400" spc="-1" strike="noStrike">
              <a:latin typeface="Noto Sans"/>
            </a:endParaRPr>
          </a:p>
        </p:txBody>
      </p:sp>
      <p:sp>
        <p:nvSpPr>
          <p:cNvPr id="624" name="PlaceHolder 2"/>
          <p:cNvSpPr>
            <a:spLocks noGrp="1"/>
          </p:cNvSpPr>
          <p:nvPr>
            <p:ph/>
          </p:nvPr>
        </p:nvSpPr>
        <p:spPr>
          <a:xfrm>
            <a:off x="504000" y="1326600"/>
            <a:ext cx="4426920" cy="1568160"/>
          </a:xfrm>
          <a:prstGeom prst="rect">
            <a:avLst/>
          </a:prstGeom>
          <a:noFill/>
          <a:ln w="0">
            <a:noFill/>
          </a:ln>
        </p:spPr>
        <p:txBody>
          <a:bodyPr lIns="0" rIns="0" tIns="0" bIns="0" anchor="t">
            <a:normAutofit/>
          </a:bodyPr>
          <a:p>
            <a:endParaRPr b="0" lang="el-GR" sz="3200" spc="-1" strike="noStrike">
              <a:latin typeface="Arial"/>
            </a:endParaRPr>
          </a:p>
        </p:txBody>
      </p:sp>
      <p:sp>
        <p:nvSpPr>
          <p:cNvPr id="625" name="PlaceHolder 3"/>
          <p:cNvSpPr>
            <a:spLocks noGrp="1"/>
          </p:cNvSpPr>
          <p:nvPr>
            <p:ph/>
          </p:nvPr>
        </p:nvSpPr>
        <p:spPr>
          <a:xfrm>
            <a:off x="5152680" y="1326600"/>
            <a:ext cx="4426920" cy="3288240"/>
          </a:xfrm>
          <a:prstGeom prst="rect">
            <a:avLst/>
          </a:prstGeom>
          <a:noFill/>
          <a:ln w="0">
            <a:noFill/>
          </a:ln>
        </p:spPr>
        <p:txBody>
          <a:bodyPr lIns="0" rIns="0" tIns="0" bIns="0" anchor="t">
            <a:normAutofit/>
          </a:bodyPr>
          <a:p>
            <a:endParaRPr b="0" lang="el-GR" sz="3200" spc="-1" strike="noStrike">
              <a:latin typeface="Arial"/>
            </a:endParaRPr>
          </a:p>
        </p:txBody>
      </p:sp>
      <p:sp>
        <p:nvSpPr>
          <p:cNvPr id="626" name="PlaceHolder 4"/>
          <p:cNvSpPr>
            <a:spLocks noGrp="1"/>
          </p:cNvSpPr>
          <p:nvPr>
            <p:ph/>
          </p:nvPr>
        </p:nvSpPr>
        <p:spPr>
          <a:xfrm>
            <a:off x="504000" y="3044160"/>
            <a:ext cx="4426920" cy="1568160"/>
          </a:xfrm>
          <a:prstGeom prst="rect">
            <a:avLst/>
          </a:prstGeom>
          <a:noFill/>
          <a:ln w="0">
            <a:noFill/>
          </a:ln>
        </p:spPr>
        <p:txBody>
          <a:bodyPr lIns="0" rIns="0" tIns="0" bIns="0" anchor="t">
            <a:normAutofit/>
          </a:bodyPr>
          <a:p>
            <a:endParaRPr b="0" lang="el-GR" sz="3200" spc="-1" strike="noStrike">
              <a:latin typeface="Arial"/>
            </a:endParaRPr>
          </a:p>
        </p:txBody>
      </p:sp>
    </p:spTree>
  </p:cSld>
</p:sldLayout>
</file>

<file path=ppt/slideLayouts/slideLayout10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7" name="PlaceHolder 1"/>
          <p:cNvSpPr>
            <a:spLocks noGrp="1"/>
          </p:cNvSpPr>
          <p:nvPr>
            <p:ph type="title"/>
          </p:nvPr>
        </p:nvSpPr>
        <p:spPr>
          <a:xfrm>
            <a:off x="504000" y="226080"/>
            <a:ext cx="9071640" cy="946440"/>
          </a:xfrm>
          <a:prstGeom prst="rect">
            <a:avLst/>
          </a:prstGeom>
          <a:noFill/>
          <a:ln w="0">
            <a:noFill/>
          </a:ln>
        </p:spPr>
        <p:txBody>
          <a:bodyPr lIns="0" rIns="0" tIns="0" bIns="0" anchor="ctr">
            <a:noAutofit/>
          </a:bodyPr>
          <a:p>
            <a:pPr algn="ctr"/>
            <a:endParaRPr b="0" lang="el-GR" sz="4400" spc="-1" strike="noStrike">
              <a:latin typeface="Noto Sans"/>
            </a:endParaRPr>
          </a:p>
        </p:txBody>
      </p:sp>
      <p:sp>
        <p:nvSpPr>
          <p:cNvPr id="628" name="PlaceHolder 2"/>
          <p:cNvSpPr>
            <a:spLocks noGrp="1"/>
          </p:cNvSpPr>
          <p:nvPr>
            <p:ph/>
          </p:nvPr>
        </p:nvSpPr>
        <p:spPr>
          <a:xfrm>
            <a:off x="504000" y="1326600"/>
            <a:ext cx="4426920" cy="3288240"/>
          </a:xfrm>
          <a:prstGeom prst="rect">
            <a:avLst/>
          </a:prstGeom>
          <a:noFill/>
          <a:ln w="0">
            <a:noFill/>
          </a:ln>
        </p:spPr>
        <p:txBody>
          <a:bodyPr lIns="0" rIns="0" tIns="0" bIns="0" anchor="t">
            <a:normAutofit/>
          </a:bodyPr>
          <a:p>
            <a:endParaRPr b="0" lang="el-GR" sz="3200" spc="-1" strike="noStrike">
              <a:latin typeface="Arial"/>
            </a:endParaRPr>
          </a:p>
        </p:txBody>
      </p:sp>
      <p:sp>
        <p:nvSpPr>
          <p:cNvPr id="629" name="PlaceHolder 3"/>
          <p:cNvSpPr>
            <a:spLocks noGrp="1"/>
          </p:cNvSpPr>
          <p:nvPr>
            <p:ph/>
          </p:nvPr>
        </p:nvSpPr>
        <p:spPr>
          <a:xfrm>
            <a:off x="5152680" y="1326600"/>
            <a:ext cx="4426920" cy="1568160"/>
          </a:xfrm>
          <a:prstGeom prst="rect">
            <a:avLst/>
          </a:prstGeom>
          <a:noFill/>
          <a:ln w="0">
            <a:noFill/>
          </a:ln>
        </p:spPr>
        <p:txBody>
          <a:bodyPr lIns="0" rIns="0" tIns="0" bIns="0" anchor="t">
            <a:normAutofit/>
          </a:bodyPr>
          <a:p>
            <a:endParaRPr b="0" lang="el-GR" sz="3200" spc="-1" strike="noStrike">
              <a:latin typeface="Arial"/>
            </a:endParaRPr>
          </a:p>
        </p:txBody>
      </p:sp>
      <p:sp>
        <p:nvSpPr>
          <p:cNvPr id="630" name="PlaceHolder 4"/>
          <p:cNvSpPr>
            <a:spLocks noGrp="1"/>
          </p:cNvSpPr>
          <p:nvPr>
            <p:ph/>
          </p:nvPr>
        </p:nvSpPr>
        <p:spPr>
          <a:xfrm>
            <a:off x="5152680" y="3044160"/>
            <a:ext cx="4426920" cy="1568160"/>
          </a:xfrm>
          <a:prstGeom prst="rect">
            <a:avLst/>
          </a:prstGeom>
          <a:noFill/>
          <a:ln w="0">
            <a:noFill/>
          </a:ln>
        </p:spPr>
        <p:txBody>
          <a:bodyPr lIns="0" rIns="0" tIns="0" bIns="0" anchor="t">
            <a:normAutofit/>
          </a:bodyPr>
          <a:p>
            <a:endParaRPr b="0" lang="el-GR" sz="3200" spc="-1" strike="noStrike">
              <a:latin typeface="Arial"/>
            </a:endParaRPr>
          </a:p>
        </p:txBody>
      </p:sp>
    </p:spTree>
  </p:cSld>
</p:sldLayout>
</file>

<file path=ppt/slideLayouts/slideLayout10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31" name="PlaceHolder 1"/>
          <p:cNvSpPr>
            <a:spLocks noGrp="1"/>
          </p:cNvSpPr>
          <p:nvPr>
            <p:ph type="title"/>
          </p:nvPr>
        </p:nvSpPr>
        <p:spPr>
          <a:xfrm>
            <a:off x="504000" y="226080"/>
            <a:ext cx="9071640" cy="946440"/>
          </a:xfrm>
          <a:prstGeom prst="rect">
            <a:avLst/>
          </a:prstGeom>
          <a:noFill/>
          <a:ln w="0">
            <a:noFill/>
          </a:ln>
        </p:spPr>
        <p:txBody>
          <a:bodyPr lIns="0" rIns="0" tIns="0" bIns="0" anchor="ctr">
            <a:noAutofit/>
          </a:bodyPr>
          <a:p>
            <a:pPr algn="ctr"/>
            <a:endParaRPr b="0" lang="el-GR" sz="4400" spc="-1" strike="noStrike">
              <a:latin typeface="Noto Sans"/>
            </a:endParaRPr>
          </a:p>
        </p:txBody>
      </p:sp>
      <p:sp>
        <p:nvSpPr>
          <p:cNvPr id="632" name="PlaceHolder 2"/>
          <p:cNvSpPr>
            <a:spLocks noGrp="1"/>
          </p:cNvSpPr>
          <p:nvPr>
            <p:ph/>
          </p:nvPr>
        </p:nvSpPr>
        <p:spPr>
          <a:xfrm>
            <a:off x="504000" y="1326600"/>
            <a:ext cx="4426920" cy="1568160"/>
          </a:xfrm>
          <a:prstGeom prst="rect">
            <a:avLst/>
          </a:prstGeom>
          <a:noFill/>
          <a:ln w="0">
            <a:noFill/>
          </a:ln>
        </p:spPr>
        <p:txBody>
          <a:bodyPr lIns="0" rIns="0" tIns="0" bIns="0" anchor="t">
            <a:normAutofit/>
          </a:bodyPr>
          <a:p>
            <a:endParaRPr b="0" lang="el-GR" sz="3200" spc="-1" strike="noStrike">
              <a:latin typeface="Arial"/>
            </a:endParaRPr>
          </a:p>
        </p:txBody>
      </p:sp>
      <p:sp>
        <p:nvSpPr>
          <p:cNvPr id="633" name="PlaceHolder 3"/>
          <p:cNvSpPr>
            <a:spLocks noGrp="1"/>
          </p:cNvSpPr>
          <p:nvPr>
            <p:ph/>
          </p:nvPr>
        </p:nvSpPr>
        <p:spPr>
          <a:xfrm>
            <a:off x="5152680" y="1326600"/>
            <a:ext cx="4426920" cy="1568160"/>
          </a:xfrm>
          <a:prstGeom prst="rect">
            <a:avLst/>
          </a:prstGeom>
          <a:noFill/>
          <a:ln w="0">
            <a:noFill/>
          </a:ln>
        </p:spPr>
        <p:txBody>
          <a:bodyPr lIns="0" rIns="0" tIns="0" bIns="0" anchor="t">
            <a:normAutofit/>
          </a:bodyPr>
          <a:p>
            <a:endParaRPr b="0" lang="el-GR" sz="3200" spc="-1" strike="noStrike">
              <a:latin typeface="Arial"/>
            </a:endParaRPr>
          </a:p>
        </p:txBody>
      </p:sp>
      <p:sp>
        <p:nvSpPr>
          <p:cNvPr id="634" name="PlaceHolder 4"/>
          <p:cNvSpPr>
            <a:spLocks noGrp="1"/>
          </p:cNvSpPr>
          <p:nvPr>
            <p:ph/>
          </p:nvPr>
        </p:nvSpPr>
        <p:spPr>
          <a:xfrm>
            <a:off x="504000" y="3044160"/>
            <a:ext cx="9071640" cy="1568160"/>
          </a:xfrm>
          <a:prstGeom prst="rect">
            <a:avLst/>
          </a:prstGeom>
          <a:noFill/>
          <a:ln w="0">
            <a:noFill/>
          </a:ln>
        </p:spPr>
        <p:txBody>
          <a:bodyPr lIns="0" rIns="0" tIns="0" bIns="0" anchor="t">
            <a:normAutofit/>
          </a:bodyPr>
          <a:p>
            <a:endParaRPr b="0" lang="el-GR" sz="3200" spc="-1" strike="noStrike">
              <a:latin typeface="Arial"/>
            </a:endParaRPr>
          </a:p>
        </p:txBody>
      </p:sp>
    </p:spTree>
  </p:cSld>
</p:sldLayout>
</file>

<file path=ppt/slideLayouts/slideLayout10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35" name="PlaceHolder 1"/>
          <p:cNvSpPr>
            <a:spLocks noGrp="1"/>
          </p:cNvSpPr>
          <p:nvPr>
            <p:ph type="title"/>
          </p:nvPr>
        </p:nvSpPr>
        <p:spPr>
          <a:xfrm>
            <a:off x="504000" y="226080"/>
            <a:ext cx="9071640" cy="946440"/>
          </a:xfrm>
          <a:prstGeom prst="rect">
            <a:avLst/>
          </a:prstGeom>
          <a:noFill/>
          <a:ln w="0">
            <a:noFill/>
          </a:ln>
        </p:spPr>
        <p:txBody>
          <a:bodyPr lIns="0" rIns="0" tIns="0" bIns="0" anchor="ctr">
            <a:noAutofit/>
          </a:bodyPr>
          <a:p>
            <a:pPr algn="ctr"/>
            <a:endParaRPr b="0" lang="el-GR" sz="4400" spc="-1" strike="noStrike">
              <a:latin typeface="Noto Sans"/>
            </a:endParaRPr>
          </a:p>
        </p:txBody>
      </p:sp>
      <p:sp>
        <p:nvSpPr>
          <p:cNvPr id="636" name="PlaceHolder 2"/>
          <p:cNvSpPr>
            <a:spLocks noGrp="1"/>
          </p:cNvSpPr>
          <p:nvPr>
            <p:ph/>
          </p:nvPr>
        </p:nvSpPr>
        <p:spPr>
          <a:xfrm>
            <a:off x="504000" y="1326600"/>
            <a:ext cx="9071640" cy="1568160"/>
          </a:xfrm>
          <a:prstGeom prst="rect">
            <a:avLst/>
          </a:prstGeom>
          <a:noFill/>
          <a:ln w="0">
            <a:noFill/>
          </a:ln>
        </p:spPr>
        <p:txBody>
          <a:bodyPr lIns="0" rIns="0" tIns="0" bIns="0" anchor="t">
            <a:normAutofit/>
          </a:bodyPr>
          <a:p>
            <a:endParaRPr b="0" lang="el-GR" sz="3200" spc="-1" strike="noStrike">
              <a:latin typeface="Arial"/>
            </a:endParaRPr>
          </a:p>
        </p:txBody>
      </p:sp>
      <p:sp>
        <p:nvSpPr>
          <p:cNvPr id="637" name="PlaceHolder 3"/>
          <p:cNvSpPr>
            <a:spLocks noGrp="1"/>
          </p:cNvSpPr>
          <p:nvPr>
            <p:ph/>
          </p:nvPr>
        </p:nvSpPr>
        <p:spPr>
          <a:xfrm>
            <a:off x="504000" y="3044160"/>
            <a:ext cx="9071640" cy="1568160"/>
          </a:xfrm>
          <a:prstGeom prst="rect">
            <a:avLst/>
          </a:prstGeom>
          <a:noFill/>
          <a:ln w="0">
            <a:noFill/>
          </a:ln>
        </p:spPr>
        <p:txBody>
          <a:bodyPr lIns="0" rIns="0" tIns="0" bIns="0" anchor="t">
            <a:normAutofit/>
          </a:bodyPr>
          <a:p>
            <a:endParaRPr b="0" lang="el-GR" sz="3200" spc="-1" strike="noStrike">
              <a:latin typeface="Arial"/>
            </a:endParaRPr>
          </a:p>
        </p:txBody>
      </p:sp>
    </p:spTree>
  </p:cSld>
</p:sldLayout>
</file>

<file path=ppt/slideLayouts/slideLayout10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638" name="PlaceHolder 1"/>
          <p:cNvSpPr>
            <a:spLocks noGrp="1"/>
          </p:cNvSpPr>
          <p:nvPr>
            <p:ph type="title"/>
          </p:nvPr>
        </p:nvSpPr>
        <p:spPr>
          <a:xfrm>
            <a:off x="504000" y="226080"/>
            <a:ext cx="9071640" cy="946440"/>
          </a:xfrm>
          <a:prstGeom prst="rect">
            <a:avLst/>
          </a:prstGeom>
          <a:noFill/>
          <a:ln w="0">
            <a:noFill/>
          </a:ln>
        </p:spPr>
        <p:txBody>
          <a:bodyPr lIns="0" rIns="0" tIns="0" bIns="0" anchor="ctr">
            <a:noAutofit/>
          </a:bodyPr>
          <a:p>
            <a:pPr algn="ctr"/>
            <a:endParaRPr b="0" lang="el-GR" sz="4400" spc="-1" strike="noStrike">
              <a:latin typeface="Noto Sans"/>
            </a:endParaRPr>
          </a:p>
        </p:txBody>
      </p:sp>
      <p:sp>
        <p:nvSpPr>
          <p:cNvPr id="639" name="PlaceHolder 2"/>
          <p:cNvSpPr>
            <a:spLocks noGrp="1"/>
          </p:cNvSpPr>
          <p:nvPr>
            <p:ph/>
          </p:nvPr>
        </p:nvSpPr>
        <p:spPr>
          <a:xfrm>
            <a:off x="504000" y="1326600"/>
            <a:ext cx="4426920" cy="1568160"/>
          </a:xfrm>
          <a:prstGeom prst="rect">
            <a:avLst/>
          </a:prstGeom>
          <a:noFill/>
          <a:ln w="0">
            <a:noFill/>
          </a:ln>
        </p:spPr>
        <p:txBody>
          <a:bodyPr lIns="0" rIns="0" tIns="0" bIns="0" anchor="t">
            <a:normAutofit/>
          </a:bodyPr>
          <a:p>
            <a:endParaRPr b="0" lang="el-GR" sz="3200" spc="-1" strike="noStrike">
              <a:latin typeface="Arial"/>
            </a:endParaRPr>
          </a:p>
        </p:txBody>
      </p:sp>
      <p:sp>
        <p:nvSpPr>
          <p:cNvPr id="640" name="PlaceHolder 3"/>
          <p:cNvSpPr>
            <a:spLocks noGrp="1"/>
          </p:cNvSpPr>
          <p:nvPr>
            <p:ph/>
          </p:nvPr>
        </p:nvSpPr>
        <p:spPr>
          <a:xfrm>
            <a:off x="5152680" y="1326600"/>
            <a:ext cx="4426920" cy="1568160"/>
          </a:xfrm>
          <a:prstGeom prst="rect">
            <a:avLst/>
          </a:prstGeom>
          <a:noFill/>
          <a:ln w="0">
            <a:noFill/>
          </a:ln>
        </p:spPr>
        <p:txBody>
          <a:bodyPr lIns="0" rIns="0" tIns="0" bIns="0" anchor="t">
            <a:normAutofit/>
          </a:bodyPr>
          <a:p>
            <a:endParaRPr b="0" lang="el-GR" sz="3200" spc="-1" strike="noStrike">
              <a:latin typeface="Arial"/>
            </a:endParaRPr>
          </a:p>
        </p:txBody>
      </p:sp>
      <p:sp>
        <p:nvSpPr>
          <p:cNvPr id="641" name="PlaceHolder 4"/>
          <p:cNvSpPr>
            <a:spLocks noGrp="1"/>
          </p:cNvSpPr>
          <p:nvPr>
            <p:ph/>
          </p:nvPr>
        </p:nvSpPr>
        <p:spPr>
          <a:xfrm>
            <a:off x="504000" y="3044160"/>
            <a:ext cx="4426920" cy="1568160"/>
          </a:xfrm>
          <a:prstGeom prst="rect">
            <a:avLst/>
          </a:prstGeom>
          <a:noFill/>
          <a:ln w="0">
            <a:noFill/>
          </a:ln>
        </p:spPr>
        <p:txBody>
          <a:bodyPr lIns="0" rIns="0" tIns="0" bIns="0" anchor="t">
            <a:normAutofit/>
          </a:bodyPr>
          <a:p>
            <a:endParaRPr b="0" lang="el-GR" sz="3200" spc="-1" strike="noStrike">
              <a:latin typeface="Arial"/>
            </a:endParaRPr>
          </a:p>
        </p:txBody>
      </p:sp>
      <p:sp>
        <p:nvSpPr>
          <p:cNvPr id="642" name="PlaceHolder 5"/>
          <p:cNvSpPr>
            <a:spLocks noGrp="1"/>
          </p:cNvSpPr>
          <p:nvPr>
            <p:ph/>
          </p:nvPr>
        </p:nvSpPr>
        <p:spPr>
          <a:xfrm>
            <a:off x="5152680" y="3044160"/>
            <a:ext cx="4426920" cy="1568160"/>
          </a:xfrm>
          <a:prstGeom prst="rect">
            <a:avLst/>
          </a:prstGeom>
          <a:noFill/>
          <a:ln w="0">
            <a:noFill/>
          </a:ln>
        </p:spPr>
        <p:txBody>
          <a:bodyPr lIns="0" rIns="0" tIns="0" bIns="0" anchor="t">
            <a:normAutofit/>
          </a:bodyPr>
          <a:p>
            <a:endParaRPr b="0" lang="el-GR" sz="3200" spc="-1" strike="noStrike">
              <a:latin typeface="Arial"/>
            </a:endParaRPr>
          </a:p>
        </p:txBody>
      </p:sp>
    </p:spTree>
  </p:cSld>
</p:sldLayout>
</file>

<file path=ppt/slideLayouts/slideLayout10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643" name="PlaceHolder 1"/>
          <p:cNvSpPr>
            <a:spLocks noGrp="1"/>
          </p:cNvSpPr>
          <p:nvPr>
            <p:ph type="title"/>
          </p:nvPr>
        </p:nvSpPr>
        <p:spPr>
          <a:xfrm>
            <a:off x="504000" y="226080"/>
            <a:ext cx="9071640" cy="946440"/>
          </a:xfrm>
          <a:prstGeom prst="rect">
            <a:avLst/>
          </a:prstGeom>
          <a:noFill/>
          <a:ln w="0">
            <a:noFill/>
          </a:ln>
        </p:spPr>
        <p:txBody>
          <a:bodyPr lIns="0" rIns="0" tIns="0" bIns="0" anchor="ctr">
            <a:noAutofit/>
          </a:bodyPr>
          <a:p>
            <a:pPr algn="ctr"/>
            <a:endParaRPr b="0" lang="el-GR" sz="4400" spc="-1" strike="noStrike">
              <a:latin typeface="Noto Sans"/>
            </a:endParaRPr>
          </a:p>
        </p:txBody>
      </p:sp>
      <p:sp>
        <p:nvSpPr>
          <p:cNvPr id="644" name="PlaceHolder 2"/>
          <p:cNvSpPr>
            <a:spLocks noGrp="1"/>
          </p:cNvSpPr>
          <p:nvPr>
            <p:ph/>
          </p:nvPr>
        </p:nvSpPr>
        <p:spPr>
          <a:xfrm>
            <a:off x="504000" y="1326600"/>
            <a:ext cx="2920680" cy="1568160"/>
          </a:xfrm>
          <a:prstGeom prst="rect">
            <a:avLst/>
          </a:prstGeom>
          <a:noFill/>
          <a:ln w="0">
            <a:noFill/>
          </a:ln>
        </p:spPr>
        <p:txBody>
          <a:bodyPr lIns="0" rIns="0" tIns="0" bIns="0" anchor="t">
            <a:normAutofit/>
          </a:bodyPr>
          <a:p>
            <a:endParaRPr b="0" lang="el-GR" sz="3200" spc="-1" strike="noStrike">
              <a:latin typeface="Arial"/>
            </a:endParaRPr>
          </a:p>
        </p:txBody>
      </p:sp>
      <p:sp>
        <p:nvSpPr>
          <p:cNvPr id="645" name="PlaceHolder 3"/>
          <p:cNvSpPr>
            <a:spLocks noGrp="1"/>
          </p:cNvSpPr>
          <p:nvPr>
            <p:ph/>
          </p:nvPr>
        </p:nvSpPr>
        <p:spPr>
          <a:xfrm>
            <a:off x="3571200" y="1326600"/>
            <a:ext cx="2920680" cy="1568160"/>
          </a:xfrm>
          <a:prstGeom prst="rect">
            <a:avLst/>
          </a:prstGeom>
          <a:noFill/>
          <a:ln w="0">
            <a:noFill/>
          </a:ln>
        </p:spPr>
        <p:txBody>
          <a:bodyPr lIns="0" rIns="0" tIns="0" bIns="0" anchor="t">
            <a:normAutofit/>
          </a:bodyPr>
          <a:p>
            <a:endParaRPr b="0" lang="el-GR" sz="3200" spc="-1" strike="noStrike">
              <a:latin typeface="Arial"/>
            </a:endParaRPr>
          </a:p>
        </p:txBody>
      </p:sp>
      <p:sp>
        <p:nvSpPr>
          <p:cNvPr id="646" name="PlaceHolder 4"/>
          <p:cNvSpPr>
            <a:spLocks noGrp="1"/>
          </p:cNvSpPr>
          <p:nvPr>
            <p:ph/>
          </p:nvPr>
        </p:nvSpPr>
        <p:spPr>
          <a:xfrm>
            <a:off x="6638040" y="1326600"/>
            <a:ext cx="2920680" cy="1568160"/>
          </a:xfrm>
          <a:prstGeom prst="rect">
            <a:avLst/>
          </a:prstGeom>
          <a:noFill/>
          <a:ln w="0">
            <a:noFill/>
          </a:ln>
        </p:spPr>
        <p:txBody>
          <a:bodyPr lIns="0" rIns="0" tIns="0" bIns="0" anchor="t">
            <a:normAutofit/>
          </a:bodyPr>
          <a:p>
            <a:endParaRPr b="0" lang="el-GR" sz="3200" spc="-1" strike="noStrike">
              <a:latin typeface="Arial"/>
            </a:endParaRPr>
          </a:p>
        </p:txBody>
      </p:sp>
      <p:sp>
        <p:nvSpPr>
          <p:cNvPr id="647" name="PlaceHolder 5"/>
          <p:cNvSpPr>
            <a:spLocks noGrp="1"/>
          </p:cNvSpPr>
          <p:nvPr>
            <p:ph/>
          </p:nvPr>
        </p:nvSpPr>
        <p:spPr>
          <a:xfrm>
            <a:off x="504000" y="3044160"/>
            <a:ext cx="2920680" cy="1568160"/>
          </a:xfrm>
          <a:prstGeom prst="rect">
            <a:avLst/>
          </a:prstGeom>
          <a:noFill/>
          <a:ln w="0">
            <a:noFill/>
          </a:ln>
        </p:spPr>
        <p:txBody>
          <a:bodyPr lIns="0" rIns="0" tIns="0" bIns="0" anchor="t">
            <a:normAutofit/>
          </a:bodyPr>
          <a:p>
            <a:endParaRPr b="0" lang="el-GR" sz="3200" spc="-1" strike="noStrike">
              <a:latin typeface="Arial"/>
            </a:endParaRPr>
          </a:p>
        </p:txBody>
      </p:sp>
      <p:sp>
        <p:nvSpPr>
          <p:cNvPr id="648" name="PlaceHolder 6"/>
          <p:cNvSpPr>
            <a:spLocks noGrp="1"/>
          </p:cNvSpPr>
          <p:nvPr>
            <p:ph/>
          </p:nvPr>
        </p:nvSpPr>
        <p:spPr>
          <a:xfrm>
            <a:off x="3571200" y="3044160"/>
            <a:ext cx="2920680" cy="1568160"/>
          </a:xfrm>
          <a:prstGeom prst="rect">
            <a:avLst/>
          </a:prstGeom>
          <a:noFill/>
          <a:ln w="0">
            <a:noFill/>
          </a:ln>
        </p:spPr>
        <p:txBody>
          <a:bodyPr lIns="0" rIns="0" tIns="0" bIns="0" anchor="t">
            <a:normAutofit/>
          </a:bodyPr>
          <a:p>
            <a:endParaRPr b="0" lang="el-GR" sz="3200" spc="-1" strike="noStrike">
              <a:latin typeface="Arial"/>
            </a:endParaRPr>
          </a:p>
        </p:txBody>
      </p:sp>
      <p:sp>
        <p:nvSpPr>
          <p:cNvPr id="649" name="PlaceHolder 7"/>
          <p:cNvSpPr>
            <a:spLocks noGrp="1"/>
          </p:cNvSpPr>
          <p:nvPr>
            <p:ph/>
          </p:nvPr>
        </p:nvSpPr>
        <p:spPr>
          <a:xfrm>
            <a:off x="6638040" y="3044160"/>
            <a:ext cx="2920680" cy="1568160"/>
          </a:xfrm>
          <a:prstGeom prst="rect">
            <a:avLst/>
          </a:prstGeom>
          <a:noFill/>
          <a:ln w="0">
            <a:noFill/>
          </a:ln>
        </p:spPr>
        <p:txBody>
          <a:bodyPr lIns="0" rIns="0" tIns="0" bIns="0" anchor="t">
            <a:normAutofit/>
          </a:bodyPr>
          <a:p>
            <a:endParaRPr b="0" lang="el-GR"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504000" y="226080"/>
            <a:ext cx="9071640" cy="946440"/>
          </a:xfrm>
          <a:prstGeom prst="rect">
            <a:avLst/>
          </a:prstGeom>
          <a:noFill/>
          <a:ln w="0">
            <a:noFill/>
          </a:ln>
        </p:spPr>
        <p:txBody>
          <a:bodyPr lIns="0" rIns="0" tIns="0" bIns="0" anchor="ctr">
            <a:noAutofit/>
          </a:bodyPr>
          <a:p>
            <a:pPr algn="ctr"/>
            <a:endParaRPr b="0" lang="el-GR" sz="4400" spc="-1" strike="noStrike">
              <a:latin typeface="Noto Sans"/>
            </a:endParaRPr>
          </a:p>
        </p:txBody>
      </p:sp>
      <p:sp>
        <p:nvSpPr>
          <p:cNvPr id="68" name="PlaceHolder 2"/>
          <p:cNvSpPr>
            <a:spLocks noGrp="1"/>
          </p:cNvSpPr>
          <p:nvPr>
            <p:ph/>
          </p:nvPr>
        </p:nvSpPr>
        <p:spPr>
          <a:xfrm>
            <a:off x="504000" y="1326600"/>
            <a:ext cx="4426920" cy="1568160"/>
          </a:xfrm>
          <a:prstGeom prst="rect">
            <a:avLst/>
          </a:prstGeom>
          <a:noFill/>
          <a:ln w="0">
            <a:noFill/>
          </a:ln>
        </p:spPr>
        <p:txBody>
          <a:bodyPr lIns="0" rIns="0" tIns="0" bIns="0" anchor="t">
            <a:normAutofit/>
          </a:bodyPr>
          <a:p>
            <a:endParaRPr b="0" lang="el-GR" sz="3200" spc="-1" strike="noStrike">
              <a:latin typeface="Arial"/>
            </a:endParaRPr>
          </a:p>
        </p:txBody>
      </p:sp>
      <p:sp>
        <p:nvSpPr>
          <p:cNvPr id="69" name="PlaceHolder 3"/>
          <p:cNvSpPr>
            <a:spLocks noGrp="1"/>
          </p:cNvSpPr>
          <p:nvPr>
            <p:ph/>
          </p:nvPr>
        </p:nvSpPr>
        <p:spPr>
          <a:xfrm>
            <a:off x="5152680" y="1326600"/>
            <a:ext cx="4426920" cy="1568160"/>
          </a:xfrm>
          <a:prstGeom prst="rect">
            <a:avLst/>
          </a:prstGeom>
          <a:noFill/>
          <a:ln w="0">
            <a:noFill/>
          </a:ln>
        </p:spPr>
        <p:txBody>
          <a:bodyPr lIns="0" rIns="0" tIns="0" bIns="0" anchor="t">
            <a:normAutofit/>
          </a:bodyPr>
          <a:p>
            <a:endParaRPr b="0" lang="el-GR" sz="3200" spc="-1" strike="noStrike">
              <a:latin typeface="Arial"/>
            </a:endParaRPr>
          </a:p>
        </p:txBody>
      </p:sp>
      <p:sp>
        <p:nvSpPr>
          <p:cNvPr id="70" name="PlaceHolder 4"/>
          <p:cNvSpPr>
            <a:spLocks noGrp="1"/>
          </p:cNvSpPr>
          <p:nvPr>
            <p:ph/>
          </p:nvPr>
        </p:nvSpPr>
        <p:spPr>
          <a:xfrm>
            <a:off x="504000" y="3044160"/>
            <a:ext cx="4426920" cy="1568160"/>
          </a:xfrm>
          <a:prstGeom prst="rect">
            <a:avLst/>
          </a:prstGeom>
          <a:noFill/>
          <a:ln w="0">
            <a:noFill/>
          </a:ln>
        </p:spPr>
        <p:txBody>
          <a:bodyPr lIns="0" rIns="0" tIns="0" bIns="0" anchor="t">
            <a:normAutofit/>
          </a:bodyPr>
          <a:p>
            <a:endParaRPr b="0" lang="el-GR" sz="3200" spc="-1" strike="noStrike">
              <a:latin typeface="Arial"/>
            </a:endParaRPr>
          </a:p>
        </p:txBody>
      </p:sp>
      <p:sp>
        <p:nvSpPr>
          <p:cNvPr id="71" name="PlaceHolder 5"/>
          <p:cNvSpPr>
            <a:spLocks noGrp="1"/>
          </p:cNvSpPr>
          <p:nvPr>
            <p:ph/>
          </p:nvPr>
        </p:nvSpPr>
        <p:spPr>
          <a:xfrm>
            <a:off x="5152680" y="3044160"/>
            <a:ext cx="4426920" cy="1568160"/>
          </a:xfrm>
          <a:prstGeom prst="rect">
            <a:avLst/>
          </a:prstGeom>
          <a:noFill/>
          <a:ln w="0">
            <a:noFill/>
          </a:ln>
        </p:spPr>
        <p:txBody>
          <a:bodyPr lIns="0" rIns="0" tIns="0" bIns="0" anchor="t">
            <a:normAutofit/>
          </a:bodyPr>
          <a:p>
            <a:endParaRPr b="0" lang="el-GR"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504000" y="226080"/>
            <a:ext cx="9071640" cy="946440"/>
          </a:xfrm>
          <a:prstGeom prst="rect">
            <a:avLst/>
          </a:prstGeom>
          <a:noFill/>
          <a:ln w="0">
            <a:noFill/>
          </a:ln>
        </p:spPr>
        <p:txBody>
          <a:bodyPr lIns="0" rIns="0" tIns="0" bIns="0" anchor="ctr">
            <a:noAutofit/>
          </a:bodyPr>
          <a:p>
            <a:pPr algn="ctr"/>
            <a:endParaRPr b="0" lang="el-GR" sz="4400" spc="-1" strike="noStrike">
              <a:latin typeface="Noto Sans"/>
            </a:endParaRPr>
          </a:p>
        </p:txBody>
      </p:sp>
      <p:sp>
        <p:nvSpPr>
          <p:cNvPr id="73" name="PlaceHolder 2"/>
          <p:cNvSpPr>
            <a:spLocks noGrp="1"/>
          </p:cNvSpPr>
          <p:nvPr>
            <p:ph/>
          </p:nvPr>
        </p:nvSpPr>
        <p:spPr>
          <a:xfrm>
            <a:off x="504000" y="1326600"/>
            <a:ext cx="2920680" cy="1568160"/>
          </a:xfrm>
          <a:prstGeom prst="rect">
            <a:avLst/>
          </a:prstGeom>
          <a:noFill/>
          <a:ln w="0">
            <a:noFill/>
          </a:ln>
        </p:spPr>
        <p:txBody>
          <a:bodyPr lIns="0" rIns="0" tIns="0" bIns="0" anchor="t">
            <a:normAutofit/>
          </a:bodyPr>
          <a:p>
            <a:endParaRPr b="0" lang="el-GR" sz="3200" spc="-1" strike="noStrike">
              <a:latin typeface="Arial"/>
            </a:endParaRPr>
          </a:p>
        </p:txBody>
      </p:sp>
      <p:sp>
        <p:nvSpPr>
          <p:cNvPr id="74" name="PlaceHolder 3"/>
          <p:cNvSpPr>
            <a:spLocks noGrp="1"/>
          </p:cNvSpPr>
          <p:nvPr>
            <p:ph/>
          </p:nvPr>
        </p:nvSpPr>
        <p:spPr>
          <a:xfrm>
            <a:off x="3571200" y="1326600"/>
            <a:ext cx="2920680" cy="1568160"/>
          </a:xfrm>
          <a:prstGeom prst="rect">
            <a:avLst/>
          </a:prstGeom>
          <a:noFill/>
          <a:ln w="0">
            <a:noFill/>
          </a:ln>
        </p:spPr>
        <p:txBody>
          <a:bodyPr lIns="0" rIns="0" tIns="0" bIns="0" anchor="t">
            <a:normAutofit/>
          </a:bodyPr>
          <a:p>
            <a:endParaRPr b="0" lang="el-GR" sz="3200" spc="-1" strike="noStrike">
              <a:latin typeface="Arial"/>
            </a:endParaRPr>
          </a:p>
        </p:txBody>
      </p:sp>
      <p:sp>
        <p:nvSpPr>
          <p:cNvPr id="75" name="PlaceHolder 4"/>
          <p:cNvSpPr>
            <a:spLocks noGrp="1"/>
          </p:cNvSpPr>
          <p:nvPr>
            <p:ph/>
          </p:nvPr>
        </p:nvSpPr>
        <p:spPr>
          <a:xfrm>
            <a:off x="6638040" y="1326600"/>
            <a:ext cx="2920680" cy="1568160"/>
          </a:xfrm>
          <a:prstGeom prst="rect">
            <a:avLst/>
          </a:prstGeom>
          <a:noFill/>
          <a:ln w="0">
            <a:noFill/>
          </a:ln>
        </p:spPr>
        <p:txBody>
          <a:bodyPr lIns="0" rIns="0" tIns="0" bIns="0" anchor="t">
            <a:normAutofit/>
          </a:bodyPr>
          <a:p>
            <a:endParaRPr b="0" lang="el-GR" sz="3200" spc="-1" strike="noStrike">
              <a:latin typeface="Arial"/>
            </a:endParaRPr>
          </a:p>
        </p:txBody>
      </p:sp>
      <p:sp>
        <p:nvSpPr>
          <p:cNvPr id="76" name="PlaceHolder 5"/>
          <p:cNvSpPr>
            <a:spLocks noGrp="1"/>
          </p:cNvSpPr>
          <p:nvPr>
            <p:ph/>
          </p:nvPr>
        </p:nvSpPr>
        <p:spPr>
          <a:xfrm>
            <a:off x="504000" y="3044160"/>
            <a:ext cx="2920680" cy="1568160"/>
          </a:xfrm>
          <a:prstGeom prst="rect">
            <a:avLst/>
          </a:prstGeom>
          <a:noFill/>
          <a:ln w="0">
            <a:noFill/>
          </a:ln>
        </p:spPr>
        <p:txBody>
          <a:bodyPr lIns="0" rIns="0" tIns="0" bIns="0" anchor="t">
            <a:normAutofit/>
          </a:bodyPr>
          <a:p>
            <a:endParaRPr b="0" lang="el-GR" sz="3200" spc="-1" strike="noStrike">
              <a:latin typeface="Arial"/>
            </a:endParaRPr>
          </a:p>
        </p:txBody>
      </p:sp>
      <p:sp>
        <p:nvSpPr>
          <p:cNvPr id="77" name="PlaceHolder 6"/>
          <p:cNvSpPr>
            <a:spLocks noGrp="1"/>
          </p:cNvSpPr>
          <p:nvPr>
            <p:ph/>
          </p:nvPr>
        </p:nvSpPr>
        <p:spPr>
          <a:xfrm>
            <a:off x="3571200" y="3044160"/>
            <a:ext cx="2920680" cy="1568160"/>
          </a:xfrm>
          <a:prstGeom prst="rect">
            <a:avLst/>
          </a:prstGeom>
          <a:noFill/>
          <a:ln w="0">
            <a:noFill/>
          </a:ln>
        </p:spPr>
        <p:txBody>
          <a:bodyPr lIns="0" rIns="0" tIns="0" bIns="0" anchor="t">
            <a:normAutofit/>
          </a:bodyPr>
          <a:p>
            <a:endParaRPr b="0" lang="el-GR" sz="3200" spc="-1" strike="noStrike">
              <a:latin typeface="Arial"/>
            </a:endParaRPr>
          </a:p>
        </p:txBody>
      </p:sp>
      <p:sp>
        <p:nvSpPr>
          <p:cNvPr id="78" name="PlaceHolder 7"/>
          <p:cNvSpPr>
            <a:spLocks noGrp="1"/>
          </p:cNvSpPr>
          <p:nvPr>
            <p:ph/>
          </p:nvPr>
        </p:nvSpPr>
        <p:spPr>
          <a:xfrm>
            <a:off x="6638040" y="3044160"/>
            <a:ext cx="2920680" cy="1568160"/>
          </a:xfrm>
          <a:prstGeom prst="rect">
            <a:avLst/>
          </a:prstGeom>
          <a:noFill/>
          <a:ln w="0">
            <a:noFill/>
          </a:ln>
        </p:spPr>
        <p:txBody>
          <a:bodyPr lIns="0" rIns="0" tIns="0" bIns="0" anchor="t">
            <a:normAutofit/>
          </a:bodyPr>
          <a:p>
            <a:endParaRPr b="0" lang="el-GR"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15" name="PlaceHolder 1"/>
          <p:cNvSpPr>
            <a:spLocks noGrp="1"/>
          </p:cNvSpPr>
          <p:nvPr>
            <p:ph type="title"/>
          </p:nvPr>
        </p:nvSpPr>
        <p:spPr>
          <a:xfrm>
            <a:off x="504000" y="226080"/>
            <a:ext cx="9071640" cy="946440"/>
          </a:xfrm>
          <a:prstGeom prst="rect">
            <a:avLst/>
          </a:prstGeom>
          <a:noFill/>
          <a:ln w="0">
            <a:noFill/>
          </a:ln>
        </p:spPr>
        <p:txBody>
          <a:bodyPr lIns="0" rIns="0" tIns="0" bIns="0" anchor="ctr">
            <a:noAutofit/>
          </a:bodyPr>
          <a:p>
            <a:pPr algn="ctr"/>
            <a:endParaRPr b="0" lang="el-GR" sz="4400" spc="-1" strike="noStrike">
              <a:latin typeface="Noto Sans"/>
            </a:endParaRPr>
          </a:p>
        </p:txBody>
      </p:sp>
      <p:sp>
        <p:nvSpPr>
          <p:cNvPr id="116" name="PlaceHolder 2"/>
          <p:cNvSpPr>
            <a:spLocks noGrp="1"/>
          </p:cNvSpPr>
          <p:nvPr>
            <p:ph type="subTitle"/>
          </p:nvPr>
        </p:nvSpPr>
        <p:spPr>
          <a:xfrm>
            <a:off x="504000" y="1326600"/>
            <a:ext cx="9071640" cy="3288240"/>
          </a:xfrm>
          <a:prstGeom prst="rect">
            <a:avLst/>
          </a:prstGeom>
          <a:noFill/>
          <a:ln w="0">
            <a:noFill/>
          </a:ln>
        </p:spPr>
        <p:txBody>
          <a:bodyPr lIns="0" rIns="0" tIns="0" bIns="0" anchor="ctr">
            <a:noAutofit/>
          </a:bodyPr>
          <a:p>
            <a:pPr algn="ctr"/>
            <a:endParaRPr b="0" lang="el-GR"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504000" y="226080"/>
            <a:ext cx="9071640" cy="946440"/>
          </a:xfrm>
          <a:prstGeom prst="rect">
            <a:avLst/>
          </a:prstGeom>
          <a:noFill/>
          <a:ln w="0">
            <a:noFill/>
          </a:ln>
        </p:spPr>
        <p:txBody>
          <a:bodyPr lIns="0" rIns="0" tIns="0" bIns="0" anchor="ctr">
            <a:noAutofit/>
          </a:bodyPr>
          <a:p>
            <a:pPr algn="ctr"/>
            <a:endParaRPr b="0" lang="el-GR" sz="4400" spc="-1" strike="noStrike">
              <a:latin typeface="Noto Sans"/>
            </a:endParaRPr>
          </a:p>
        </p:txBody>
      </p:sp>
      <p:sp>
        <p:nvSpPr>
          <p:cNvPr id="118" name="PlaceHolder 2"/>
          <p:cNvSpPr>
            <a:spLocks noGrp="1"/>
          </p:cNvSpPr>
          <p:nvPr>
            <p:ph/>
          </p:nvPr>
        </p:nvSpPr>
        <p:spPr>
          <a:xfrm>
            <a:off x="504000" y="1326600"/>
            <a:ext cx="9071640" cy="3288240"/>
          </a:xfrm>
          <a:prstGeom prst="rect">
            <a:avLst/>
          </a:prstGeom>
          <a:noFill/>
          <a:ln w="0">
            <a:noFill/>
          </a:ln>
        </p:spPr>
        <p:txBody>
          <a:bodyPr lIns="0" rIns="0" tIns="0" bIns="0" anchor="t">
            <a:normAutofit/>
          </a:bodyPr>
          <a:p>
            <a:endParaRPr b="0" lang="el-GR"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19" name="PlaceHolder 1"/>
          <p:cNvSpPr>
            <a:spLocks noGrp="1"/>
          </p:cNvSpPr>
          <p:nvPr>
            <p:ph type="title"/>
          </p:nvPr>
        </p:nvSpPr>
        <p:spPr>
          <a:xfrm>
            <a:off x="504000" y="226080"/>
            <a:ext cx="9071640" cy="946440"/>
          </a:xfrm>
          <a:prstGeom prst="rect">
            <a:avLst/>
          </a:prstGeom>
          <a:noFill/>
          <a:ln w="0">
            <a:noFill/>
          </a:ln>
        </p:spPr>
        <p:txBody>
          <a:bodyPr lIns="0" rIns="0" tIns="0" bIns="0" anchor="ctr">
            <a:noAutofit/>
          </a:bodyPr>
          <a:p>
            <a:pPr algn="ctr"/>
            <a:endParaRPr b="0" lang="el-GR" sz="4400" spc="-1" strike="noStrike">
              <a:latin typeface="Noto Sans"/>
            </a:endParaRPr>
          </a:p>
        </p:txBody>
      </p:sp>
      <p:sp>
        <p:nvSpPr>
          <p:cNvPr id="120" name="PlaceHolder 2"/>
          <p:cNvSpPr>
            <a:spLocks noGrp="1"/>
          </p:cNvSpPr>
          <p:nvPr>
            <p:ph/>
          </p:nvPr>
        </p:nvSpPr>
        <p:spPr>
          <a:xfrm>
            <a:off x="504000" y="1326600"/>
            <a:ext cx="4426920" cy="3288240"/>
          </a:xfrm>
          <a:prstGeom prst="rect">
            <a:avLst/>
          </a:prstGeom>
          <a:noFill/>
          <a:ln w="0">
            <a:noFill/>
          </a:ln>
        </p:spPr>
        <p:txBody>
          <a:bodyPr lIns="0" rIns="0" tIns="0" bIns="0" anchor="t">
            <a:normAutofit/>
          </a:bodyPr>
          <a:p>
            <a:endParaRPr b="0" lang="el-GR" sz="3200" spc="-1" strike="noStrike">
              <a:latin typeface="Arial"/>
            </a:endParaRPr>
          </a:p>
        </p:txBody>
      </p:sp>
      <p:sp>
        <p:nvSpPr>
          <p:cNvPr id="121" name="PlaceHolder 3"/>
          <p:cNvSpPr>
            <a:spLocks noGrp="1"/>
          </p:cNvSpPr>
          <p:nvPr>
            <p:ph/>
          </p:nvPr>
        </p:nvSpPr>
        <p:spPr>
          <a:xfrm>
            <a:off x="5152680" y="1326600"/>
            <a:ext cx="4426920" cy="3288240"/>
          </a:xfrm>
          <a:prstGeom prst="rect">
            <a:avLst/>
          </a:prstGeom>
          <a:noFill/>
          <a:ln w="0">
            <a:noFill/>
          </a:ln>
        </p:spPr>
        <p:txBody>
          <a:bodyPr lIns="0" rIns="0" tIns="0" bIns="0" anchor="t">
            <a:normAutofit/>
          </a:bodyPr>
          <a:p>
            <a:endParaRPr b="0" lang="el-GR"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2" name="PlaceHolder 1"/>
          <p:cNvSpPr>
            <a:spLocks noGrp="1"/>
          </p:cNvSpPr>
          <p:nvPr>
            <p:ph type="title"/>
          </p:nvPr>
        </p:nvSpPr>
        <p:spPr>
          <a:xfrm>
            <a:off x="504000" y="226080"/>
            <a:ext cx="9071640" cy="946440"/>
          </a:xfrm>
          <a:prstGeom prst="rect">
            <a:avLst/>
          </a:prstGeom>
          <a:noFill/>
          <a:ln w="0">
            <a:noFill/>
          </a:ln>
        </p:spPr>
        <p:txBody>
          <a:bodyPr lIns="0" rIns="0" tIns="0" bIns="0" anchor="ctr">
            <a:noAutofit/>
          </a:bodyPr>
          <a:p>
            <a:pPr algn="ctr"/>
            <a:endParaRPr b="0" lang="el-GR" sz="4400" spc="-1" strike="noStrike">
              <a:latin typeface="Noto Sans"/>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23" name="PlaceHolder 1"/>
          <p:cNvSpPr>
            <a:spLocks noGrp="1"/>
          </p:cNvSpPr>
          <p:nvPr>
            <p:ph type="subTitle"/>
          </p:nvPr>
        </p:nvSpPr>
        <p:spPr>
          <a:xfrm>
            <a:off x="504000" y="226080"/>
            <a:ext cx="9071640" cy="4388400"/>
          </a:xfrm>
          <a:prstGeom prst="rect">
            <a:avLst/>
          </a:prstGeom>
          <a:noFill/>
          <a:ln w="0">
            <a:noFill/>
          </a:ln>
        </p:spPr>
        <p:txBody>
          <a:bodyPr lIns="0" rIns="0" tIns="0" bIns="0" anchor="ctr">
            <a:noAutofit/>
          </a:bodyPr>
          <a:p>
            <a:pPr algn="ctr"/>
            <a:endParaRPr b="0" lang="el-GR"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24" name="PlaceHolder 1"/>
          <p:cNvSpPr>
            <a:spLocks noGrp="1"/>
          </p:cNvSpPr>
          <p:nvPr>
            <p:ph type="title"/>
          </p:nvPr>
        </p:nvSpPr>
        <p:spPr>
          <a:xfrm>
            <a:off x="504000" y="226080"/>
            <a:ext cx="9071640" cy="946440"/>
          </a:xfrm>
          <a:prstGeom prst="rect">
            <a:avLst/>
          </a:prstGeom>
          <a:noFill/>
          <a:ln w="0">
            <a:noFill/>
          </a:ln>
        </p:spPr>
        <p:txBody>
          <a:bodyPr lIns="0" rIns="0" tIns="0" bIns="0" anchor="ctr">
            <a:noAutofit/>
          </a:bodyPr>
          <a:p>
            <a:pPr algn="ctr"/>
            <a:endParaRPr b="0" lang="el-GR" sz="4400" spc="-1" strike="noStrike">
              <a:latin typeface="Noto Sans"/>
            </a:endParaRPr>
          </a:p>
        </p:txBody>
      </p:sp>
      <p:sp>
        <p:nvSpPr>
          <p:cNvPr id="125" name="PlaceHolder 2"/>
          <p:cNvSpPr>
            <a:spLocks noGrp="1"/>
          </p:cNvSpPr>
          <p:nvPr>
            <p:ph/>
          </p:nvPr>
        </p:nvSpPr>
        <p:spPr>
          <a:xfrm>
            <a:off x="504000" y="1326600"/>
            <a:ext cx="4426920" cy="1568160"/>
          </a:xfrm>
          <a:prstGeom prst="rect">
            <a:avLst/>
          </a:prstGeom>
          <a:noFill/>
          <a:ln w="0">
            <a:noFill/>
          </a:ln>
        </p:spPr>
        <p:txBody>
          <a:bodyPr lIns="0" rIns="0" tIns="0" bIns="0" anchor="t">
            <a:normAutofit/>
          </a:bodyPr>
          <a:p>
            <a:endParaRPr b="0" lang="el-GR" sz="3200" spc="-1" strike="noStrike">
              <a:latin typeface="Arial"/>
            </a:endParaRPr>
          </a:p>
        </p:txBody>
      </p:sp>
      <p:sp>
        <p:nvSpPr>
          <p:cNvPr id="126" name="PlaceHolder 3"/>
          <p:cNvSpPr>
            <a:spLocks noGrp="1"/>
          </p:cNvSpPr>
          <p:nvPr>
            <p:ph/>
          </p:nvPr>
        </p:nvSpPr>
        <p:spPr>
          <a:xfrm>
            <a:off x="5152680" y="1326600"/>
            <a:ext cx="4426920" cy="3288240"/>
          </a:xfrm>
          <a:prstGeom prst="rect">
            <a:avLst/>
          </a:prstGeom>
          <a:noFill/>
          <a:ln w="0">
            <a:noFill/>
          </a:ln>
        </p:spPr>
        <p:txBody>
          <a:bodyPr lIns="0" rIns="0" tIns="0" bIns="0" anchor="t">
            <a:normAutofit/>
          </a:bodyPr>
          <a:p>
            <a:endParaRPr b="0" lang="el-GR" sz="3200" spc="-1" strike="noStrike">
              <a:latin typeface="Arial"/>
            </a:endParaRPr>
          </a:p>
        </p:txBody>
      </p:sp>
      <p:sp>
        <p:nvSpPr>
          <p:cNvPr id="127" name="PlaceHolder 4"/>
          <p:cNvSpPr>
            <a:spLocks noGrp="1"/>
          </p:cNvSpPr>
          <p:nvPr>
            <p:ph/>
          </p:nvPr>
        </p:nvSpPr>
        <p:spPr>
          <a:xfrm>
            <a:off x="504000" y="3044160"/>
            <a:ext cx="4426920" cy="1568160"/>
          </a:xfrm>
          <a:prstGeom prst="rect">
            <a:avLst/>
          </a:prstGeom>
          <a:noFill/>
          <a:ln w="0">
            <a:noFill/>
          </a:ln>
        </p:spPr>
        <p:txBody>
          <a:bodyPr lIns="0" rIns="0" tIns="0" bIns="0" anchor="t">
            <a:normAutofit/>
          </a:bodyPr>
          <a:p>
            <a:endParaRPr b="0" lang="el-GR"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3" name="PlaceHolder 1"/>
          <p:cNvSpPr>
            <a:spLocks noGrp="1"/>
          </p:cNvSpPr>
          <p:nvPr>
            <p:ph type="title"/>
          </p:nvPr>
        </p:nvSpPr>
        <p:spPr>
          <a:xfrm>
            <a:off x="504000" y="226080"/>
            <a:ext cx="9071640" cy="946440"/>
          </a:xfrm>
          <a:prstGeom prst="rect">
            <a:avLst/>
          </a:prstGeom>
          <a:noFill/>
          <a:ln w="0">
            <a:noFill/>
          </a:ln>
        </p:spPr>
        <p:txBody>
          <a:bodyPr lIns="0" rIns="0" tIns="0" bIns="0" anchor="ctr">
            <a:noAutofit/>
          </a:bodyPr>
          <a:p>
            <a:pPr algn="ctr"/>
            <a:endParaRPr b="0" lang="el-GR" sz="4400" spc="-1" strike="noStrike">
              <a:latin typeface="Noto Sans"/>
            </a:endParaRPr>
          </a:p>
        </p:txBody>
      </p:sp>
      <p:sp>
        <p:nvSpPr>
          <p:cNvPr id="44" name="PlaceHolder 2"/>
          <p:cNvSpPr>
            <a:spLocks noGrp="1"/>
          </p:cNvSpPr>
          <p:nvPr>
            <p:ph type="subTitle"/>
          </p:nvPr>
        </p:nvSpPr>
        <p:spPr>
          <a:xfrm>
            <a:off x="504000" y="1326600"/>
            <a:ext cx="9071640" cy="3288240"/>
          </a:xfrm>
          <a:prstGeom prst="rect">
            <a:avLst/>
          </a:prstGeom>
          <a:noFill/>
          <a:ln w="0">
            <a:noFill/>
          </a:ln>
        </p:spPr>
        <p:txBody>
          <a:bodyPr lIns="0" rIns="0" tIns="0" bIns="0" anchor="ctr">
            <a:noAutofit/>
          </a:bodyPr>
          <a:p>
            <a:pPr algn="ctr"/>
            <a:endParaRPr b="0" lang="el-GR"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28" name="PlaceHolder 1"/>
          <p:cNvSpPr>
            <a:spLocks noGrp="1"/>
          </p:cNvSpPr>
          <p:nvPr>
            <p:ph type="title"/>
          </p:nvPr>
        </p:nvSpPr>
        <p:spPr>
          <a:xfrm>
            <a:off x="504000" y="226080"/>
            <a:ext cx="9071640" cy="946440"/>
          </a:xfrm>
          <a:prstGeom prst="rect">
            <a:avLst/>
          </a:prstGeom>
          <a:noFill/>
          <a:ln w="0">
            <a:noFill/>
          </a:ln>
        </p:spPr>
        <p:txBody>
          <a:bodyPr lIns="0" rIns="0" tIns="0" bIns="0" anchor="ctr">
            <a:noAutofit/>
          </a:bodyPr>
          <a:p>
            <a:pPr algn="ctr"/>
            <a:endParaRPr b="0" lang="el-GR" sz="4400" spc="-1" strike="noStrike">
              <a:latin typeface="Noto Sans"/>
            </a:endParaRPr>
          </a:p>
        </p:txBody>
      </p:sp>
      <p:sp>
        <p:nvSpPr>
          <p:cNvPr id="129" name="PlaceHolder 2"/>
          <p:cNvSpPr>
            <a:spLocks noGrp="1"/>
          </p:cNvSpPr>
          <p:nvPr>
            <p:ph/>
          </p:nvPr>
        </p:nvSpPr>
        <p:spPr>
          <a:xfrm>
            <a:off x="504000" y="1326600"/>
            <a:ext cx="4426920" cy="3288240"/>
          </a:xfrm>
          <a:prstGeom prst="rect">
            <a:avLst/>
          </a:prstGeom>
          <a:noFill/>
          <a:ln w="0">
            <a:noFill/>
          </a:ln>
        </p:spPr>
        <p:txBody>
          <a:bodyPr lIns="0" rIns="0" tIns="0" bIns="0" anchor="t">
            <a:normAutofit/>
          </a:bodyPr>
          <a:p>
            <a:endParaRPr b="0" lang="el-GR" sz="3200" spc="-1" strike="noStrike">
              <a:latin typeface="Arial"/>
            </a:endParaRPr>
          </a:p>
        </p:txBody>
      </p:sp>
      <p:sp>
        <p:nvSpPr>
          <p:cNvPr id="130" name="PlaceHolder 3"/>
          <p:cNvSpPr>
            <a:spLocks noGrp="1"/>
          </p:cNvSpPr>
          <p:nvPr>
            <p:ph/>
          </p:nvPr>
        </p:nvSpPr>
        <p:spPr>
          <a:xfrm>
            <a:off x="5152680" y="1326600"/>
            <a:ext cx="4426920" cy="1568160"/>
          </a:xfrm>
          <a:prstGeom prst="rect">
            <a:avLst/>
          </a:prstGeom>
          <a:noFill/>
          <a:ln w="0">
            <a:noFill/>
          </a:ln>
        </p:spPr>
        <p:txBody>
          <a:bodyPr lIns="0" rIns="0" tIns="0" bIns="0" anchor="t">
            <a:normAutofit/>
          </a:bodyPr>
          <a:p>
            <a:endParaRPr b="0" lang="el-GR" sz="3200" spc="-1" strike="noStrike">
              <a:latin typeface="Arial"/>
            </a:endParaRPr>
          </a:p>
        </p:txBody>
      </p:sp>
      <p:sp>
        <p:nvSpPr>
          <p:cNvPr id="131" name="PlaceHolder 4"/>
          <p:cNvSpPr>
            <a:spLocks noGrp="1"/>
          </p:cNvSpPr>
          <p:nvPr>
            <p:ph/>
          </p:nvPr>
        </p:nvSpPr>
        <p:spPr>
          <a:xfrm>
            <a:off x="5152680" y="3044160"/>
            <a:ext cx="4426920" cy="1568160"/>
          </a:xfrm>
          <a:prstGeom prst="rect">
            <a:avLst/>
          </a:prstGeom>
          <a:noFill/>
          <a:ln w="0">
            <a:noFill/>
          </a:ln>
        </p:spPr>
        <p:txBody>
          <a:bodyPr lIns="0" rIns="0" tIns="0" bIns="0" anchor="t">
            <a:normAutofit/>
          </a:bodyPr>
          <a:p>
            <a:endParaRPr b="0" lang="el-GR"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32" name="PlaceHolder 1"/>
          <p:cNvSpPr>
            <a:spLocks noGrp="1"/>
          </p:cNvSpPr>
          <p:nvPr>
            <p:ph type="title"/>
          </p:nvPr>
        </p:nvSpPr>
        <p:spPr>
          <a:xfrm>
            <a:off x="504000" y="226080"/>
            <a:ext cx="9071640" cy="946440"/>
          </a:xfrm>
          <a:prstGeom prst="rect">
            <a:avLst/>
          </a:prstGeom>
          <a:noFill/>
          <a:ln w="0">
            <a:noFill/>
          </a:ln>
        </p:spPr>
        <p:txBody>
          <a:bodyPr lIns="0" rIns="0" tIns="0" bIns="0" anchor="ctr">
            <a:noAutofit/>
          </a:bodyPr>
          <a:p>
            <a:pPr algn="ctr"/>
            <a:endParaRPr b="0" lang="el-GR" sz="4400" spc="-1" strike="noStrike">
              <a:latin typeface="Noto Sans"/>
            </a:endParaRPr>
          </a:p>
        </p:txBody>
      </p:sp>
      <p:sp>
        <p:nvSpPr>
          <p:cNvPr id="133" name="PlaceHolder 2"/>
          <p:cNvSpPr>
            <a:spLocks noGrp="1"/>
          </p:cNvSpPr>
          <p:nvPr>
            <p:ph/>
          </p:nvPr>
        </p:nvSpPr>
        <p:spPr>
          <a:xfrm>
            <a:off x="504000" y="1326600"/>
            <a:ext cx="4426920" cy="1568160"/>
          </a:xfrm>
          <a:prstGeom prst="rect">
            <a:avLst/>
          </a:prstGeom>
          <a:noFill/>
          <a:ln w="0">
            <a:noFill/>
          </a:ln>
        </p:spPr>
        <p:txBody>
          <a:bodyPr lIns="0" rIns="0" tIns="0" bIns="0" anchor="t">
            <a:normAutofit/>
          </a:bodyPr>
          <a:p>
            <a:endParaRPr b="0" lang="el-GR" sz="3200" spc="-1" strike="noStrike">
              <a:latin typeface="Arial"/>
            </a:endParaRPr>
          </a:p>
        </p:txBody>
      </p:sp>
      <p:sp>
        <p:nvSpPr>
          <p:cNvPr id="134" name="PlaceHolder 3"/>
          <p:cNvSpPr>
            <a:spLocks noGrp="1"/>
          </p:cNvSpPr>
          <p:nvPr>
            <p:ph/>
          </p:nvPr>
        </p:nvSpPr>
        <p:spPr>
          <a:xfrm>
            <a:off x="5152680" y="1326600"/>
            <a:ext cx="4426920" cy="1568160"/>
          </a:xfrm>
          <a:prstGeom prst="rect">
            <a:avLst/>
          </a:prstGeom>
          <a:noFill/>
          <a:ln w="0">
            <a:noFill/>
          </a:ln>
        </p:spPr>
        <p:txBody>
          <a:bodyPr lIns="0" rIns="0" tIns="0" bIns="0" anchor="t">
            <a:normAutofit/>
          </a:bodyPr>
          <a:p>
            <a:endParaRPr b="0" lang="el-GR" sz="3200" spc="-1" strike="noStrike">
              <a:latin typeface="Arial"/>
            </a:endParaRPr>
          </a:p>
        </p:txBody>
      </p:sp>
      <p:sp>
        <p:nvSpPr>
          <p:cNvPr id="135" name="PlaceHolder 4"/>
          <p:cNvSpPr>
            <a:spLocks noGrp="1"/>
          </p:cNvSpPr>
          <p:nvPr>
            <p:ph/>
          </p:nvPr>
        </p:nvSpPr>
        <p:spPr>
          <a:xfrm>
            <a:off x="504000" y="3044160"/>
            <a:ext cx="9071640" cy="1568160"/>
          </a:xfrm>
          <a:prstGeom prst="rect">
            <a:avLst/>
          </a:prstGeom>
          <a:noFill/>
          <a:ln w="0">
            <a:noFill/>
          </a:ln>
        </p:spPr>
        <p:txBody>
          <a:bodyPr lIns="0" rIns="0" tIns="0" bIns="0" anchor="t">
            <a:normAutofit/>
          </a:bodyPr>
          <a:p>
            <a:endParaRPr b="0" lang="el-GR"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36" name="PlaceHolder 1"/>
          <p:cNvSpPr>
            <a:spLocks noGrp="1"/>
          </p:cNvSpPr>
          <p:nvPr>
            <p:ph type="title"/>
          </p:nvPr>
        </p:nvSpPr>
        <p:spPr>
          <a:xfrm>
            <a:off x="504000" y="226080"/>
            <a:ext cx="9071640" cy="946440"/>
          </a:xfrm>
          <a:prstGeom prst="rect">
            <a:avLst/>
          </a:prstGeom>
          <a:noFill/>
          <a:ln w="0">
            <a:noFill/>
          </a:ln>
        </p:spPr>
        <p:txBody>
          <a:bodyPr lIns="0" rIns="0" tIns="0" bIns="0" anchor="ctr">
            <a:noAutofit/>
          </a:bodyPr>
          <a:p>
            <a:pPr algn="ctr"/>
            <a:endParaRPr b="0" lang="el-GR" sz="4400" spc="-1" strike="noStrike">
              <a:latin typeface="Noto Sans"/>
            </a:endParaRPr>
          </a:p>
        </p:txBody>
      </p:sp>
      <p:sp>
        <p:nvSpPr>
          <p:cNvPr id="137" name="PlaceHolder 2"/>
          <p:cNvSpPr>
            <a:spLocks noGrp="1"/>
          </p:cNvSpPr>
          <p:nvPr>
            <p:ph/>
          </p:nvPr>
        </p:nvSpPr>
        <p:spPr>
          <a:xfrm>
            <a:off x="504000" y="1326600"/>
            <a:ext cx="9071640" cy="1568160"/>
          </a:xfrm>
          <a:prstGeom prst="rect">
            <a:avLst/>
          </a:prstGeom>
          <a:noFill/>
          <a:ln w="0">
            <a:noFill/>
          </a:ln>
        </p:spPr>
        <p:txBody>
          <a:bodyPr lIns="0" rIns="0" tIns="0" bIns="0" anchor="t">
            <a:normAutofit/>
          </a:bodyPr>
          <a:p>
            <a:endParaRPr b="0" lang="el-GR" sz="3200" spc="-1" strike="noStrike">
              <a:latin typeface="Arial"/>
            </a:endParaRPr>
          </a:p>
        </p:txBody>
      </p:sp>
      <p:sp>
        <p:nvSpPr>
          <p:cNvPr id="138" name="PlaceHolder 3"/>
          <p:cNvSpPr>
            <a:spLocks noGrp="1"/>
          </p:cNvSpPr>
          <p:nvPr>
            <p:ph/>
          </p:nvPr>
        </p:nvSpPr>
        <p:spPr>
          <a:xfrm>
            <a:off x="504000" y="3044160"/>
            <a:ext cx="9071640" cy="1568160"/>
          </a:xfrm>
          <a:prstGeom prst="rect">
            <a:avLst/>
          </a:prstGeom>
          <a:noFill/>
          <a:ln w="0">
            <a:noFill/>
          </a:ln>
        </p:spPr>
        <p:txBody>
          <a:bodyPr lIns="0" rIns="0" tIns="0" bIns="0" anchor="t">
            <a:normAutofit/>
          </a:bodyPr>
          <a:p>
            <a:endParaRPr b="0" lang="el-GR"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39" name="PlaceHolder 1"/>
          <p:cNvSpPr>
            <a:spLocks noGrp="1"/>
          </p:cNvSpPr>
          <p:nvPr>
            <p:ph type="title"/>
          </p:nvPr>
        </p:nvSpPr>
        <p:spPr>
          <a:xfrm>
            <a:off x="504000" y="226080"/>
            <a:ext cx="9071640" cy="946440"/>
          </a:xfrm>
          <a:prstGeom prst="rect">
            <a:avLst/>
          </a:prstGeom>
          <a:noFill/>
          <a:ln w="0">
            <a:noFill/>
          </a:ln>
        </p:spPr>
        <p:txBody>
          <a:bodyPr lIns="0" rIns="0" tIns="0" bIns="0" anchor="ctr">
            <a:noAutofit/>
          </a:bodyPr>
          <a:p>
            <a:pPr algn="ctr"/>
            <a:endParaRPr b="0" lang="el-GR" sz="4400" spc="-1" strike="noStrike">
              <a:latin typeface="Noto Sans"/>
            </a:endParaRPr>
          </a:p>
        </p:txBody>
      </p:sp>
      <p:sp>
        <p:nvSpPr>
          <p:cNvPr id="140" name="PlaceHolder 2"/>
          <p:cNvSpPr>
            <a:spLocks noGrp="1"/>
          </p:cNvSpPr>
          <p:nvPr>
            <p:ph/>
          </p:nvPr>
        </p:nvSpPr>
        <p:spPr>
          <a:xfrm>
            <a:off x="504000" y="1326600"/>
            <a:ext cx="4426920" cy="1568160"/>
          </a:xfrm>
          <a:prstGeom prst="rect">
            <a:avLst/>
          </a:prstGeom>
          <a:noFill/>
          <a:ln w="0">
            <a:noFill/>
          </a:ln>
        </p:spPr>
        <p:txBody>
          <a:bodyPr lIns="0" rIns="0" tIns="0" bIns="0" anchor="t">
            <a:normAutofit/>
          </a:bodyPr>
          <a:p>
            <a:endParaRPr b="0" lang="el-GR" sz="3200" spc="-1" strike="noStrike">
              <a:latin typeface="Arial"/>
            </a:endParaRPr>
          </a:p>
        </p:txBody>
      </p:sp>
      <p:sp>
        <p:nvSpPr>
          <p:cNvPr id="141" name="PlaceHolder 3"/>
          <p:cNvSpPr>
            <a:spLocks noGrp="1"/>
          </p:cNvSpPr>
          <p:nvPr>
            <p:ph/>
          </p:nvPr>
        </p:nvSpPr>
        <p:spPr>
          <a:xfrm>
            <a:off x="5152680" y="1326600"/>
            <a:ext cx="4426920" cy="1568160"/>
          </a:xfrm>
          <a:prstGeom prst="rect">
            <a:avLst/>
          </a:prstGeom>
          <a:noFill/>
          <a:ln w="0">
            <a:noFill/>
          </a:ln>
        </p:spPr>
        <p:txBody>
          <a:bodyPr lIns="0" rIns="0" tIns="0" bIns="0" anchor="t">
            <a:normAutofit/>
          </a:bodyPr>
          <a:p>
            <a:endParaRPr b="0" lang="el-GR" sz="3200" spc="-1" strike="noStrike">
              <a:latin typeface="Arial"/>
            </a:endParaRPr>
          </a:p>
        </p:txBody>
      </p:sp>
      <p:sp>
        <p:nvSpPr>
          <p:cNvPr id="142" name="PlaceHolder 4"/>
          <p:cNvSpPr>
            <a:spLocks noGrp="1"/>
          </p:cNvSpPr>
          <p:nvPr>
            <p:ph/>
          </p:nvPr>
        </p:nvSpPr>
        <p:spPr>
          <a:xfrm>
            <a:off x="504000" y="3044160"/>
            <a:ext cx="4426920" cy="1568160"/>
          </a:xfrm>
          <a:prstGeom prst="rect">
            <a:avLst/>
          </a:prstGeom>
          <a:noFill/>
          <a:ln w="0">
            <a:noFill/>
          </a:ln>
        </p:spPr>
        <p:txBody>
          <a:bodyPr lIns="0" rIns="0" tIns="0" bIns="0" anchor="t">
            <a:normAutofit/>
          </a:bodyPr>
          <a:p>
            <a:endParaRPr b="0" lang="el-GR" sz="3200" spc="-1" strike="noStrike">
              <a:latin typeface="Arial"/>
            </a:endParaRPr>
          </a:p>
        </p:txBody>
      </p:sp>
      <p:sp>
        <p:nvSpPr>
          <p:cNvPr id="143" name="PlaceHolder 5"/>
          <p:cNvSpPr>
            <a:spLocks noGrp="1"/>
          </p:cNvSpPr>
          <p:nvPr>
            <p:ph/>
          </p:nvPr>
        </p:nvSpPr>
        <p:spPr>
          <a:xfrm>
            <a:off x="5152680" y="3044160"/>
            <a:ext cx="4426920" cy="1568160"/>
          </a:xfrm>
          <a:prstGeom prst="rect">
            <a:avLst/>
          </a:prstGeom>
          <a:noFill/>
          <a:ln w="0">
            <a:noFill/>
          </a:ln>
        </p:spPr>
        <p:txBody>
          <a:bodyPr lIns="0" rIns="0" tIns="0" bIns="0" anchor="t">
            <a:normAutofit/>
          </a:bodyPr>
          <a:p>
            <a:endParaRPr b="0" lang="el-GR"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44" name="PlaceHolder 1"/>
          <p:cNvSpPr>
            <a:spLocks noGrp="1"/>
          </p:cNvSpPr>
          <p:nvPr>
            <p:ph type="title"/>
          </p:nvPr>
        </p:nvSpPr>
        <p:spPr>
          <a:xfrm>
            <a:off x="504000" y="226080"/>
            <a:ext cx="9071640" cy="946440"/>
          </a:xfrm>
          <a:prstGeom prst="rect">
            <a:avLst/>
          </a:prstGeom>
          <a:noFill/>
          <a:ln w="0">
            <a:noFill/>
          </a:ln>
        </p:spPr>
        <p:txBody>
          <a:bodyPr lIns="0" rIns="0" tIns="0" bIns="0" anchor="ctr">
            <a:noAutofit/>
          </a:bodyPr>
          <a:p>
            <a:pPr algn="ctr"/>
            <a:endParaRPr b="0" lang="el-GR" sz="4400" spc="-1" strike="noStrike">
              <a:latin typeface="Noto Sans"/>
            </a:endParaRPr>
          </a:p>
        </p:txBody>
      </p:sp>
      <p:sp>
        <p:nvSpPr>
          <p:cNvPr id="145" name="PlaceHolder 2"/>
          <p:cNvSpPr>
            <a:spLocks noGrp="1"/>
          </p:cNvSpPr>
          <p:nvPr>
            <p:ph/>
          </p:nvPr>
        </p:nvSpPr>
        <p:spPr>
          <a:xfrm>
            <a:off x="504000" y="1326600"/>
            <a:ext cx="2920680" cy="1568160"/>
          </a:xfrm>
          <a:prstGeom prst="rect">
            <a:avLst/>
          </a:prstGeom>
          <a:noFill/>
          <a:ln w="0">
            <a:noFill/>
          </a:ln>
        </p:spPr>
        <p:txBody>
          <a:bodyPr lIns="0" rIns="0" tIns="0" bIns="0" anchor="t">
            <a:normAutofit/>
          </a:bodyPr>
          <a:p>
            <a:endParaRPr b="0" lang="el-GR" sz="3200" spc="-1" strike="noStrike">
              <a:latin typeface="Arial"/>
            </a:endParaRPr>
          </a:p>
        </p:txBody>
      </p:sp>
      <p:sp>
        <p:nvSpPr>
          <p:cNvPr id="146" name="PlaceHolder 3"/>
          <p:cNvSpPr>
            <a:spLocks noGrp="1"/>
          </p:cNvSpPr>
          <p:nvPr>
            <p:ph/>
          </p:nvPr>
        </p:nvSpPr>
        <p:spPr>
          <a:xfrm>
            <a:off x="3571200" y="1326600"/>
            <a:ext cx="2920680" cy="1568160"/>
          </a:xfrm>
          <a:prstGeom prst="rect">
            <a:avLst/>
          </a:prstGeom>
          <a:noFill/>
          <a:ln w="0">
            <a:noFill/>
          </a:ln>
        </p:spPr>
        <p:txBody>
          <a:bodyPr lIns="0" rIns="0" tIns="0" bIns="0" anchor="t">
            <a:normAutofit/>
          </a:bodyPr>
          <a:p>
            <a:endParaRPr b="0" lang="el-GR" sz="3200" spc="-1" strike="noStrike">
              <a:latin typeface="Arial"/>
            </a:endParaRPr>
          </a:p>
        </p:txBody>
      </p:sp>
      <p:sp>
        <p:nvSpPr>
          <p:cNvPr id="147" name="PlaceHolder 4"/>
          <p:cNvSpPr>
            <a:spLocks noGrp="1"/>
          </p:cNvSpPr>
          <p:nvPr>
            <p:ph/>
          </p:nvPr>
        </p:nvSpPr>
        <p:spPr>
          <a:xfrm>
            <a:off x="6638040" y="1326600"/>
            <a:ext cx="2920680" cy="1568160"/>
          </a:xfrm>
          <a:prstGeom prst="rect">
            <a:avLst/>
          </a:prstGeom>
          <a:noFill/>
          <a:ln w="0">
            <a:noFill/>
          </a:ln>
        </p:spPr>
        <p:txBody>
          <a:bodyPr lIns="0" rIns="0" tIns="0" bIns="0" anchor="t">
            <a:normAutofit/>
          </a:bodyPr>
          <a:p>
            <a:endParaRPr b="0" lang="el-GR" sz="3200" spc="-1" strike="noStrike">
              <a:latin typeface="Arial"/>
            </a:endParaRPr>
          </a:p>
        </p:txBody>
      </p:sp>
      <p:sp>
        <p:nvSpPr>
          <p:cNvPr id="148" name="PlaceHolder 5"/>
          <p:cNvSpPr>
            <a:spLocks noGrp="1"/>
          </p:cNvSpPr>
          <p:nvPr>
            <p:ph/>
          </p:nvPr>
        </p:nvSpPr>
        <p:spPr>
          <a:xfrm>
            <a:off x="504000" y="3044160"/>
            <a:ext cx="2920680" cy="1568160"/>
          </a:xfrm>
          <a:prstGeom prst="rect">
            <a:avLst/>
          </a:prstGeom>
          <a:noFill/>
          <a:ln w="0">
            <a:noFill/>
          </a:ln>
        </p:spPr>
        <p:txBody>
          <a:bodyPr lIns="0" rIns="0" tIns="0" bIns="0" anchor="t">
            <a:normAutofit/>
          </a:bodyPr>
          <a:p>
            <a:endParaRPr b="0" lang="el-GR" sz="3200" spc="-1" strike="noStrike">
              <a:latin typeface="Arial"/>
            </a:endParaRPr>
          </a:p>
        </p:txBody>
      </p:sp>
      <p:sp>
        <p:nvSpPr>
          <p:cNvPr id="149" name="PlaceHolder 6"/>
          <p:cNvSpPr>
            <a:spLocks noGrp="1"/>
          </p:cNvSpPr>
          <p:nvPr>
            <p:ph/>
          </p:nvPr>
        </p:nvSpPr>
        <p:spPr>
          <a:xfrm>
            <a:off x="3571200" y="3044160"/>
            <a:ext cx="2920680" cy="1568160"/>
          </a:xfrm>
          <a:prstGeom prst="rect">
            <a:avLst/>
          </a:prstGeom>
          <a:noFill/>
          <a:ln w="0">
            <a:noFill/>
          </a:ln>
        </p:spPr>
        <p:txBody>
          <a:bodyPr lIns="0" rIns="0" tIns="0" bIns="0" anchor="t">
            <a:normAutofit/>
          </a:bodyPr>
          <a:p>
            <a:endParaRPr b="0" lang="el-GR" sz="3200" spc="-1" strike="noStrike">
              <a:latin typeface="Arial"/>
            </a:endParaRPr>
          </a:p>
        </p:txBody>
      </p:sp>
      <p:sp>
        <p:nvSpPr>
          <p:cNvPr id="150" name="PlaceHolder 7"/>
          <p:cNvSpPr>
            <a:spLocks noGrp="1"/>
          </p:cNvSpPr>
          <p:nvPr>
            <p:ph/>
          </p:nvPr>
        </p:nvSpPr>
        <p:spPr>
          <a:xfrm>
            <a:off x="6638040" y="3044160"/>
            <a:ext cx="2920680" cy="1568160"/>
          </a:xfrm>
          <a:prstGeom prst="rect">
            <a:avLst/>
          </a:prstGeom>
          <a:noFill/>
          <a:ln w="0">
            <a:noFill/>
          </a:ln>
        </p:spPr>
        <p:txBody>
          <a:bodyPr lIns="0" rIns="0" tIns="0" bIns="0" anchor="t">
            <a:normAutofit/>
          </a:bodyPr>
          <a:p>
            <a:endParaRPr b="0" lang="el-GR"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98" name="PlaceHolder 1"/>
          <p:cNvSpPr>
            <a:spLocks noGrp="1"/>
          </p:cNvSpPr>
          <p:nvPr>
            <p:ph type="title"/>
          </p:nvPr>
        </p:nvSpPr>
        <p:spPr>
          <a:xfrm>
            <a:off x="504000" y="226080"/>
            <a:ext cx="9071640" cy="946440"/>
          </a:xfrm>
          <a:prstGeom prst="rect">
            <a:avLst/>
          </a:prstGeom>
          <a:noFill/>
          <a:ln w="0">
            <a:noFill/>
          </a:ln>
        </p:spPr>
        <p:txBody>
          <a:bodyPr lIns="0" rIns="0" tIns="0" bIns="0" anchor="ctr">
            <a:noAutofit/>
          </a:bodyPr>
          <a:p>
            <a:pPr algn="ctr"/>
            <a:endParaRPr b="0" lang="el-GR" sz="4400" spc="-1" strike="noStrike">
              <a:latin typeface="Noto Sans"/>
            </a:endParaRPr>
          </a:p>
        </p:txBody>
      </p:sp>
      <p:sp>
        <p:nvSpPr>
          <p:cNvPr id="199" name="PlaceHolder 2"/>
          <p:cNvSpPr>
            <a:spLocks noGrp="1"/>
          </p:cNvSpPr>
          <p:nvPr>
            <p:ph type="subTitle"/>
          </p:nvPr>
        </p:nvSpPr>
        <p:spPr>
          <a:xfrm>
            <a:off x="504000" y="1326600"/>
            <a:ext cx="9071640" cy="3288240"/>
          </a:xfrm>
          <a:prstGeom prst="rect">
            <a:avLst/>
          </a:prstGeom>
          <a:noFill/>
          <a:ln w="0">
            <a:noFill/>
          </a:ln>
        </p:spPr>
        <p:txBody>
          <a:bodyPr lIns="0" rIns="0" tIns="0" bIns="0" anchor="ctr">
            <a:noAutofit/>
          </a:bodyPr>
          <a:p>
            <a:pPr algn="ctr"/>
            <a:endParaRPr b="0" lang="el-GR"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00" name="PlaceHolder 1"/>
          <p:cNvSpPr>
            <a:spLocks noGrp="1"/>
          </p:cNvSpPr>
          <p:nvPr>
            <p:ph type="title"/>
          </p:nvPr>
        </p:nvSpPr>
        <p:spPr>
          <a:xfrm>
            <a:off x="504000" y="226080"/>
            <a:ext cx="9071640" cy="946440"/>
          </a:xfrm>
          <a:prstGeom prst="rect">
            <a:avLst/>
          </a:prstGeom>
          <a:noFill/>
          <a:ln w="0">
            <a:noFill/>
          </a:ln>
        </p:spPr>
        <p:txBody>
          <a:bodyPr lIns="0" rIns="0" tIns="0" bIns="0" anchor="ctr">
            <a:noAutofit/>
          </a:bodyPr>
          <a:p>
            <a:pPr algn="ctr"/>
            <a:endParaRPr b="0" lang="el-GR" sz="4400" spc="-1" strike="noStrike">
              <a:latin typeface="Noto Sans"/>
            </a:endParaRPr>
          </a:p>
        </p:txBody>
      </p:sp>
      <p:sp>
        <p:nvSpPr>
          <p:cNvPr id="201" name="PlaceHolder 2"/>
          <p:cNvSpPr>
            <a:spLocks noGrp="1"/>
          </p:cNvSpPr>
          <p:nvPr>
            <p:ph/>
          </p:nvPr>
        </p:nvSpPr>
        <p:spPr>
          <a:xfrm>
            <a:off x="504000" y="1326600"/>
            <a:ext cx="9071640" cy="3288240"/>
          </a:xfrm>
          <a:prstGeom prst="rect">
            <a:avLst/>
          </a:prstGeom>
          <a:noFill/>
          <a:ln w="0">
            <a:noFill/>
          </a:ln>
        </p:spPr>
        <p:txBody>
          <a:bodyPr lIns="0" rIns="0" tIns="0" bIns="0" anchor="t">
            <a:normAutofit/>
          </a:bodyPr>
          <a:p>
            <a:endParaRPr b="0" lang="el-GR"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02" name="PlaceHolder 1"/>
          <p:cNvSpPr>
            <a:spLocks noGrp="1"/>
          </p:cNvSpPr>
          <p:nvPr>
            <p:ph type="title"/>
          </p:nvPr>
        </p:nvSpPr>
        <p:spPr>
          <a:xfrm>
            <a:off x="504000" y="226080"/>
            <a:ext cx="9071640" cy="946440"/>
          </a:xfrm>
          <a:prstGeom prst="rect">
            <a:avLst/>
          </a:prstGeom>
          <a:noFill/>
          <a:ln w="0">
            <a:noFill/>
          </a:ln>
        </p:spPr>
        <p:txBody>
          <a:bodyPr lIns="0" rIns="0" tIns="0" bIns="0" anchor="ctr">
            <a:noAutofit/>
          </a:bodyPr>
          <a:p>
            <a:pPr algn="ctr"/>
            <a:endParaRPr b="0" lang="el-GR" sz="4400" spc="-1" strike="noStrike">
              <a:latin typeface="Noto Sans"/>
            </a:endParaRPr>
          </a:p>
        </p:txBody>
      </p:sp>
      <p:sp>
        <p:nvSpPr>
          <p:cNvPr id="203" name="PlaceHolder 2"/>
          <p:cNvSpPr>
            <a:spLocks noGrp="1"/>
          </p:cNvSpPr>
          <p:nvPr>
            <p:ph/>
          </p:nvPr>
        </p:nvSpPr>
        <p:spPr>
          <a:xfrm>
            <a:off x="504000" y="1326600"/>
            <a:ext cx="4426920" cy="3288240"/>
          </a:xfrm>
          <a:prstGeom prst="rect">
            <a:avLst/>
          </a:prstGeom>
          <a:noFill/>
          <a:ln w="0">
            <a:noFill/>
          </a:ln>
        </p:spPr>
        <p:txBody>
          <a:bodyPr lIns="0" rIns="0" tIns="0" bIns="0" anchor="t">
            <a:normAutofit/>
          </a:bodyPr>
          <a:p>
            <a:endParaRPr b="0" lang="el-GR" sz="3200" spc="-1" strike="noStrike">
              <a:latin typeface="Arial"/>
            </a:endParaRPr>
          </a:p>
        </p:txBody>
      </p:sp>
      <p:sp>
        <p:nvSpPr>
          <p:cNvPr id="204" name="PlaceHolder 3"/>
          <p:cNvSpPr>
            <a:spLocks noGrp="1"/>
          </p:cNvSpPr>
          <p:nvPr>
            <p:ph/>
          </p:nvPr>
        </p:nvSpPr>
        <p:spPr>
          <a:xfrm>
            <a:off x="5152680" y="1326600"/>
            <a:ext cx="4426920" cy="3288240"/>
          </a:xfrm>
          <a:prstGeom prst="rect">
            <a:avLst/>
          </a:prstGeom>
          <a:noFill/>
          <a:ln w="0">
            <a:noFill/>
          </a:ln>
        </p:spPr>
        <p:txBody>
          <a:bodyPr lIns="0" rIns="0" tIns="0" bIns="0" anchor="t">
            <a:normAutofit/>
          </a:bodyPr>
          <a:p>
            <a:endParaRPr b="0" lang="el-GR"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05" name="PlaceHolder 1"/>
          <p:cNvSpPr>
            <a:spLocks noGrp="1"/>
          </p:cNvSpPr>
          <p:nvPr>
            <p:ph type="title"/>
          </p:nvPr>
        </p:nvSpPr>
        <p:spPr>
          <a:xfrm>
            <a:off x="504000" y="226080"/>
            <a:ext cx="9071640" cy="946440"/>
          </a:xfrm>
          <a:prstGeom prst="rect">
            <a:avLst/>
          </a:prstGeom>
          <a:noFill/>
          <a:ln w="0">
            <a:noFill/>
          </a:ln>
        </p:spPr>
        <p:txBody>
          <a:bodyPr lIns="0" rIns="0" tIns="0" bIns="0" anchor="ctr">
            <a:noAutofit/>
          </a:bodyPr>
          <a:p>
            <a:pPr algn="ctr"/>
            <a:endParaRPr b="0" lang="el-GR" sz="4400" spc="-1" strike="noStrike">
              <a:latin typeface="Noto Sans"/>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5" name="PlaceHolder 1"/>
          <p:cNvSpPr>
            <a:spLocks noGrp="1"/>
          </p:cNvSpPr>
          <p:nvPr>
            <p:ph type="title"/>
          </p:nvPr>
        </p:nvSpPr>
        <p:spPr>
          <a:xfrm>
            <a:off x="504000" y="226080"/>
            <a:ext cx="9071640" cy="946440"/>
          </a:xfrm>
          <a:prstGeom prst="rect">
            <a:avLst/>
          </a:prstGeom>
          <a:noFill/>
          <a:ln w="0">
            <a:noFill/>
          </a:ln>
        </p:spPr>
        <p:txBody>
          <a:bodyPr lIns="0" rIns="0" tIns="0" bIns="0" anchor="ctr">
            <a:noAutofit/>
          </a:bodyPr>
          <a:p>
            <a:pPr algn="ctr"/>
            <a:endParaRPr b="0" lang="el-GR" sz="4400" spc="-1" strike="noStrike">
              <a:latin typeface="Noto Sans"/>
            </a:endParaRPr>
          </a:p>
        </p:txBody>
      </p:sp>
      <p:sp>
        <p:nvSpPr>
          <p:cNvPr id="46" name="PlaceHolder 2"/>
          <p:cNvSpPr>
            <a:spLocks noGrp="1"/>
          </p:cNvSpPr>
          <p:nvPr>
            <p:ph/>
          </p:nvPr>
        </p:nvSpPr>
        <p:spPr>
          <a:xfrm>
            <a:off x="504000" y="1326600"/>
            <a:ext cx="9071640" cy="3288240"/>
          </a:xfrm>
          <a:prstGeom prst="rect">
            <a:avLst/>
          </a:prstGeom>
          <a:noFill/>
          <a:ln w="0">
            <a:noFill/>
          </a:ln>
        </p:spPr>
        <p:txBody>
          <a:bodyPr lIns="0" rIns="0" tIns="0" bIns="0" anchor="t">
            <a:normAutofit/>
          </a:bodyPr>
          <a:p>
            <a:endParaRPr b="0" lang="el-GR"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06" name="PlaceHolder 1"/>
          <p:cNvSpPr>
            <a:spLocks noGrp="1"/>
          </p:cNvSpPr>
          <p:nvPr>
            <p:ph type="subTitle"/>
          </p:nvPr>
        </p:nvSpPr>
        <p:spPr>
          <a:xfrm>
            <a:off x="504000" y="226080"/>
            <a:ext cx="9071640" cy="4388400"/>
          </a:xfrm>
          <a:prstGeom prst="rect">
            <a:avLst/>
          </a:prstGeom>
          <a:noFill/>
          <a:ln w="0">
            <a:noFill/>
          </a:ln>
        </p:spPr>
        <p:txBody>
          <a:bodyPr lIns="0" rIns="0" tIns="0" bIns="0" anchor="ctr">
            <a:noAutofit/>
          </a:bodyPr>
          <a:p>
            <a:pPr algn="ctr"/>
            <a:endParaRPr b="0" lang="el-GR"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07" name="PlaceHolder 1"/>
          <p:cNvSpPr>
            <a:spLocks noGrp="1"/>
          </p:cNvSpPr>
          <p:nvPr>
            <p:ph type="title"/>
          </p:nvPr>
        </p:nvSpPr>
        <p:spPr>
          <a:xfrm>
            <a:off x="504000" y="226080"/>
            <a:ext cx="9071640" cy="946440"/>
          </a:xfrm>
          <a:prstGeom prst="rect">
            <a:avLst/>
          </a:prstGeom>
          <a:noFill/>
          <a:ln w="0">
            <a:noFill/>
          </a:ln>
        </p:spPr>
        <p:txBody>
          <a:bodyPr lIns="0" rIns="0" tIns="0" bIns="0" anchor="ctr">
            <a:noAutofit/>
          </a:bodyPr>
          <a:p>
            <a:pPr algn="ctr"/>
            <a:endParaRPr b="0" lang="el-GR" sz="4400" spc="-1" strike="noStrike">
              <a:latin typeface="Noto Sans"/>
            </a:endParaRPr>
          </a:p>
        </p:txBody>
      </p:sp>
      <p:sp>
        <p:nvSpPr>
          <p:cNvPr id="208" name="PlaceHolder 2"/>
          <p:cNvSpPr>
            <a:spLocks noGrp="1"/>
          </p:cNvSpPr>
          <p:nvPr>
            <p:ph/>
          </p:nvPr>
        </p:nvSpPr>
        <p:spPr>
          <a:xfrm>
            <a:off x="504000" y="1326600"/>
            <a:ext cx="4426920" cy="1568160"/>
          </a:xfrm>
          <a:prstGeom prst="rect">
            <a:avLst/>
          </a:prstGeom>
          <a:noFill/>
          <a:ln w="0">
            <a:noFill/>
          </a:ln>
        </p:spPr>
        <p:txBody>
          <a:bodyPr lIns="0" rIns="0" tIns="0" bIns="0" anchor="t">
            <a:normAutofit/>
          </a:bodyPr>
          <a:p>
            <a:endParaRPr b="0" lang="el-GR" sz="3200" spc="-1" strike="noStrike">
              <a:latin typeface="Arial"/>
            </a:endParaRPr>
          </a:p>
        </p:txBody>
      </p:sp>
      <p:sp>
        <p:nvSpPr>
          <p:cNvPr id="209" name="PlaceHolder 3"/>
          <p:cNvSpPr>
            <a:spLocks noGrp="1"/>
          </p:cNvSpPr>
          <p:nvPr>
            <p:ph/>
          </p:nvPr>
        </p:nvSpPr>
        <p:spPr>
          <a:xfrm>
            <a:off x="5152680" y="1326600"/>
            <a:ext cx="4426920" cy="3288240"/>
          </a:xfrm>
          <a:prstGeom prst="rect">
            <a:avLst/>
          </a:prstGeom>
          <a:noFill/>
          <a:ln w="0">
            <a:noFill/>
          </a:ln>
        </p:spPr>
        <p:txBody>
          <a:bodyPr lIns="0" rIns="0" tIns="0" bIns="0" anchor="t">
            <a:normAutofit/>
          </a:bodyPr>
          <a:p>
            <a:endParaRPr b="0" lang="el-GR" sz="3200" spc="-1" strike="noStrike">
              <a:latin typeface="Arial"/>
            </a:endParaRPr>
          </a:p>
        </p:txBody>
      </p:sp>
      <p:sp>
        <p:nvSpPr>
          <p:cNvPr id="210" name="PlaceHolder 4"/>
          <p:cNvSpPr>
            <a:spLocks noGrp="1"/>
          </p:cNvSpPr>
          <p:nvPr>
            <p:ph/>
          </p:nvPr>
        </p:nvSpPr>
        <p:spPr>
          <a:xfrm>
            <a:off x="504000" y="3044160"/>
            <a:ext cx="4426920" cy="1568160"/>
          </a:xfrm>
          <a:prstGeom prst="rect">
            <a:avLst/>
          </a:prstGeom>
          <a:noFill/>
          <a:ln w="0">
            <a:noFill/>
          </a:ln>
        </p:spPr>
        <p:txBody>
          <a:bodyPr lIns="0" rIns="0" tIns="0" bIns="0" anchor="t">
            <a:normAutofit/>
          </a:bodyPr>
          <a:p>
            <a:endParaRPr b="0" lang="el-GR"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11" name="PlaceHolder 1"/>
          <p:cNvSpPr>
            <a:spLocks noGrp="1"/>
          </p:cNvSpPr>
          <p:nvPr>
            <p:ph type="title"/>
          </p:nvPr>
        </p:nvSpPr>
        <p:spPr>
          <a:xfrm>
            <a:off x="504000" y="226080"/>
            <a:ext cx="9071640" cy="946440"/>
          </a:xfrm>
          <a:prstGeom prst="rect">
            <a:avLst/>
          </a:prstGeom>
          <a:noFill/>
          <a:ln w="0">
            <a:noFill/>
          </a:ln>
        </p:spPr>
        <p:txBody>
          <a:bodyPr lIns="0" rIns="0" tIns="0" bIns="0" anchor="ctr">
            <a:noAutofit/>
          </a:bodyPr>
          <a:p>
            <a:pPr algn="ctr"/>
            <a:endParaRPr b="0" lang="el-GR" sz="4400" spc="-1" strike="noStrike">
              <a:latin typeface="Noto Sans"/>
            </a:endParaRPr>
          </a:p>
        </p:txBody>
      </p:sp>
      <p:sp>
        <p:nvSpPr>
          <p:cNvPr id="212" name="PlaceHolder 2"/>
          <p:cNvSpPr>
            <a:spLocks noGrp="1"/>
          </p:cNvSpPr>
          <p:nvPr>
            <p:ph/>
          </p:nvPr>
        </p:nvSpPr>
        <p:spPr>
          <a:xfrm>
            <a:off x="504000" y="1326600"/>
            <a:ext cx="4426920" cy="3288240"/>
          </a:xfrm>
          <a:prstGeom prst="rect">
            <a:avLst/>
          </a:prstGeom>
          <a:noFill/>
          <a:ln w="0">
            <a:noFill/>
          </a:ln>
        </p:spPr>
        <p:txBody>
          <a:bodyPr lIns="0" rIns="0" tIns="0" bIns="0" anchor="t">
            <a:normAutofit/>
          </a:bodyPr>
          <a:p>
            <a:endParaRPr b="0" lang="el-GR" sz="3200" spc="-1" strike="noStrike">
              <a:latin typeface="Arial"/>
            </a:endParaRPr>
          </a:p>
        </p:txBody>
      </p:sp>
      <p:sp>
        <p:nvSpPr>
          <p:cNvPr id="213" name="PlaceHolder 3"/>
          <p:cNvSpPr>
            <a:spLocks noGrp="1"/>
          </p:cNvSpPr>
          <p:nvPr>
            <p:ph/>
          </p:nvPr>
        </p:nvSpPr>
        <p:spPr>
          <a:xfrm>
            <a:off x="5152680" y="1326600"/>
            <a:ext cx="4426920" cy="1568160"/>
          </a:xfrm>
          <a:prstGeom prst="rect">
            <a:avLst/>
          </a:prstGeom>
          <a:noFill/>
          <a:ln w="0">
            <a:noFill/>
          </a:ln>
        </p:spPr>
        <p:txBody>
          <a:bodyPr lIns="0" rIns="0" tIns="0" bIns="0" anchor="t">
            <a:normAutofit/>
          </a:bodyPr>
          <a:p>
            <a:endParaRPr b="0" lang="el-GR" sz="3200" spc="-1" strike="noStrike">
              <a:latin typeface="Arial"/>
            </a:endParaRPr>
          </a:p>
        </p:txBody>
      </p:sp>
      <p:sp>
        <p:nvSpPr>
          <p:cNvPr id="214" name="PlaceHolder 4"/>
          <p:cNvSpPr>
            <a:spLocks noGrp="1"/>
          </p:cNvSpPr>
          <p:nvPr>
            <p:ph/>
          </p:nvPr>
        </p:nvSpPr>
        <p:spPr>
          <a:xfrm>
            <a:off x="5152680" y="3044160"/>
            <a:ext cx="4426920" cy="1568160"/>
          </a:xfrm>
          <a:prstGeom prst="rect">
            <a:avLst/>
          </a:prstGeom>
          <a:noFill/>
          <a:ln w="0">
            <a:noFill/>
          </a:ln>
        </p:spPr>
        <p:txBody>
          <a:bodyPr lIns="0" rIns="0" tIns="0" bIns="0" anchor="t">
            <a:normAutofit/>
          </a:bodyPr>
          <a:p>
            <a:endParaRPr b="0" lang="el-GR"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15" name="PlaceHolder 1"/>
          <p:cNvSpPr>
            <a:spLocks noGrp="1"/>
          </p:cNvSpPr>
          <p:nvPr>
            <p:ph type="title"/>
          </p:nvPr>
        </p:nvSpPr>
        <p:spPr>
          <a:xfrm>
            <a:off x="504000" y="226080"/>
            <a:ext cx="9071640" cy="946440"/>
          </a:xfrm>
          <a:prstGeom prst="rect">
            <a:avLst/>
          </a:prstGeom>
          <a:noFill/>
          <a:ln w="0">
            <a:noFill/>
          </a:ln>
        </p:spPr>
        <p:txBody>
          <a:bodyPr lIns="0" rIns="0" tIns="0" bIns="0" anchor="ctr">
            <a:noAutofit/>
          </a:bodyPr>
          <a:p>
            <a:pPr algn="ctr"/>
            <a:endParaRPr b="0" lang="el-GR" sz="4400" spc="-1" strike="noStrike">
              <a:latin typeface="Noto Sans"/>
            </a:endParaRPr>
          </a:p>
        </p:txBody>
      </p:sp>
      <p:sp>
        <p:nvSpPr>
          <p:cNvPr id="216" name="PlaceHolder 2"/>
          <p:cNvSpPr>
            <a:spLocks noGrp="1"/>
          </p:cNvSpPr>
          <p:nvPr>
            <p:ph/>
          </p:nvPr>
        </p:nvSpPr>
        <p:spPr>
          <a:xfrm>
            <a:off x="504000" y="1326600"/>
            <a:ext cx="4426920" cy="1568160"/>
          </a:xfrm>
          <a:prstGeom prst="rect">
            <a:avLst/>
          </a:prstGeom>
          <a:noFill/>
          <a:ln w="0">
            <a:noFill/>
          </a:ln>
        </p:spPr>
        <p:txBody>
          <a:bodyPr lIns="0" rIns="0" tIns="0" bIns="0" anchor="t">
            <a:normAutofit/>
          </a:bodyPr>
          <a:p>
            <a:endParaRPr b="0" lang="el-GR" sz="3200" spc="-1" strike="noStrike">
              <a:latin typeface="Arial"/>
            </a:endParaRPr>
          </a:p>
        </p:txBody>
      </p:sp>
      <p:sp>
        <p:nvSpPr>
          <p:cNvPr id="217" name="PlaceHolder 3"/>
          <p:cNvSpPr>
            <a:spLocks noGrp="1"/>
          </p:cNvSpPr>
          <p:nvPr>
            <p:ph/>
          </p:nvPr>
        </p:nvSpPr>
        <p:spPr>
          <a:xfrm>
            <a:off x="5152680" y="1326600"/>
            <a:ext cx="4426920" cy="1568160"/>
          </a:xfrm>
          <a:prstGeom prst="rect">
            <a:avLst/>
          </a:prstGeom>
          <a:noFill/>
          <a:ln w="0">
            <a:noFill/>
          </a:ln>
        </p:spPr>
        <p:txBody>
          <a:bodyPr lIns="0" rIns="0" tIns="0" bIns="0" anchor="t">
            <a:normAutofit/>
          </a:bodyPr>
          <a:p>
            <a:endParaRPr b="0" lang="el-GR" sz="3200" spc="-1" strike="noStrike">
              <a:latin typeface="Arial"/>
            </a:endParaRPr>
          </a:p>
        </p:txBody>
      </p:sp>
      <p:sp>
        <p:nvSpPr>
          <p:cNvPr id="218" name="PlaceHolder 4"/>
          <p:cNvSpPr>
            <a:spLocks noGrp="1"/>
          </p:cNvSpPr>
          <p:nvPr>
            <p:ph/>
          </p:nvPr>
        </p:nvSpPr>
        <p:spPr>
          <a:xfrm>
            <a:off x="504000" y="3044160"/>
            <a:ext cx="9071640" cy="1568160"/>
          </a:xfrm>
          <a:prstGeom prst="rect">
            <a:avLst/>
          </a:prstGeom>
          <a:noFill/>
          <a:ln w="0">
            <a:noFill/>
          </a:ln>
        </p:spPr>
        <p:txBody>
          <a:bodyPr lIns="0" rIns="0" tIns="0" bIns="0" anchor="t">
            <a:normAutofit/>
          </a:bodyPr>
          <a:p>
            <a:endParaRPr b="0" lang="el-GR"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19" name="PlaceHolder 1"/>
          <p:cNvSpPr>
            <a:spLocks noGrp="1"/>
          </p:cNvSpPr>
          <p:nvPr>
            <p:ph type="title"/>
          </p:nvPr>
        </p:nvSpPr>
        <p:spPr>
          <a:xfrm>
            <a:off x="504000" y="226080"/>
            <a:ext cx="9071640" cy="946440"/>
          </a:xfrm>
          <a:prstGeom prst="rect">
            <a:avLst/>
          </a:prstGeom>
          <a:noFill/>
          <a:ln w="0">
            <a:noFill/>
          </a:ln>
        </p:spPr>
        <p:txBody>
          <a:bodyPr lIns="0" rIns="0" tIns="0" bIns="0" anchor="ctr">
            <a:noAutofit/>
          </a:bodyPr>
          <a:p>
            <a:pPr algn="ctr"/>
            <a:endParaRPr b="0" lang="el-GR" sz="4400" spc="-1" strike="noStrike">
              <a:latin typeface="Noto Sans"/>
            </a:endParaRPr>
          </a:p>
        </p:txBody>
      </p:sp>
      <p:sp>
        <p:nvSpPr>
          <p:cNvPr id="220" name="PlaceHolder 2"/>
          <p:cNvSpPr>
            <a:spLocks noGrp="1"/>
          </p:cNvSpPr>
          <p:nvPr>
            <p:ph/>
          </p:nvPr>
        </p:nvSpPr>
        <p:spPr>
          <a:xfrm>
            <a:off x="504000" y="1326600"/>
            <a:ext cx="9071640" cy="1568160"/>
          </a:xfrm>
          <a:prstGeom prst="rect">
            <a:avLst/>
          </a:prstGeom>
          <a:noFill/>
          <a:ln w="0">
            <a:noFill/>
          </a:ln>
        </p:spPr>
        <p:txBody>
          <a:bodyPr lIns="0" rIns="0" tIns="0" bIns="0" anchor="t">
            <a:normAutofit/>
          </a:bodyPr>
          <a:p>
            <a:endParaRPr b="0" lang="el-GR" sz="3200" spc="-1" strike="noStrike">
              <a:latin typeface="Arial"/>
            </a:endParaRPr>
          </a:p>
        </p:txBody>
      </p:sp>
      <p:sp>
        <p:nvSpPr>
          <p:cNvPr id="221" name="PlaceHolder 3"/>
          <p:cNvSpPr>
            <a:spLocks noGrp="1"/>
          </p:cNvSpPr>
          <p:nvPr>
            <p:ph/>
          </p:nvPr>
        </p:nvSpPr>
        <p:spPr>
          <a:xfrm>
            <a:off x="504000" y="3044160"/>
            <a:ext cx="9071640" cy="1568160"/>
          </a:xfrm>
          <a:prstGeom prst="rect">
            <a:avLst/>
          </a:prstGeom>
          <a:noFill/>
          <a:ln w="0">
            <a:noFill/>
          </a:ln>
        </p:spPr>
        <p:txBody>
          <a:bodyPr lIns="0" rIns="0" tIns="0" bIns="0" anchor="t">
            <a:normAutofit/>
          </a:bodyPr>
          <a:p>
            <a:endParaRPr b="0" lang="el-GR"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22" name="PlaceHolder 1"/>
          <p:cNvSpPr>
            <a:spLocks noGrp="1"/>
          </p:cNvSpPr>
          <p:nvPr>
            <p:ph type="title"/>
          </p:nvPr>
        </p:nvSpPr>
        <p:spPr>
          <a:xfrm>
            <a:off x="504000" y="226080"/>
            <a:ext cx="9071640" cy="946440"/>
          </a:xfrm>
          <a:prstGeom prst="rect">
            <a:avLst/>
          </a:prstGeom>
          <a:noFill/>
          <a:ln w="0">
            <a:noFill/>
          </a:ln>
        </p:spPr>
        <p:txBody>
          <a:bodyPr lIns="0" rIns="0" tIns="0" bIns="0" anchor="ctr">
            <a:noAutofit/>
          </a:bodyPr>
          <a:p>
            <a:pPr algn="ctr"/>
            <a:endParaRPr b="0" lang="el-GR" sz="4400" spc="-1" strike="noStrike">
              <a:latin typeface="Noto Sans"/>
            </a:endParaRPr>
          </a:p>
        </p:txBody>
      </p:sp>
      <p:sp>
        <p:nvSpPr>
          <p:cNvPr id="223" name="PlaceHolder 2"/>
          <p:cNvSpPr>
            <a:spLocks noGrp="1"/>
          </p:cNvSpPr>
          <p:nvPr>
            <p:ph/>
          </p:nvPr>
        </p:nvSpPr>
        <p:spPr>
          <a:xfrm>
            <a:off x="504000" y="1326600"/>
            <a:ext cx="4426920" cy="1568160"/>
          </a:xfrm>
          <a:prstGeom prst="rect">
            <a:avLst/>
          </a:prstGeom>
          <a:noFill/>
          <a:ln w="0">
            <a:noFill/>
          </a:ln>
        </p:spPr>
        <p:txBody>
          <a:bodyPr lIns="0" rIns="0" tIns="0" bIns="0" anchor="t">
            <a:normAutofit/>
          </a:bodyPr>
          <a:p>
            <a:endParaRPr b="0" lang="el-GR" sz="3200" spc="-1" strike="noStrike">
              <a:latin typeface="Arial"/>
            </a:endParaRPr>
          </a:p>
        </p:txBody>
      </p:sp>
      <p:sp>
        <p:nvSpPr>
          <p:cNvPr id="224" name="PlaceHolder 3"/>
          <p:cNvSpPr>
            <a:spLocks noGrp="1"/>
          </p:cNvSpPr>
          <p:nvPr>
            <p:ph/>
          </p:nvPr>
        </p:nvSpPr>
        <p:spPr>
          <a:xfrm>
            <a:off x="5152680" y="1326600"/>
            <a:ext cx="4426920" cy="1568160"/>
          </a:xfrm>
          <a:prstGeom prst="rect">
            <a:avLst/>
          </a:prstGeom>
          <a:noFill/>
          <a:ln w="0">
            <a:noFill/>
          </a:ln>
        </p:spPr>
        <p:txBody>
          <a:bodyPr lIns="0" rIns="0" tIns="0" bIns="0" anchor="t">
            <a:normAutofit/>
          </a:bodyPr>
          <a:p>
            <a:endParaRPr b="0" lang="el-GR" sz="3200" spc="-1" strike="noStrike">
              <a:latin typeface="Arial"/>
            </a:endParaRPr>
          </a:p>
        </p:txBody>
      </p:sp>
      <p:sp>
        <p:nvSpPr>
          <p:cNvPr id="225" name="PlaceHolder 4"/>
          <p:cNvSpPr>
            <a:spLocks noGrp="1"/>
          </p:cNvSpPr>
          <p:nvPr>
            <p:ph/>
          </p:nvPr>
        </p:nvSpPr>
        <p:spPr>
          <a:xfrm>
            <a:off x="504000" y="3044160"/>
            <a:ext cx="4426920" cy="1568160"/>
          </a:xfrm>
          <a:prstGeom prst="rect">
            <a:avLst/>
          </a:prstGeom>
          <a:noFill/>
          <a:ln w="0">
            <a:noFill/>
          </a:ln>
        </p:spPr>
        <p:txBody>
          <a:bodyPr lIns="0" rIns="0" tIns="0" bIns="0" anchor="t">
            <a:normAutofit/>
          </a:bodyPr>
          <a:p>
            <a:endParaRPr b="0" lang="el-GR" sz="3200" spc="-1" strike="noStrike">
              <a:latin typeface="Arial"/>
            </a:endParaRPr>
          </a:p>
        </p:txBody>
      </p:sp>
      <p:sp>
        <p:nvSpPr>
          <p:cNvPr id="226" name="PlaceHolder 5"/>
          <p:cNvSpPr>
            <a:spLocks noGrp="1"/>
          </p:cNvSpPr>
          <p:nvPr>
            <p:ph/>
          </p:nvPr>
        </p:nvSpPr>
        <p:spPr>
          <a:xfrm>
            <a:off x="5152680" y="3044160"/>
            <a:ext cx="4426920" cy="1568160"/>
          </a:xfrm>
          <a:prstGeom prst="rect">
            <a:avLst/>
          </a:prstGeom>
          <a:noFill/>
          <a:ln w="0">
            <a:noFill/>
          </a:ln>
        </p:spPr>
        <p:txBody>
          <a:bodyPr lIns="0" rIns="0" tIns="0" bIns="0" anchor="t">
            <a:normAutofit/>
          </a:bodyPr>
          <a:p>
            <a:endParaRPr b="0" lang="el-GR"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27" name="PlaceHolder 1"/>
          <p:cNvSpPr>
            <a:spLocks noGrp="1"/>
          </p:cNvSpPr>
          <p:nvPr>
            <p:ph type="title"/>
          </p:nvPr>
        </p:nvSpPr>
        <p:spPr>
          <a:xfrm>
            <a:off x="504000" y="226080"/>
            <a:ext cx="9071640" cy="946440"/>
          </a:xfrm>
          <a:prstGeom prst="rect">
            <a:avLst/>
          </a:prstGeom>
          <a:noFill/>
          <a:ln w="0">
            <a:noFill/>
          </a:ln>
        </p:spPr>
        <p:txBody>
          <a:bodyPr lIns="0" rIns="0" tIns="0" bIns="0" anchor="ctr">
            <a:noAutofit/>
          </a:bodyPr>
          <a:p>
            <a:pPr algn="ctr"/>
            <a:endParaRPr b="0" lang="el-GR" sz="4400" spc="-1" strike="noStrike">
              <a:latin typeface="Noto Sans"/>
            </a:endParaRPr>
          </a:p>
        </p:txBody>
      </p:sp>
      <p:sp>
        <p:nvSpPr>
          <p:cNvPr id="228" name="PlaceHolder 2"/>
          <p:cNvSpPr>
            <a:spLocks noGrp="1"/>
          </p:cNvSpPr>
          <p:nvPr>
            <p:ph/>
          </p:nvPr>
        </p:nvSpPr>
        <p:spPr>
          <a:xfrm>
            <a:off x="504000" y="1326600"/>
            <a:ext cx="2920680" cy="1568160"/>
          </a:xfrm>
          <a:prstGeom prst="rect">
            <a:avLst/>
          </a:prstGeom>
          <a:noFill/>
          <a:ln w="0">
            <a:noFill/>
          </a:ln>
        </p:spPr>
        <p:txBody>
          <a:bodyPr lIns="0" rIns="0" tIns="0" bIns="0" anchor="t">
            <a:normAutofit/>
          </a:bodyPr>
          <a:p>
            <a:endParaRPr b="0" lang="el-GR" sz="3200" spc="-1" strike="noStrike">
              <a:latin typeface="Arial"/>
            </a:endParaRPr>
          </a:p>
        </p:txBody>
      </p:sp>
      <p:sp>
        <p:nvSpPr>
          <p:cNvPr id="229" name="PlaceHolder 3"/>
          <p:cNvSpPr>
            <a:spLocks noGrp="1"/>
          </p:cNvSpPr>
          <p:nvPr>
            <p:ph/>
          </p:nvPr>
        </p:nvSpPr>
        <p:spPr>
          <a:xfrm>
            <a:off x="3571200" y="1326600"/>
            <a:ext cx="2920680" cy="1568160"/>
          </a:xfrm>
          <a:prstGeom prst="rect">
            <a:avLst/>
          </a:prstGeom>
          <a:noFill/>
          <a:ln w="0">
            <a:noFill/>
          </a:ln>
        </p:spPr>
        <p:txBody>
          <a:bodyPr lIns="0" rIns="0" tIns="0" bIns="0" anchor="t">
            <a:normAutofit/>
          </a:bodyPr>
          <a:p>
            <a:endParaRPr b="0" lang="el-GR" sz="3200" spc="-1" strike="noStrike">
              <a:latin typeface="Arial"/>
            </a:endParaRPr>
          </a:p>
        </p:txBody>
      </p:sp>
      <p:sp>
        <p:nvSpPr>
          <p:cNvPr id="230" name="PlaceHolder 4"/>
          <p:cNvSpPr>
            <a:spLocks noGrp="1"/>
          </p:cNvSpPr>
          <p:nvPr>
            <p:ph/>
          </p:nvPr>
        </p:nvSpPr>
        <p:spPr>
          <a:xfrm>
            <a:off x="6638040" y="1326600"/>
            <a:ext cx="2920680" cy="1568160"/>
          </a:xfrm>
          <a:prstGeom prst="rect">
            <a:avLst/>
          </a:prstGeom>
          <a:noFill/>
          <a:ln w="0">
            <a:noFill/>
          </a:ln>
        </p:spPr>
        <p:txBody>
          <a:bodyPr lIns="0" rIns="0" tIns="0" bIns="0" anchor="t">
            <a:normAutofit/>
          </a:bodyPr>
          <a:p>
            <a:endParaRPr b="0" lang="el-GR" sz="3200" spc="-1" strike="noStrike">
              <a:latin typeface="Arial"/>
            </a:endParaRPr>
          </a:p>
        </p:txBody>
      </p:sp>
      <p:sp>
        <p:nvSpPr>
          <p:cNvPr id="231" name="PlaceHolder 5"/>
          <p:cNvSpPr>
            <a:spLocks noGrp="1"/>
          </p:cNvSpPr>
          <p:nvPr>
            <p:ph/>
          </p:nvPr>
        </p:nvSpPr>
        <p:spPr>
          <a:xfrm>
            <a:off x="504000" y="3044160"/>
            <a:ext cx="2920680" cy="1568160"/>
          </a:xfrm>
          <a:prstGeom prst="rect">
            <a:avLst/>
          </a:prstGeom>
          <a:noFill/>
          <a:ln w="0">
            <a:noFill/>
          </a:ln>
        </p:spPr>
        <p:txBody>
          <a:bodyPr lIns="0" rIns="0" tIns="0" bIns="0" anchor="t">
            <a:normAutofit/>
          </a:bodyPr>
          <a:p>
            <a:endParaRPr b="0" lang="el-GR" sz="3200" spc="-1" strike="noStrike">
              <a:latin typeface="Arial"/>
            </a:endParaRPr>
          </a:p>
        </p:txBody>
      </p:sp>
      <p:sp>
        <p:nvSpPr>
          <p:cNvPr id="232" name="PlaceHolder 6"/>
          <p:cNvSpPr>
            <a:spLocks noGrp="1"/>
          </p:cNvSpPr>
          <p:nvPr>
            <p:ph/>
          </p:nvPr>
        </p:nvSpPr>
        <p:spPr>
          <a:xfrm>
            <a:off x="3571200" y="3044160"/>
            <a:ext cx="2920680" cy="1568160"/>
          </a:xfrm>
          <a:prstGeom prst="rect">
            <a:avLst/>
          </a:prstGeom>
          <a:noFill/>
          <a:ln w="0">
            <a:noFill/>
          </a:ln>
        </p:spPr>
        <p:txBody>
          <a:bodyPr lIns="0" rIns="0" tIns="0" bIns="0" anchor="t">
            <a:normAutofit/>
          </a:bodyPr>
          <a:p>
            <a:endParaRPr b="0" lang="el-GR" sz="3200" spc="-1" strike="noStrike">
              <a:latin typeface="Arial"/>
            </a:endParaRPr>
          </a:p>
        </p:txBody>
      </p:sp>
      <p:sp>
        <p:nvSpPr>
          <p:cNvPr id="233" name="PlaceHolder 7"/>
          <p:cNvSpPr>
            <a:spLocks noGrp="1"/>
          </p:cNvSpPr>
          <p:nvPr>
            <p:ph/>
          </p:nvPr>
        </p:nvSpPr>
        <p:spPr>
          <a:xfrm>
            <a:off x="6638040" y="3044160"/>
            <a:ext cx="2920680" cy="1568160"/>
          </a:xfrm>
          <a:prstGeom prst="rect">
            <a:avLst/>
          </a:prstGeom>
          <a:noFill/>
          <a:ln w="0">
            <a:noFill/>
          </a:ln>
        </p:spPr>
        <p:txBody>
          <a:bodyPr lIns="0" rIns="0" tIns="0" bIns="0" anchor="t">
            <a:normAutofit/>
          </a:bodyPr>
          <a:p>
            <a:endParaRPr b="0" lang="el-GR" sz="3200" spc="-1" strike="noStrike">
              <a:latin typeface="Arial"/>
            </a:endParaRP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62" name="PlaceHolder 1"/>
          <p:cNvSpPr>
            <a:spLocks noGrp="1"/>
          </p:cNvSpPr>
          <p:nvPr>
            <p:ph type="title"/>
          </p:nvPr>
        </p:nvSpPr>
        <p:spPr>
          <a:xfrm>
            <a:off x="504000" y="226080"/>
            <a:ext cx="9071640" cy="946440"/>
          </a:xfrm>
          <a:prstGeom prst="rect">
            <a:avLst/>
          </a:prstGeom>
          <a:noFill/>
          <a:ln w="0">
            <a:noFill/>
          </a:ln>
        </p:spPr>
        <p:txBody>
          <a:bodyPr lIns="0" rIns="0" tIns="0" bIns="0" anchor="ctr">
            <a:noAutofit/>
          </a:bodyPr>
          <a:p>
            <a:pPr algn="ctr"/>
            <a:endParaRPr b="0" lang="el-GR" sz="4400" spc="-1" strike="noStrike">
              <a:latin typeface="Noto Sans"/>
            </a:endParaRPr>
          </a:p>
        </p:txBody>
      </p:sp>
      <p:sp>
        <p:nvSpPr>
          <p:cNvPr id="263" name="PlaceHolder 2"/>
          <p:cNvSpPr>
            <a:spLocks noGrp="1"/>
          </p:cNvSpPr>
          <p:nvPr>
            <p:ph type="subTitle"/>
          </p:nvPr>
        </p:nvSpPr>
        <p:spPr>
          <a:xfrm>
            <a:off x="504000" y="1326600"/>
            <a:ext cx="9071640" cy="3288240"/>
          </a:xfrm>
          <a:prstGeom prst="rect">
            <a:avLst/>
          </a:prstGeom>
          <a:noFill/>
          <a:ln w="0">
            <a:noFill/>
          </a:ln>
        </p:spPr>
        <p:txBody>
          <a:bodyPr lIns="0" rIns="0" tIns="0" bIns="0" anchor="ctr">
            <a:noAutofit/>
          </a:bodyPr>
          <a:p>
            <a:pPr algn="ctr"/>
            <a:endParaRPr b="0" lang="el-GR" sz="3200" spc="-1" strike="noStrike">
              <a:latin typeface="Arial"/>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64" name="PlaceHolder 1"/>
          <p:cNvSpPr>
            <a:spLocks noGrp="1"/>
          </p:cNvSpPr>
          <p:nvPr>
            <p:ph type="title"/>
          </p:nvPr>
        </p:nvSpPr>
        <p:spPr>
          <a:xfrm>
            <a:off x="504000" y="226080"/>
            <a:ext cx="9071640" cy="946440"/>
          </a:xfrm>
          <a:prstGeom prst="rect">
            <a:avLst/>
          </a:prstGeom>
          <a:noFill/>
          <a:ln w="0">
            <a:noFill/>
          </a:ln>
        </p:spPr>
        <p:txBody>
          <a:bodyPr lIns="0" rIns="0" tIns="0" bIns="0" anchor="ctr">
            <a:noAutofit/>
          </a:bodyPr>
          <a:p>
            <a:pPr algn="ctr"/>
            <a:endParaRPr b="0" lang="el-GR" sz="4400" spc="-1" strike="noStrike">
              <a:latin typeface="Noto Sans"/>
            </a:endParaRPr>
          </a:p>
        </p:txBody>
      </p:sp>
      <p:sp>
        <p:nvSpPr>
          <p:cNvPr id="265" name="PlaceHolder 2"/>
          <p:cNvSpPr>
            <a:spLocks noGrp="1"/>
          </p:cNvSpPr>
          <p:nvPr>
            <p:ph/>
          </p:nvPr>
        </p:nvSpPr>
        <p:spPr>
          <a:xfrm>
            <a:off x="504000" y="1326600"/>
            <a:ext cx="9071640" cy="3288240"/>
          </a:xfrm>
          <a:prstGeom prst="rect">
            <a:avLst/>
          </a:prstGeom>
          <a:noFill/>
          <a:ln w="0">
            <a:noFill/>
          </a:ln>
        </p:spPr>
        <p:txBody>
          <a:bodyPr lIns="0" rIns="0" tIns="0" bIns="0" anchor="t">
            <a:normAutofit/>
          </a:bodyPr>
          <a:p>
            <a:endParaRPr b="0" lang="el-GR"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7" name="PlaceHolder 1"/>
          <p:cNvSpPr>
            <a:spLocks noGrp="1"/>
          </p:cNvSpPr>
          <p:nvPr>
            <p:ph type="title"/>
          </p:nvPr>
        </p:nvSpPr>
        <p:spPr>
          <a:xfrm>
            <a:off x="504000" y="226080"/>
            <a:ext cx="9071640" cy="946440"/>
          </a:xfrm>
          <a:prstGeom prst="rect">
            <a:avLst/>
          </a:prstGeom>
          <a:noFill/>
          <a:ln w="0">
            <a:noFill/>
          </a:ln>
        </p:spPr>
        <p:txBody>
          <a:bodyPr lIns="0" rIns="0" tIns="0" bIns="0" anchor="ctr">
            <a:noAutofit/>
          </a:bodyPr>
          <a:p>
            <a:pPr algn="ctr"/>
            <a:endParaRPr b="0" lang="el-GR" sz="4400" spc="-1" strike="noStrike">
              <a:latin typeface="Noto Sans"/>
            </a:endParaRPr>
          </a:p>
        </p:txBody>
      </p:sp>
      <p:sp>
        <p:nvSpPr>
          <p:cNvPr id="48" name="PlaceHolder 2"/>
          <p:cNvSpPr>
            <a:spLocks noGrp="1"/>
          </p:cNvSpPr>
          <p:nvPr>
            <p:ph/>
          </p:nvPr>
        </p:nvSpPr>
        <p:spPr>
          <a:xfrm>
            <a:off x="504000" y="1326600"/>
            <a:ext cx="4426920" cy="3288240"/>
          </a:xfrm>
          <a:prstGeom prst="rect">
            <a:avLst/>
          </a:prstGeom>
          <a:noFill/>
          <a:ln w="0">
            <a:noFill/>
          </a:ln>
        </p:spPr>
        <p:txBody>
          <a:bodyPr lIns="0" rIns="0" tIns="0" bIns="0" anchor="t">
            <a:normAutofit/>
          </a:bodyPr>
          <a:p>
            <a:endParaRPr b="0" lang="el-GR" sz="3200" spc="-1" strike="noStrike">
              <a:latin typeface="Arial"/>
            </a:endParaRPr>
          </a:p>
        </p:txBody>
      </p:sp>
      <p:sp>
        <p:nvSpPr>
          <p:cNvPr id="49" name="PlaceHolder 3"/>
          <p:cNvSpPr>
            <a:spLocks noGrp="1"/>
          </p:cNvSpPr>
          <p:nvPr>
            <p:ph/>
          </p:nvPr>
        </p:nvSpPr>
        <p:spPr>
          <a:xfrm>
            <a:off x="5152680" y="1326600"/>
            <a:ext cx="4426920" cy="3288240"/>
          </a:xfrm>
          <a:prstGeom prst="rect">
            <a:avLst/>
          </a:prstGeom>
          <a:noFill/>
          <a:ln w="0">
            <a:noFill/>
          </a:ln>
        </p:spPr>
        <p:txBody>
          <a:bodyPr lIns="0" rIns="0" tIns="0" bIns="0" anchor="t">
            <a:normAutofit/>
          </a:bodyPr>
          <a:p>
            <a:endParaRPr b="0" lang="el-GR" sz="3200" spc="-1" strike="noStrike">
              <a:latin typeface="Arial"/>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66" name="PlaceHolder 1"/>
          <p:cNvSpPr>
            <a:spLocks noGrp="1"/>
          </p:cNvSpPr>
          <p:nvPr>
            <p:ph type="title"/>
          </p:nvPr>
        </p:nvSpPr>
        <p:spPr>
          <a:xfrm>
            <a:off x="504000" y="226080"/>
            <a:ext cx="9071640" cy="946440"/>
          </a:xfrm>
          <a:prstGeom prst="rect">
            <a:avLst/>
          </a:prstGeom>
          <a:noFill/>
          <a:ln w="0">
            <a:noFill/>
          </a:ln>
        </p:spPr>
        <p:txBody>
          <a:bodyPr lIns="0" rIns="0" tIns="0" bIns="0" anchor="ctr">
            <a:noAutofit/>
          </a:bodyPr>
          <a:p>
            <a:pPr algn="ctr"/>
            <a:endParaRPr b="0" lang="el-GR" sz="4400" spc="-1" strike="noStrike">
              <a:latin typeface="Noto Sans"/>
            </a:endParaRPr>
          </a:p>
        </p:txBody>
      </p:sp>
      <p:sp>
        <p:nvSpPr>
          <p:cNvPr id="267" name="PlaceHolder 2"/>
          <p:cNvSpPr>
            <a:spLocks noGrp="1"/>
          </p:cNvSpPr>
          <p:nvPr>
            <p:ph/>
          </p:nvPr>
        </p:nvSpPr>
        <p:spPr>
          <a:xfrm>
            <a:off x="504000" y="1326600"/>
            <a:ext cx="4426920" cy="3288240"/>
          </a:xfrm>
          <a:prstGeom prst="rect">
            <a:avLst/>
          </a:prstGeom>
          <a:noFill/>
          <a:ln w="0">
            <a:noFill/>
          </a:ln>
        </p:spPr>
        <p:txBody>
          <a:bodyPr lIns="0" rIns="0" tIns="0" bIns="0" anchor="t">
            <a:normAutofit/>
          </a:bodyPr>
          <a:p>
            <a:endParaRPr b="0" lang="el-GR" sz="3200" spc="-1" strike="noStrike">
              <a:latin typeface="Arial"/>
            </a:endParaRPr>
          </a:p>
        </p:txBody>
      </p:sp>
      <p:sp>
        <p:nvSpPr>
          <p:cNvPr id="268" name="PlaceHolder 3"/>
          <p:cNvSpPr>
            <a:spLocks noGrp="1"/>
          </p:cNvSpPr>
          <p:nvPr>
            <p:ph/>
          </p:nvPr>
        </p:nvSpPr>
        <p:spPr>
          <a:xfrm>
            <a:off x="5152680" y="1326600"/>
            <a:ext cx="4426920" cy="3288240"/>
          </a:xfrm>
          <a:prstGeom prst="rect">
            <a:avLst/>
          </a:prstGeom>
          <a:noFill/>
          <a:ln w="0">
            <a:noFill/>
          </a:ln>
        </p:spPr>
        <p:txBody>
          <a:bodyPr lIns="0" rIns="0" tIns="0" bIns="0" anchor="t">
            <a:normAutofit/>
          </a:bodyPr>
          <a:p>
            <a:endParaRPr b="0" lang="el-GR" sz="3200" spc="-1" strike="noStrike">
              <a:latin typeface="Arial"/>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69" name="PlaceHolder 1"/>
          <p:cNvSpPr>
            <a:spLocks noGrp="1"/>
          </p:cNvSpPr>
          <p:nvPr>
            <p:ph type="title"/>
          </p:nvPr>
        </p:nvSpPr>
        <p:spPr>
          <a:xfrm>
            <a:off x="504000" y="226080"/>
            <a:ext cx="9071640" cy="946440"/>
          </a:xfrm>
          <a:prstGeom prst="rect">
            <a:avLst/>
          </a:prstGeom>
          <a:noFill/>
          <a:ln w="0">
            <a:noFill/>
          </a:ln>
        </p:spPr>
        <p:txBody>
          <a:bodyPr lIns="0" rIns="0" tIns="0" bIns="0" anchor="ctr">
            <a:noAutofit/>
          </a:bodyPr>
          <a:p>
            <a:pPr algn="ctr"/>
            <a:endParaRPr b="0" lang="el-GR" sz="4400" spc="-1" strike="noStrike">
              <a:latin typeface="Noto Sans"/>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70" name="PlaceHolder 1"/>
          <p:cNvSpPr>
            <a:spLocks noGrp="1"/>
          </p:cNvSpPr>
          <p:nvPr>
            <p:ph type="subTitle"/>
          </p:nvPr>
        </p:nvSpPr>
        <p:spPr>
          <a:xfrm>
            <a:off x="504000" y="226080"/>
            <a:ext cx="9071640" cy="4388400"/>
          </a:xfrm>
          <a:prstGeom prst="rect">
            <a:avLst/>
          </a:prstGeom>
          <a:noFill/>
          <a:ln w="0">
            <a:noFill/>
          </a:ln>
        </p:spPr>
        <p:txBody>
          <a:bodyPr lIns="0" rIns="0" tIns="0" bIns="0" anchor="ctr">
            <a:noAutofit/>
          </a:bodyPr>
          <a:p>
            <a:pPr algn="ctr"/>
            <a:endParaRPr b="0" lang="el-GR" sz="3200" spc="-1" strike="noStrike">
              <a:latin typeface="Arial"/>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71" name="PlaceHolder 1"/>
          <p:cNvSpPr>
            <a:spLocks noGrp="1"/>
          </p:cNvSpPr>
          <p:nvPr>
            <p:ph type="title"/>
          </p:nvPr>
        </p:nvSpPr>
        <p:spPr>
          <a:xfrm>
            <a:off x="504000" y="226080"/>
            <a:ext cx="9071640" cy="946440"/>
          </a:xfrm>
          <a:prstGeom prst="rect">
            <a:avLst/>
          </a:prstGeom>
          <a:noFill/>
          <a:ln w="0">
            <a:noFill/>
          </a:ln>
        </p:spPr>
        <p:txBody>
          <a:bodyPr lIns="0" rIns="0" tIns="0" bIns="0" anchor="ctr">
            <a:noAutofit/>
          </a:bodyPr>
          <a:p>
            <a:pPr algn="ctr"/>
            <a:endParaRPr b="0" lang="el-GR" sz="4400" spc="-1" strike="noStrike">
              <a:latin typeface="Noto Sans"/>
            </a:endParaRPr>
          </a:p>
        </p:txBody>
      </p:sp>
      <p:sp>
        <p:nvSpPr>
          <p:cNvPr id="272" name="PlaceHolder 2"/>
          <p:cNvSpPr>
            <a:spLocks noGrp="1"/>
          </p:cNvSpPr>
          <p:nvPr>
            <p:ph/>
          </p:nvPr>
        </p:nvSpPr>
        <p:spPr>
          <a:xfrm>
            <a:off x="504000" y="1326600"/>
            <a:ext cx="4426920" cy="1568160"/>
          </a:xfrm>
          <a:prstGeom prst="rect">
            <a:avLst/>
          </a:prstGeom>
          <a:noFill/>
          <a:ln w="0">
            <a:noFill/>
          </a:ln>
        </p:spPr>
        <p:txBody>
          <a:bodyPr lIns="0" rIns="0" tIns="0" bIns="0" anchor="t">
            <a:normAutofit/>
          </a:bodyPr>
          <a:p>
            <a:endParaRPr b="0" lang="el-GR" sz="3200" spc="-1" strike="noStrike">
              <a:latin typeface="Arial"/>
            </a:endParaRPr>
          </a:p>
        </p:txBody>
      </p:sp>
      <p:sp>
        <p:nvSpPr>
          <p:cNvPr id="273" name="PlaceHolder 3"/>
          <p:cNvSpPr>
            <a:spLocks noGrp="1"/>
          </p:cNvSpPr>
          <p:nvPr>
            <p:ph/>
          </p:nvPr>
        </p:nvSpPr>
        <p:spPr>
          <a:xfrm>
            <a:off x="5152680" y="1326600"/>
            <a:ext cx="4426920" cy="3288240"/>
          </a:xfrm>
          <a:prstGeom prst="rect">
            <a:avLst/>
          </a:prstGeom>
          <a:noFill/>
          <a:ln w="0">
            <a:noFill/>
          </a:ln>
        </p:spPr>
        <p:txBody>
          <a:bodyPr lIns="0" rIns="0" tIns="0" bIns="0" anchor="t">
            <a:normAutofit/>
          </a:bodyPr>
          <a:p>
            <a:endParaRPr b="0" lang="el-GR" sz="3200" spc="-1" strike="noStrike">
              <a:latin typeface="Arial"/>
            </a:endParaRPr>
          </a:p>
        </p:txBody>
      </p:sp>
      <p:sp>
        <p:nvSpPr>
          <p:cNvPr id="274" name="PlaceHolder 4"/>
          <p:cNvSpPr>
            <a:spLocks noGrp="1"/>
          </p:cNvSpPr>
          <p:nvPr>
            <p:ph/>
          </p:nvPr>
        </p:nvSpPr>
        <p:spPr>
          <a:xfrm>
            <a:off x="504000" y="3044160"/>
            <a:ext cx="4426920" cy="1568160"/>
          </a:xfrm>
          <a:prstGeom prst="rect">
            <a:avLst/>
          </a:prstGeom>
          <a:noFill/>
          <a:ln w="0">
            <a:noFill/>
          </a:ln>
        </p:spPr>
        <p:txBody>
          <a:bodyPr lIns="0" rIns="0" tIns="0" bIns="0" anchor="t">
            <a:normAutofit/>
          </a:bodyPr>
          <a:p>
            <a:endParaRPr b="0" lang="el-GR" sz="3200" spc="-1" strike="noStrike">
              <a:latin typeface="Arial"/>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75" name="PlaceHolder 1"/>
          <p:cNvSpPr>
            <a:spLocks noGrp="1"/>
          </p:cNvSpPr>
          <p:nvPr>
            <p:ph type="title"/>
          </p:nvPr>
        </p:nvSpPr>
        <p:spPr>
          <a:xfrm>
            <a:off x="504000" y="226080"/>
            <a:ext cx="9071640" cy="946440"/>
          </a:xfrm>
          <a:prstGeom prst="rect">
            <a:avLst/>
          </a:prstGeom>
          <a:noFill/>
          <a:ln w="0">
            <a:noFill/>
          </a:ln>
        </p:spPr>
        <p:txBody>
          <a:bodyPr lIns="0" rIns="0" tIns="0" bIns="0" anchor="ctr">
            <a:noAutofit/>
          </a:bodyPr>
          <a:p>
            <a:pPr algn="ctr"/>
            <a:endParaRPr b="0" lang="el-GR" sz="4400" spc="-1" strike="noStrike">
              <a:latin typeface="Noto Sans"/>
            </a:endParaRPr>
          </a:p>
        </p:txBody>
      </p:sp>
      <p:sp>
        <p:nvSpPr>
          <p:cNvPr id="276" name="PlaceHolder 2"/>
          <p:cNvSpPr>
            <a:spLocks noGrp="1"/>
          </p:cNvSpPr>
          <p:nvPr>
            <p:ph/>
          </p:nvPr>
        </p:nvSpPr>
        <p:spPr>
          <a:xfrm>
            <a:off x="504000" y="1326600"/>
            <a:ext cx="4426920" cy="3288240"/>
          </a:xfrm>
          <a:prstGeom prst="rect">
            <a:avLst/>
          </a:prstGeom>
          <a:noFill/>
          <a:ln w="0">
            <a:noFill/>
          </a:ln>
        </p:spPr>
        <p:txBody>
          <a:bodyPr lIns="0" rIns="0" tIns="0" bIns="0" anchor="t">
            <a:normAutofit/>
          </a:bodyPr>
          <a:p>
            <a:endParaRPr b="0" lang="el-GR" sz="3200" spc="-1" strike="noStrike">
              <a:latin typeface="Arial"/>
            </a:endParaRPr>
          </a:p>
        </p:txBody>
      </p:sp>
      <p:sp>
        <p:nvSpPr>
          <p:cNvPr id="277" name="PlaceHolder 3"/>
          <p:cNvSpPr>
            <a:spLocks noGrp="1"/>
          </p:cNvSpPr>
          <p:nvPr>
            <p:ph/>
          </p:nvPr>
        </p:nvSpPr>
        <p:spPr>
          <a:xfrm>
            <a:off x="5152680" y="1326600"/>
            <a:ext cx="4426920" cy="1568160"/>
          </a:xfrm>
          <a:prstGeom prst="rect">
            <a:avLst/>
          </a:prstGeom>
          <a:noFill/>
          <a:ln w="0">
            <a:noFill/>
          </a:ln>
        </p:spPr>
        <p:txBody>
          <a:bodyPr lIns="0" rIns="0" tIns="0" bIns="0" anchor="t">
            <a:normAutofit/>
          </a:bodyPr>
          <a:p>
            <a:endParaRPr b="0" lang="el-GR" sz="3200" spc="-1" strike="noStrike">
              <a:latin typeface="Arial"/>
            </a:endParaRPr>
          </a:p>
        </p:txBody>
      </p:sp>
      <p:sp>
        <p:nvSpPr>
          <p:cNvPr id="278" name="PlaceHolder 4"/>
          <p:cNvSpPr>
            <a:spLocks noGrp="1"/>
          </p:cNvSpPr>
          <p:nvPr>
            <p:ph/>
          </p:nvPr>
        </p:nvSpPr>
        <p:spPr>
          <a:xfrm>
            <a:off x="5152680" y="3044160"/>
            <a:ext cx="4426920" cy="1568160"/>
          </a:xfrm>
          <a:prstGeom prst="rect">
            <a:avLst/>
          </a:prstGeom>
          <a:noFill/>
          <a:ln w="0">
            <a:noFill/>
          </a:ln>
        </p:spPr>
        <p:txBody>
          <a:bodyPr lIns="0" rIns="0" tIns="0" bIns="0" anchor="t">
            <a:normAutofit/>
          </a:bodyPr>
          <a:p>
            <a:endParaRPr b="0" lang="el-GR" sz="3200" spc="-1" strike="noStrike">
              <a:latin typeface="Arial"/>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79" name="PlaceHolder 1"/>
          <p:cNvSpPr>
            <a:spLocks noGrp="1"/>
          </p:cNvSpPr>
          <p:nvPr>
            <p:ph type="title"/>
          </p:nvPr>
        </p:nvSpPr>
        <p:spPr>
          <a:xfrm>
            <a:off x="504000" y="226080"/>
            <a:ext cx="9071640" cy="946440"/>
          </a:xfrm>
          <a:prstGeom prst="rect">
            <a:avLst/>
          </a:prstGeom>
          <a:noFill/>
          <a:ln w="0">
            <a:noFill/>
          </a:ln>
        </p:spPr>
        <p:txBody>
          <a:bodyPr lIns="0" rIns="0" tIns="0" bIns="0" anchor="ctr">
            <a:noAutofit/>
          </a:bodyPr>
          <a:p>
            <a:pPr algn="ctr"/>
            <a:endParaRPr b="0" lang="el-GR" sz="4400" spc="-1" strike="noStrike">
              <a:latin typeface="Noto Sans"/>
            </a:endParaRPr>
          </a:p>
        </p:txBody>
      </p:sp>
      <p:sp>
        <p:nvSpPr>
          <p:cNvPr id="280" name="PlaceHolder 2"/>
          <p:cNvSpPr>
            <a:spLocks noGrp="1"/>
          </p:cNvSpPr>
          <p:nvPr>
            <p:ph/>
          </p:nvPr>
        </p:nvSpPr>
        <p:spPr>
          <a:xfrm>
            <a:off x="504000" y="1326600"/>
            <a:ext cx="4426920" cy="1568160"/>
          </a:xfrm>
          <a:prstGeom prst="rect">
            <a:avLst/>
          </a:prstGeom>
          <a:noFill/>
          <a:ln w="0">
            <a:noFill/>
          </a:ln>
        </p:spPr>
        <p:txBody>
          <a:bodyPr lIns="0" rIns="0" tIns="0" bIns="0" anchor="t">
            <a:normAutofit/>
          </a:bodyPr>
          <a:p>
            <a:endParaRPr b="0" lang="el-GR" sz="3200" spc="-1" strike="noStrike">
              <a:latin typeface="Arial"/>
            </a:endParaRPr>
          </a:p>
        </p:txBody>
      </p:sp>
      <p:sp>
        <p:nvSpPr>
          <p:cNvPr id="281" name="PlaceHolder 3"/>
          <p:cNvSpPr>
            <a:spLocks noGrp="1"/>
          </p:cNvSpPr>
          <p:nvPr>
            <p:ph/>
          </p:nvPr>
        </p:nvSpPr>
        <p:spPr>
          <a:xfrm>
            <a:off x="5152680" y="1326600"/>
            <a:ext cx="4426920" cy="1568160"/>
          </a:xfrm>
          <a:prstGeom prst="rect">
            <a:avLst/>
          </a:prstGeom>
          <a:noFill/>
          <a:ln w="0">
            <a:noFill/>
          </a:ln>
        </p:spPr>
        <p:txBody>
          <a:bodyPr lIns="0" rIns="0" tIns="0" bIns="0" anchor="t">
            <a:normAutofit/>
          </a:bodyPr>
          <a:p>
            <a:endParaRPr b="0" lang="el-GR" sz="3200" spc="-1" strike="noStrike">
              <a:latin typeface="Arial"/>
            </a:endParaRPr>
          </a:p>
        </p:txBody>
      </p:sp>
      <p:sp>
        <p:nvSpPr>
          <p:cNvPr id="282" name="PlaceHolder 4"/>
          <p:cNvSpPr>
            <a:spLocks noGrp="1"/>
          </p:cNvSpPr>
          <p:nvPr>
            <p:ph/>
          </p:nvPr>
        </p:nvSpPr>
        <p:spPr>
          <a:xfrm>
            <a:off x="504000" y="3044160"/>
            <a:ext cx="9071640" cy="1568160"/>
          </a:xfrm>
          <a:prstGeom prst="rect">
            <a:avLst/>
          </a:prstGeom>
          <a:noFill/>
          <a:ln w="0">
            <a:noFill/>
          </a:ln>
        </p:spPr>
        <p:txBody>
          <a:bodyPr lIns="0" rIns="0" tIns="0" bIns="0" anchor="t">
            <a:normAutofit/>
          </a:bodyPr>
          <a:p>
            <a:endParaRPr b="0" lang="el-GR" sz="3200" spc="-1" strike="noStrike">
              <a:latin typeface="Arial"/>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83" name="PlaceHolder 1"/>
          <p:cNvSpPr>
            <a:spLocks noGrp="1"/>
          </p:cNvSpPr>
          <p:nvPr>
            <p:ph type="title"/>
          </p:nvPr>
        </p:nvSpPr>
        <p:spPr>
          <a:xfrm>
            <a:off x="504000" y="226080"/>
            <a:ext cx="9071640" cy="946440"/>
          </a:xfrm>
          <a:prstGeom prst="rect">
            <a:avLst/>
          </a:prstGeom>
          <a:noFill/>
          <a:ln w="0">
            <a:noFill/>
          </a:ln>
        </p:spPr>
        <p:txBody>
          <a:bodyPr lIns="0" rIns="0" tIns="0" bIns="0" anchor="ctr">
            <a:noAutofit/>
          </a:bodyPr>
          <a:p>
            <a:pPr algn="ctr"/>
            <a:endParaRPr b="0" lang="el-GR" sz="4400" spc="-1" strike="noStrike">
              <a:latin typeface="Noto Sans"/>
            </a:endParaRPr>
          </a:p>
        </p:txBody>
      </p:sp>
      <p:sp>
        <p:nvSpPr>
          <p:cNvPr id="284" name="PlaceHolder 2"/>
          <p:cNvSpPr>
            <a:spLocks noGrp="1"/>
          </p:cNvSpPr>
          <p:nvPr>
            <p:ph/>
          </p:nvPr>
        </p:nvSpPr>
        <p:spPr>
          <a:xfrm>
            <a:off x="504000" y="1326600"/>
            <a:ext cx="9071640" cy="1568160"/>
          </a:xfrm>
          <a:prstGeom prst="rect">
            <a:avLst/>
          </a:prstGeom>
          <a:noFill/>
          <a:ln w="0">
            <a:noFill/>
          </a:ln>
        </p:spPr>
        <p:txBody>
          <a:bodyPr lIns="0" rIns="0" tIns="0" bIns="0" anchor="t">
            <a:normAutofit/>
          </a:bodyPr>
          <a:p>
            <a:endParaRPr b="0" lang="el-GR" sz="3200" spc="-1" strike="noStrike">
              <a:latin typeface="Arial"/>
            </a:endParaRPr>
          </a:p>
        </p:txBody>
      </p:sp>
      <p:sp>
        <p:nvSpPr>
          <p:cNvPr id="285" name="PlaceHolder 3"/>
          <p:cNvSpPr>
            <a:spLocks noGrp="1"/>
          </p:cNvSpPr>
          <p:nvPr>
            <p:ph/>
          </p:nvPr>
        </p:nvSpPr>
        <p:spPr>
          <a:xfrm>
            <a:off x="504000" y="3044160"/>
            <a:ext cx="9071640" cy="1568160"/>
          </a:xfrm>
          <a:prstGeom prst="rect">
            <a:avLst/>
          </a:prstGeom>
          <a:noFill/>
          <a:ln w="0">
            <a:noFill/>
          </a:ln>
        </p:spPr>
        <p:txBody>
          <a:bodyPr lIns="0" rIns="0" tIns="0" bIns="0" anchor="t">
            <a:normAutofit/>
          </a:bodyPr>
          <a:p>
            <a:endParaRPr b="0" lang="el-GR" sz="3200" spc="-1" strike="noStrike">
              <a:latin typeface="Arial"/>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86" name="PlaceHolder 1"/>
          <p:cNvSpPr>
            <a:spLocks noGrp="1"/>
          </p:cNvSpPr>
          <p:nvPr>
            <p:ph type="title"/>
          </p:nvPr>
        </p:nvSpPr>
        <p:spPr>
          <a:xfrm>
            <a:off x="504000" y="226080"/>
            <a:ext cx="9071640" cy="946440"/>
          </a:xfrm>
          <a:prstGeom prst="rect">
            <a:avLst/>
          </a:prstGeom>
          <a:noFill/>
          <a:ln w="0">
            <a:noFill/>
          </a:ln>
        </p:spPr>
        <p:txBody>
          <a:bodyPr lIns="0" rIns="0" tIns="0" bIns="0" anchor="ctr">
            <a:noAutofit/>
          </a:bodyPr>
          <a:p>
            <a:pPr algn="ctr"/>
            <a:endParaRPr b="0" lang="el-GR" sz="4400" spc="-1" strike="noStrike">
              <a:latin typeface="Noto Sans"/>
            </a:endParaRPr>
          </a:p>
        </p:txBody>
      </p:sp>
      <p:sp>
        <p:nvSpPr>
          <p:cNvPr id="287" name="PlaceHolder 2"/>
          <p:cNvSpPr>
            <a:spLocks noGrp="1"/>
          </p:cNvSpPr>
          <p:nvPr>
            <p:ph/>
          </p:nvPr>
        </p:nvSpPr>
        <p:spPr>
          <a:xfrm>
            <a:off x="504000" y="1326600"/>
            <a:ext cx="4426920" cy="1568160"/>
          </a:xfrm>
          <a:prstGeom prst="rect">
            <a:avLst/>
          </a:prstGeom>
          <a:noFill/>
          <a:ln w="0">
            <a:noFill/>
          </a:ln>
        </p:spPr>
        <p:txBody>
          <a:bodyPr lIns="0" rIns="0" tIns="0" bIns="0" anchor="t">
            <a:normAutofit/>
          </a:bodyPr>
          <a:p>
            <a:endParaRPr b="0" lang="el-GR" sz="3200" spc="-1" strike="noStrike">
              <a:latin typeface="Arial"/>
            </a:endParaRPr>
          </a:p>
        </p:txBody>
      </p:sp>
      <p:sp>
        <p:nvSpPr>
          <p:cNvPr id="288" name="PlaceHolder 3"/>
          <p:cNvSpPr>
            <a:spLocks noGrp="1"/>
          </p:cNvSpPr>
          <p:nvPr>
            <p:ph/>
          </p:nvPr>
        </p:nvSpPr>
        <p:spPr>
          <a:xfrm>
            <a:off x="5152680" y="1326600"/>
            <a:ext cx="4426920" cy="1568160"/>
          </a:xfrm>
          <a:prstGeom prst="rect">
            <a:avLst/>
          </a:prstGeom>
          <a:noFill/>
          <a:ln w="0">
            <a:noFill/>
          </a:ln>
        </p:spPr>
        <p:txBody>
          <a:bodyPr lIns="0" rIns="0" tIns="0" bIns="0" anchor="t">
            <a:normAutofit/>
          </a:bodyPr>
          <a:p>
            <a:endParaRPr b="0" lang="el-GR" sz="3200" spc="-1" strike="noStrike">
              <a:latin typeface="Arial"/>
            </a:endParaRPr>
          </a:p>
        </p:txBody>
      </p:sp>
      <p:sp>
        <p:nvSpPr>
          <p:cNvPr id="289" name="PlaceHolder 4"/>
          <p:cNvSpPr>
            <a:spLocks noGrp="1"/>
          </p:cNvSpPr>
          <p:nvPr>
            <p:ph/>
          </p:nvPr>
        </p:nvSpPr>
        <p:spPr>
          <a:xfrm>
            <a:off x="504000" y="3044160"/>
            <a:ext cx="4426920" cy="1568160"/>
          </a:xfrm>
          <a:prstGeom prst="rect">
            <a:avLst/>
          </a:prstGeom>
          <a:noFill/>
          <a:ln w="0">
            <a:noFill/>
          </a:ln>
        </p:spPr>
        <p:txBody>
          <a:bodyPr lIns="0" rIns="0" tIns="0" bIns="0" anchor="t">
            <a:normAutofit/>
          </a:bodyPr>
          <a:p>
            <a:endParaRPr b="0" lang="el-GR" sz="3200" spc="-1" strike="noStrike">
              <a:latin typeface="Arial"/>
            </a:endParaRPr>
          </a:p>
        </p:txBody>
      </p:sp>
      <p:sp>
        <p:nvSpPr>
          <p:cNvPr id="290" name="PlaceHolder 5"/>
          <p:cNvSpPr>
            <a:spLocks noGrp="1"/>
          </p:cNvSpPr>
          <p:nvPr>
            <p:ph/>
          </p:nvPr>
        </p:nvSpPr>
        <p:spPr>
          <a:xfrm>
            <a:off x="5152680" y="3044160"/>
            <a:ext cx="4426920" cy="1568160"/>
          </a:xfrm>
          <a:prstGeom prst="rect">
            <a:avLst/>
          </a:prstGeom>
          <a:noFill/>
          <a:ln w="0">
            <a:noFill/>
          </a:ln>
        </p:spPr>
        <p:txBody>
          <a:bodyPr lIns="0" rIns="0" tIns="0" bIns="0" anchor="t">
            <a:normAutofit/>
          </a:bodyPr>
          <a:p>
            <a:endParaRPr b="0" lang="el-GR" sz="3200" spc="-1" strike="noStrike">
              <a:latin typeface="Arial"/>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91" name="PlaceHolder 1"/>
          <p:cNvSpPr>
            <a:spLocks noGrp="1"/>
          </p:cNvSpPr>
          <p:nvPr>
            <p:ph type="title"/>
          </p:nvPr>
        </p:nvSpPr>
        <p:spPr>
          <a:xfrm>
            <a:off x="504000" y="226080"/>
            <a:ext cx="9071640" cy="946440"/>
          </a:xfrm>
          <a:prstGeom prst="rect">
            <a:avLst/>
          </a:prstGeom>
          <a:noFill/>
          <a:ln w="0">
            <a:noFill/>
          </a:ln>
        </p:spPr>
        <p:txBody>
          <a:bodyPr lIns="0" rIns="0" tIns="0" bIns="0" anchor="ctr">
            <a:noAutofit/>
          </a:bodyPr>
          <a:p>
            <a:pPr algn="ctr"/>
            <a:endParaRPr b="0" lang="el-GR" sz="4400" spc="-1" strike="noStrike">
              <a:latin typeface="Noto Sans"/>
            </a:endParaRPr>
          </a:p>
        </p:txBody>
      </p:sp>
      <p:sp>
        <p:nvSpPr>
          <p:cNvPr id="292" name="PlaceHolder 2"/>
          <p:cNvSpPr>
            <a:spLocks noGrp="1"/>
          </p:cNvSpPr>
          <p:nvPr>
            <p:ph/>
          </p:nvPr>
        </p:nvSpPr>
        <p:spPr>
          <a:xfrm>
            <a:off x="504000" y="1326600"/>
            <a:ext cx="2920680" cy="1568160"/>
          </a:xfrm>
          <a:prstGeom prst="rect">
            <a:avLst/>
          </a:prstGeom>
          <a:noFill/>
          <a:ln w="0">
            <a:noFill/>
          </a:ln>
        </p:spPr>
        <p:txBody>
          <a:bodyPr lIns="0" rIns="0" tIns="0" bIns="0" anchor="t">
            <a:normAutofit/>
          </a:bodyPr>
          <a:p>
            <a:endParaRPr b="0" lang="el-GR" sz="3200" spc="-1" strike="noStrike">
              <a:latin typeface="Arial"/>
            </a:endParaRPr>
          </a:p>
        </p:txBody>
      </p:sp>
      <p:sp>
        <p:nvSpPr>
          <p:cNvPr id="293" name="PlaceHolder 3"/>
          <p:cNvSpPr>
            <a:spLocks noGrp="1"/>
          </p:cNvSpPr>
          <p:nvPr>
            <p:ph/>
          </p:nvPr>
        </p:nvSpPr>
        <p:spPr>
          <a:xfrm>
            <a:off x="3571200" y="1326600"/>
            <a:ext cx="2920680" cy="1568160"/>
          </a:xfrm>
          <a:prstGeom prst="rect">
            <a:avLst/>
          </a:prstGeom>
          <a:noFill/>
          <a:ln w="0">
            <a:noFill/>
          </a:ln>
        </p:spPr>
        <p:txBody>
          <a:bodyPr lIns="0" rIns="0" tIns="0" bIns="0" anchor="t">
            <a:normAutofit/>
          </a:bodyPr>
          <a:p>
            <a:endParaRPr b="0" lang="el-GR" sz="3200" spc="-1" strike="noStrike">
              <a:latin typeface="Arial"/>
            </a:endParaRPr>
          </a:p>
        </p:txBody>
      </p:sp>
      <p:sp>
        <p:nvSpPr>
          <p:cNvPr id="294" name="PlaceHolder 4"/>
          <p:cNvSpPr>
            <a:spLocks noGrp="1"/>
          </p:cNvSpPr>
          <p:nvPr>
            <p:ph/>
          </p:nvPr>
        </p:nvSpPr>
        <p:spPr>
          <a:xfrm>
            <a:off x="6638040" y="1326600"/>
            <a:ext cx="2920680" cy="1568160"/>
          </a:xfrm>
          <a:prstGeom prst="rect">
            <a:avLst/>
          </a:prstGeom>
          <a:noFill/>
          <a:ln w="0">
            <a:noFill/>
          </a:ln>
        </p:spPr>
        <p:txBody>
          <a:bodyPr lIns="0" rIns="0" tIns="0" bIns="0" anchor="t">
            <a:normAutofit/>
          </a:bodyPr>
          <a:p>
            <a:endParaRPr b="0" lang="el-GR" sz="3200" spc="-1" strike="noStrike">
              <a:latin typeface="Arial"/>
            </a:endParaRPr>
          </a:p>
        </p:txBody>
      </p:sp>
      <p:sp>
        <p:nvSpPr>
          <p:cNvPr id="295" name="PlaceHolder 5"/>
          <p:cNvSpPr>
            <a:spLocks noGrp="1"/>
          </p:cNvSpPr>
          <p:nvPr>
            <p:ph/>
          </p:nvPr>
        </p:nvSpPr>
        <p:spPr>
          <a:xfrm>
            <a:off x="504000" y="3044160"/>
            <a:ext cx="2920680" cy="1568160"/>
          </a:xfrm>
          <a:prstGeom prst="rect">
            <a:avLst/>
          </a:prstGeom>
          <a:noFill/>
          <a:ln w="0">
            <a:noFill/>
          </a:ln>
        </p:spPr>
        <p:txBody>
          <a:bodyPr lIns="0" rIns="0" tIns="0" bIns="0" anchor="t">
            <a:normAutofit/>
          </a:bodyPr>
          <a:p>
            <a:endParaRPr b="0" lang="el-GR" sz="3200" spc="-1" strike="noStrike">
              <a:latin typeface="Arial"/>
            </a:endParaRPr>
          </a:p>
        </p:txBody>
      </p:sp>
      <p:sp>
        <p:nvSpPr>
          <p:cNvPr id="296" name="PlaceHolder 6"/>
          <p:cNvSpPr>
            <a:spLocks noGrp="1"/>
          </p:cNvSpPr>
          <p:nvPr>
            <p:ph/>
          </p:nvPr>
        </p:nvSpPr>
        <p:spPr>
          <a:xfrm>
            <a:off x="3571200" y="3044160"/>
            <a:ext cx="2920680" cy="1568160"/>
          </a:xfrm>
          <a:prstGeom prst="rect">
            <a:avLst/>
          </a:prstGeom>
          <a:noFill/>
          <a:ln w="0">
            <a:noFill/>
          </a:ln>
        </p:spPr>
        <p:txBody>
          <a:bodyPr lIns="0" rIns="0" tIns="0" bIns="0" anchor="t">
            <a:normAutofit/>
          </a:bodyPr>
          <a:p>
            <a:endParaRPr b="0" lang="el-GR" sz="3200" spc="-1" strike="noStrike">
              <a:latin typeface="Arial"/>
            </a:endParaRPr>
          </a:p>
        </p:txBody>
      </p:sp>
      <p:sp>
        <p:nvSpPr>
          <p:cNvPr id="297" name="PlaceHolder 7"/>
          <p:cNvSpPr>
            <a:spLocks noGrp="1"/>
          </p:cNvSpPr>
          <p:nvPr>
            <p:ph/>
          </p:nvPr>
        </p:nvSpPr>
        <p:spPr>
          <a:xfrm>
            <a:off x="6638040" y="3044160"/>
            <a:ext cx="2920680" cy="1568160"/>
          </a:xfrm>
          <a:prstGeom prst="rect">
            <a:avLst/>
          </a:prstGeom>
          <a:noFill/>
          <a:ln w="0">
            <a:noFill/>
          </a:ln>
        </p:spPr>
        <p:txBody>
          <a:bodyPr lIns="0" rIns="0" tIns="0" bIns="0" anchor="t">
            <a:normAutofit/>
          </a:bodyPr>
          <a:p>
            <a:endParaRPr b="0" lang="el-GR" sz="3200" spc="-1" strike="noStrike">
              <a:latin typeface="Arial"/>
            </a:endParaRPr>
          </a:p>
        </p:txBody>
      </p:sp>
    </p:spTree>
  </p:cSld>
</p:sldLayout>
</file>

<file path=ppt/slideLayouts/slideLayout4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0" name="PlaceHolder 1"/>
          <p:cNvSpPr>
            <a:spLocks noGrp="1"/>
          </p:cNvSpPr>
          <p:nvPr>
            <p:ph type="title"/>
          </p:nvPr>
        </p:nvSpPr>
        <p:spPr>
          <a:xfrm>
            <a:off x="504000" y="226080"/>
            <a:ext cx="9071640" cy="946440"/>
          </a:xfrm>
          <a:prstGeom prst="rect">
            <a:avLst/>
          </a:prstGeom>
          <a:noFill/>
          <a:ln w="0">
            <a:noFill/>
          </a:ln>
        </p:spPr>
        <p:txBody>
          <a:bodyPr lIns="0" rIns="0" tIns="0" bIns="0" anchor="ctr">
            <a:noAutofit/>
          </a:bodyPr>
          <a:p>
            <a:pPr algn="ctr"/>
            <a:endParaRPr b="0" lang="el-GR" sz="4400" spc="-1" strike="noStrike">
              <a:latin typeface="Noto Sans"/>
            </a:endParaRPr>
          </a:p>
        </p:txBody>
      </p:sp>
    </p:spTree>
  </p:cSld>
</p:sldLayout>
</file>

<file path=ppt/slideLayouts/slideLayout5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323" name="PlaceHolder 1"/>
          <p:cNvSpPr>
            <a:spLocks noGrp="1"/>
          </p:cNvSpPr>
          <p:nvPr>
            <p:ph type="title"/>
          </p:nvPr>
        </p:nvSpPr>
        <p:spPr>
          <a:xfrm>
            <a:off x="504000" y="226080"/>
            <a:ext cx="9071640" cy="946440"/>
          </a:xfrm>
          <a:prstGeom prst="rect">
            <a:avLst/>
          </a:prstGeom>
          <a:noFill/>
          <a:ln w="0">
            <a:noFill/>
          </a:ln>
        </p:spPr>
        <p:txBody>
          <a:bodyPr lIns="0" rIns="0" tIns="0" bIns="0" anchor="ctr">
            <a:noAutofit/>
          </a:bodyPr>
          <a:p>
            <a:pPr algn="ctr"/>
            <a:endParaRPr b="0" lang="el-GR" sz="4400" spc="-1" strike="noStrike">
              <a:latin typeface="Noto Sans"/>
            </a:endParaRPr>
          </a:p>
        </p:txBody>
      </p:sp>
      <p:sp>
        <p:nvSpPr>
          <p:cNvPr id="324" name="PlaceHolder 2"/>
          <p:cNvSpPr>
            <a:spLocks noGrp="1"/>
          </p:cNvSpPr>
          <p:nvPr>
            <p:ph type="subTitle"/>
          </p:nvPr>
        </p:nvSpPr>
        <p:spPr>
          <a:xfrm>
            <a:off x="504000" y="1326600"/>
            <a:ext cx="9071640" cy="3288240"/>
          </a:xfrm>
          <a:prstGeom prst="rect">
            <a:avLst/>
          </a:prstGeom>
          <a:noFill/>
          <a:ln w="0">
            <a:noFill/>
          </a:ln>
        </p:spPr>
        <p:txBody>
          <a:bodyPr lIns="0" rIns="0" tIns="0" bIns="0" anchor="ctr">
            <a:noAutofit/>
          </a:bodyPr>
          <a:p>
            <a:pPr algn="ctr"/>
            <a:endParaRPr b="0" lang="el-GR" sz="3200" spc="-1" strike="noStrike">
              <a:latin typeface="Arial"/>
            </a:endParaRPr>
          </a:p>
        </p:txBody>
      </p:sp>
    </p:spTree>
  </p:cSld>
</p:sldLayout>
</file>

<file path=ppt/slideLayouts/slideLayout5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325" name="PlaceHolder 1"/>
          <p:cNvSpPr>
            <a:spLocks noGrp="1"/>
          </p:cNvSpPr>
          <p:nvPr>
            <p:ph type="title"/>
          </p:nvPr>
        </p:nvSpPr>
        <p:spPr>
          <a:xfrm>
            <a:off x="504000" y="226080"/>
            <a:ext cx="9071640" cy="946440"/>
          </a:xfrm>
          <a:prstGeom prst="rect">
            <a:avLst/>
          </a:prstGeom>
          <a:noFill/>
          <a:ln w="0">
            <a:noFill/>
          </a:ln>
        </p:spPr>
        <p:txBody>
          <a:bodyPr lIns="0" rIns="0" tIns="0" bIns="0" anchor="ctr">
            <a:noAutofit/>
          </a:bodyPr>
          <a:p>
            <a:pPr algn="ctr"/>
            <a:endParaRPr b="0" lang="el-GR" sz="4400" spc="-1" strike="noStrike">
              <a:latin typeface="Noto Sans"/>
            </a:endParaRPr>
          </a:p>
        </p:txBody>
      </p:sp>
      <p:sp>
        <p:nvSpPr>
          <p:cNvPr id="326" name="PlaceHolder 2"/>
          <p:cNvSpPr>
            <a:spLocks noGrp="1"/>
          </p:cNvSpPr>
          <p:nvPr>
            <p:ph/>
          </p:nvPr>
        </p:nvSpPr>
        <p:spPr>
          <a:xfrm>
            <a:off x="504000" y="1326600"/>
            <a:ext cx="9071640" cy="3288240"/>
          </a:xfrm>
          <a:prstGeom prst="rect">
            <a:avLst/>
          </a:prstGeom>
          <a:noFill/>
          <a:ln w="0">
            <a:noFill/>
          </a:ln>
        </p:spPr>
        <p:txBody>
          <a:bodyPr lIns="0" rIns="0" tIns="0" bIns="0" anchor="t">
            <a:normAutofit/>
          </a:bodyPr>
          <a:p>
            <a:endParaRPr b="0" lang="el-GR" sz="3200" spc="-1" strike="noStrike">
              <a:latin typeface="Arial"/>
            </a:endParaRPr>
          </a:p>
        </p:txBody>
      </p:sp>
    </p:spTree>
  </p:cSld>
</p:sldLayout>
</file>

<file path=ppt/slideLayouts/slideLayout5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327" name="PlaceHolder 1"/>
          <p:cNvSpPr>
            <a:spLocks noGrp="1"/>
          </p:cNvSpPr>
          <p:nvPr>
            <p:ph type="title"/>
          </p:nvPr>
        </p:nvSpPr>
        <p:spPr>
          <a:xfrm>
            <a:off x="504000" y="226080"/>
            <a:ext cx="9071640" cy="946440"/>
          </a:xfrm>
          <a:prstGeom prst="rect">
            <a:avLst/>
          </a:prstGeom>
          <a:noFill/>
          <a:ln w="0">
            <a:noFill/>
          </a:ln>
        </p:spPr>
        <p:txBody>
          <a:bodyPr lIns="0" rIns="0" tIns="0" bIns="0" anchor="ctr">
            <a:noAutofit/>
          </a:bodyPr>
          <a:p>
            <a:pPr algn="ctr"/>
            <a:endParaRPr b="0" lang="el-GR" sz="4400" spc="-1" strike="noStrike">
              <a:latin typeface="Noto Sans"/>
            </a:endParaRPr>
          </a:p>
        </p:txBody>
      </p:sp>
      <p:sp>
        <p:nvSpPr>
          <p:cNvPr id="328" name="PlaceHolder 2"/>
          <p:cNvSpPr>
            <a:spLocks noGrp="1"/>
          </p:cNvSpPr>
          <p:nvPr>
            <p:ph/>
          </p:nvPr>
        </p:nvSpPr>
        <p:spPr>
          <a:xfrm>
            <a:off x="504000" y="1326600"/>
            <a:ext cx="4426920" cy="3288240"/>
          </a:xfrm>
          <a:prstGeom prst="rect">
            <a:avLst/>
          </a:prstGeom>
          <a:noFill/>
          <a:ln w="0">
            <a:noFill/>
          </a:ln>
        </p:spPr>
        <p:txBody>
          <a:bodyPr lIns="0" rIns="0" tIns="0" bIns="0" anchor="t">
            <a:normAutofit/>
          </a:bodyPr>
          <a:p>
            <a:endParaRPr b="0" lang="el-GR" sz="3200" spc="-1" strike="noStrike">
              <a:latin typeface="Arial"/>
            </a:endParaRPr>
          </a:p>
        </p:txBody>
      </p:sp>
      <p:sp>
        <p:nvSpPr>
          <p:cNvPr id="329" name="PlaceHolder 3"/>
          <p:cNvSpPr>
            <a:spLocks noGrp="1"/>
          </p:cNvSpPr>
          <p:nvPr>
            <p:ph/>
          </p:nvPr>
        </p:nvSpPr>
        <p:spPr>
          <a:xfrm>
            <a:off x="5152680" y="1326600"/>
            <a:ext cx="4426920" cy="3288240"/>
          </a:xfrm>
          <a:prstGeom prst="rect">
            <a:avLst/>
          </a:prstGeom>
          <a:noFill/>
          <a:ln w="0">
            <a:noFill/>
          </a:ln>
        </p:spPr>
        <p:txBody>
          <a:bodyPr lIns="0" rIns="0" tIns="0" bIns="0" anchor="t">
            <a:normAutofit/>
          </a:bodyPr>
          <a:p>
            <a:endParaRPr b="0" lang="el-GR" sz="3200" spc="-1" strike="noStrike">
              <a:latin typeface="Arial"/>
            </a:endParaRPr>
          </a:p>
        </p:txBody>
      </p:sp>
    </p:spTree>
  </p:cSld>
</p:sldLayout>
</file>

<file path=ppt/slideLayouts/slideLayout5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330" name="PlaceHolder 1"/>
          <p:cNvSpPr>
            <a:spLocks noGrp="1"/>
          </p:cNvSpPr>
          <p:nvPr>
            <p:ph type="title"/>
          </p:nvPr>
        </p:nvSpPr>
        <p:spPr>
          <a:xfrm>
            <a:off x="504000" y="226080"/>
            <a:ext cx="9071640" cy="946440"/>
          </a:xfrm>
          <a:prstGeom prst="rect">
            <a:avLst/>
          </a:prstGeom>
          <a:noFill/>
          <a:ln w="0">
            <a:noFill/>
          </a:ln>
        </p:spPr>
        <p:txBody>
          <a:bodyPr lIns="0" rIns="0" tIns="0" bIns="0" anchor="ctr">
            <a:noAutofit/>
          </a:bodyPr>
          <a:p>
            <a:pPr algn="ctr"/>
            <a:endParaRPr b="0" lang="el-GR" sz="4400" spc="-1" strike="noStrike">
              <a:latin typeface="Noto Sans"/>
            </a:endParaRPr>
          </a:p>
        </p:txBody>
      </p:sp>
    </p:spTree>
  </p:cSld>
</p:sldLayout>
</file>

<file path=ppt/slideLayouts/slideLayout5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331" name="PlaceHolder 1"/>
          <p:cNvSpPr>
            <a:spLocks noGrp="1"/>
          </p:cNvSpPr>
          <p:nvPr>
            <p:ph type="subTitle"/>
          </p:nvPr>
        </p:nvSpPr>
        <p:spPr>
          <a:xfrm>
            <a:off x="504000" y="226080"/>
            <a:ext cx="9071640" cy="4388400"/>
          </a:xfrm>
          <a:prstGeom prst="rect">
            <a:avLst/>
          </a:prstGeom>
          <a:noFill/>
          <a:ln w="0">
            <a:noFill/>
          </a:ln>
        </p:spPr>
        <p:txBody>
          <a:bodyPr lIns="0" rIns="0" tIns="0" bIns="0" anchor="ctr">
            <a:noAutofit/>
          </a:bodyPr>
          <a:p>
            <a:pPr algn="ctr"/>
            <a:endParaRPr b="0" lang="el-GR" sz="3200" spc="-1" strike="noStrike">
              <a:latin typeface="Arial"/>
            </a:endParaRPr>
          </a:p>
        </p:txBody>
      </p:sp>
    </p:spTree>
  </p:cSld>
</p:sldLayout>
</file>

<file path=ppt/slideLayouts/slideLayout5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332" name="PlaceHolder 1"/>
          <p:cNvSpPr>
            <a:spLocks noGrp="1"/>
          </p:cNvSpPr>
          <p:nvPr>
            <p:ph type="title"/>
          </p:nvPr>
        </p:nvSpPr>
        <p:spPr>
          <a:xfrm>
            <a:off x="504000" y="226080"/>
            <a:ext cx="9071640" cy="946440"/>
          </a:xfrm>
          <a:prstGeom prst="rect">
            <a:avLst/>
          </a:prstGeom>
          <a:noFill/>
          <a:ln w="0">
            <a:noFill/>
          </a:ln>
        </p:spPr>
        <p:txBody>
          <a:bodyPr lIns="0" rIns="0" tIns="0" bIns="0" anchor="ctr">
            <a:noAutofit/>
          </a:bodyPr>
          <a:p>
            <a:pPr algn="ctr"/>
            <a:endParaRPr b="0" lang="el-GR" sz="4400" spc="-1" strike="noStrike">
              <a:latin typeface="Noto Sans"/>
            </a:endParaRPr>
          </a:p>
        </p:txBody>
      </p:sp>
      <p:sp>
        <p:nvSpPr>
          <p:cNvPr id="333" name="PlaceHolder 2"/>
          <p:cNvSpPr>
            <a:spLocks noGrp="1"/>
          </p:cNvSpPr>
          <p:nvPr>
            <p:ph/>
          </p:nvPr>
        </p:nvSpPr>
        <p:spPr>
          <a:xfrm>
            <a:off x="504000" y="1326600"/>
            <a:ext cx="4426920" cy="1568160"/>
          </a:xfrm>
          <a:prstGeom prst="rect">
            <a:avLst/>
          </a:prstGeom>
          <a:noFill/>
          <a:ln w="0">
            <a:noFill/>
          </a:ln>
        </p:spPr>
        <p:txBody>
          <a:bodyPr lIns="0" rIns="0" tIns="0" bIns="0" anchor="t">
            <a:normAutofit/>
          </a:bodyPr>
          <a:p>
            <a:endParaRPr b="0" lang="el-GR" sz="3200" spc="-1" strike="noStrike">
              <a:latin typeface="Arial"/>
            </a:endParaRPr>
          </a:p>
        </p:txBody>
      </p:sp>
      <p:sp>
        <p:nvSpPr>
          <p:cNvPr id="334" name="PlaceHolder 3"/>
          <p:cNvSpPr>
            <a:spLocks noGrp="1"/>
          </p:cNvSpPr>
          <p:nvPr>
            <p:ph/>
          </p:nvPr>
        </p:nvSpPr>
        <p:spPr>
          <a:xfrm>
            <a:off x="5152680" y="1326600"/>
            <a:ext cx="4426920" cy="3288240"/>
          </a:xfrm>
          <a:prstGeom prst="rect">
            <a:avLst/>
          </a:prstGeom>
          <a:noFill/>
          <a:ln w="0">
            <a:noFill/>
          </a:ln>
        </p:spPr>
        <p:txBody>
          <a:bodyPr lIns="0" rIns="0" tIns="0" bIns="0" anchor="t">
            <a:normAutofit/>
          </a:bodyPr>
          <a:p>
            <a:endParaRPr b="0" lang="el-GR" sz="3200" spc="-1" strike="noStrike">
              <a:latin typeface="Arial"/>
            </a:endParaRPr>
          </a:p>
        </p:txBody>
      </p:sp>
      <p:sp>
        <p:nvSpPr>
          <p:cNvPr id="335" name="PlaceHolder 4"/>
          <p:cNvSpPr>
            <a:spLocks noGrp="1"/>
          </p:cNvSpPr>
          <p:nvPr>
            <p:ph/>
          </p:nvPr>
        </p:nvSpPr>
        <p:spPr>
          <a:xfrm>
            <a:off x="504000" y="3044160"/>
            <a:ext cx="4426920" cy="1568160"/>
          </a:xfrm>
          <a:prstGeom prst="rect">
            <a:avLst/>
          </a:prstGeom>
          <a:noFill/>
          <a:ln w="0">
            <a:noFill/>
          </a:ln>
        </p:spPr>
        <p:txBody>
          <a:bodyPr lIns="0" rIns="0" tIns="0" bIns="0" anchor="t">
            <a:normAutofit/>
          </a:bodyPr>
          <a:p>
            <a:endParaRPr b="0" lang="el-GR" sz="3200" spc="-1" strike="noStrike">
              <a:latin typeface="Arial"/>
            </a:endParaRPr>
          </a:p>
        </p:txBody>
      </p:sp>
    </p:spTree>
  </p:cSld>
</p:sldLayout>
</file>

<file path=ppt/slideLayouts/slideLayout5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336" name="PlaceHolder 1"/>
          <p:cNvSpPr>
            <a:spLocks noGrp="1"/>
          </p:cNvSpPr>
          <p:nvPr>
            <p:ph type="title"/>
          </p:nvPr>
        </p:nvSpPr>
        <p:spPr>
          <a:xfrm>
            <a:off x="504000" y="226080"/>
            <a:ext cx="9071640" cy="946440"/>
          </a:xfrm>
          <a:prstGeom prst="rect">
            <a:avLst/>
          </a:prstGeom>
          <a:noFill/>
          <a:ln w="0">
            <a:noFill/>
          </a:ln>
        </p:spPr>
        <p:txBody>
          <a:bodyPr lIns="0" rIns="0" tIns="0" bIns="0" anchor="ctr">
            <a:noAutofit/>
          </a:bodyPr>
          <a:p>
            <a:pPr algn="ctr"/>
            <a:endParaRPr b="0" lang="el-GR" sz="4400" spc="-1" strike="noStrike">
              <a:latin typeface="Noto Sans"/>
            </a:endParaRPr>
          </a:p>
        </p:txBody>
      </p:sp>
      <p:sp>
        <p:nvSpPr>
          <p:cNvPr id="337" name="PlaceHolder 2"/>
          <p:cNvSpPr>
            <a:spLocks noGrp="1"/>
          </p:cNvSpPr>
          <p:nvPr>
            <p:ph/>
          </p:nvPr>
        </p:nvSpPr>
        <p:spPr>
          <a:xfrm>
            <a:off x="504000" y="1326600"/>
            <a:ext cx="4426920" cy="3288240"/>
          </a:xfrm>
          <a:prstGeom prst="rect">
            <a:avLst/>
          </a:prstGeom>
          <a:noFill/>
          <a:ln w="0">
            <a:noFill/>
          </a:ln>
        </p:spPr>
        <p:txBody>
          <a:bodyPr lIns="0" rIns="0" tIns="0" bIns="0" anchor="t">
            <a:normAutofit/>
          </a:bodyPr>
          <a:p>
            <a:endParaRPr b="0" lang="el-GR" sz="3200" spc="-1" strike="noStrike">
              <a:latin typeface="Arial"/>
            </a:endParaRPr>
          </a:p>
        </p:txBody>
      </p:sp>
      <p:sp>
        <p:nvSpPr>
          <p:cNvPr id="338" name="PlaceHolder 3"/>
          <p:cNvSpPr>
            <a:spLocks noGrp="1"/>
          </p:cNvSpPr>
          <p:nvPr>
            <p:ph/>
          </p:nvPr>
        </p:nvSpPr>
        <p:spPr>
          <a:xfrm>
            <a:off x="5152680" y="1326600"/>
            <a:ext cx="4426920" cy="1568160"/>
          </a:xfrm>
          <a:prstGeom prst="rect">
            <a:avLst/>
          </a:prstGeom>
          <a:noFill/>
          <a:ln w="0">
            <a:noFill/>
          </a:ln>
        </p:spPr>
        <p:txBody>
          <a:bodyPr lIns="0" rIns="0" tIns="0" bIns="0" anchor="t">
            <a:normAutofit/>
          </a:bodyPr>
          <a:p>
            <a:endParaRPr b="0" lang="el-GR" sz="3200" spc="-1" strike="noStrike">
              <a:latin typeface="Arial"/>
            </a:endParaRPr>
          </a:p>
        </p:txBody>
      </p:sp>
      <p:sp>
        <p:nvSpPr>
          <p:cNvPr id="339" name="PlaceHolder 4"/>
          <p:cNvSpPr>
            <a:spLocks noGrp="1"/>
          </p:cNvSpPr>
          <p:nvPr>
            <p:ph/>
          </p:nvPr>
        </p:nvSpPr>
        <p:spPr>
          <a:xfrm>
            <a:off x="5152680" y="3044160"/>
            <a:ext cx="4426920" cy="1568160"/>
          </a:xfrm>
          <a:prstGeom prst="rect">
            <a:avLst/>
          </a:prstGeom>
          <a:noFill/>
          <a:ln w="0">
            <a:noFill/>
          </a:ln>
        </p:spPr>
        <p:txBody>
          <a:bodyPr lIns="0" rIns="0" tIns="0" bIns="0" anchor="t">
            <a:normAutofit/>
          </a:bodyPr>
          <a:p>
            <a:endParaRPr b="0" lang="el-GR" sz="3200" spc="-1" strike="noStrike">
              <a:latin typeface="Arial"/>
            </a:endParaRPr>
          </a:p>
        </p:txBody>
      </p:sp>
    </p:spTree>
  </p:cSld>
</p:sldLayout>
</file>

<file path=ppt/slideLayouts/slideLayout5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340" name="PlaceHolder 1"/>
          <p:cNvSpPr>
            <a:spLocks noGrp="1"/>
          </p:cNvSpPr>
          <p:nvPr>
            <p:ph type="title"/>
          </p:nvPr>
        </p:nvSpPr>
        <p:spPr>
          <a:xfrm>
            <a:off x="504000" y="226080"/>
            <a:ext cx="9071640" cy="946440"/>
          </a:xfrm>
          <a:prstGeom prst="rect">
            <a:avLst/>
          </a:prstGeom>
          <a:noFill/>
          <a:ln w="0">
            <a:noFill/>
          </a:ln>
        </p:spPr>
        <p:txBody>
          <a:bodyPr lIns="0" rIns="0" tIns="0" bIns="0" anchor="ctr">
            <a:noAutofit/>
          </a:bodyPr>
          <a:p>
            <a:pPr algn="ctr"/>
            <a:endParaRPr b="0" lang="el-GR" sz="4400" spc="-1" strike="noStrike">
              <a:latin typeface="Noto Sans"/>
            </a:endParaRPr>
          </a:p>
        </p:txBody>
      </p:sp>
      <p:sp>
        <p:nvSpPr>
          <p:cNvPr id="341" name="PlaceHolder 2"/>
          <p:cNvSpPr>
            <a:spLocks noGrp="1"/>
          </p:cNvSpPr>
          <p:nvPr>
            <p:ph/>
          </p:nvPr>
        </p:nvSpPr>
        <p:spPr>
          <a:xfrm>
            <a:off x="504000" y="1326600"/>
            <a:ext cx="4426920" cy="1568160"/>
          </a:xfrm>
          <a:prstGeom prst="rect">
            <a:avLst/>
          </a:prstGeom>
          <a:noFill/>
          <a:ln w="0">
            <a:noFill/>
          </a:ln>
        </p:spPr>
        <p:txBody>
          <a:bodyPr lIns="0" rIns="0" tIns="0" bIns="0" anchor="t">
            <a:normAutofit/>
          </a:bodyPr>
          <a:p>
            <a:endParaRPr b="0" lang="el-GR" sz="3200" spc="-1" strike="noStrike">
              <a:latin typeface="Arial"/>
            </a:endParaRPr>
          </a:p>
        </p:txBody>
      </p:sp>
      <p:sp>
        <p:nvSpPr>
          <p:cNvPr id="342" name="PlaceHolder 3"/>
          <p:cNvSpPr>
            <a:spLocks noGrp="1"/>
          </p:cNvSpPr>
          <p:nvPr>
            <p:ph/>
          </p:nvPr>
        </p:nvSpPr>
        <p:spPr>
          <a:xfrm>
            <a:off x="5152680" y="1326600"/>
            <a:ext cx="4426920" cy="1568160"/>
          </a:xfrm>
          <a:prstGeom prst="rect">
            <a:avLst/>
          </a:prstGeom>
          <a:noFill/>
          <a:ln w="0">
            <a:noFill/>
          </a:ln>
        </p:spPr>
        <p:txBody>
          <a:bodyPr lIns="0" rIns="0" tIns="0" bIns="0" anchor="t">
            <a:normAutofit/>
          </a:bodyPr>
          <a:p>
            <a:endParaRPr b="0" lang="el-GR" sz="3200" spc="-1" strike="noStrike">
              <a:latin typeface="Arial"/>
            </a:endParaRPr>
          </a:p>
        </p:txBody>
      </p:sp>
      <p:sp>
        <p:nvSpPr>
          <p:cNvPr id="343" name="PlaceHolder 4"/>
          <p:cNvSpPr>
            <a:spLocks noGrp="1"/>
          </p:cNvSpPr>
          <p:nvPr>
            <p:ph/>
          </p:nvPr>
        </p:nvSpPr>
        <p:spPr>
          <a:xfrm>
            <a:off x="504000" y="3044160"/>
            <a:ext cx="9071640" cy="1568160"/>
          </a:xfrm>
          <a:prstGeom prst="rect">
            <a:avLst/>
          </a:prstGeom>
          <a:noFill/>
          <a:ln w="0">
            <a:noFill/>
          </a:ln>
        </p:spPr>
        <p:txBody>
          <a:bodyPr lIns="0" rIns="0" tIns="0" bIns="0" anchor="t">
            <a:normAutofit/>
          </a:bodyPr>
          <a:p>
            <a:endParaRPr b="0" lang="el-GR" sz="3200" spc="-1" strike="noStrike">
              <a:latin typeface="Arial"/>
            </a:endParaRPr>
          </a:p>
        </p:txBody>
      </p:sp>
    </p:spTree>
  </p:cSld>
</p:sldLayout>
</file>

<file path=ppt/slideLayouts/slideLayout5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44" name="PlaceHolder 1"/>
          <p:cNvSpPr>
            <a:spLocks noGrp="1"/>
          </p:cNvSpPr>
          <p:nvPr>
            <p:ph type="title"/>
          </p:nvPr>
        </p:nvSpPr>
        <p:spPr>
          <a:xfrm>
            <a:off x="504000" y="226080"/>
            <a:ext cx="9071640" cy="946440"/>
          </a:xfrm>
          <a:prstGeom prst="rect">
            <a:avLst/>
          </a:prstGeom>
          <a:noFill/>
          <a:ln w="0">
            <a:noFill/>
          </a:ln>
        </p:spPr>
        <p:txBody>
          <a:bodyPr lIns="0" rIns="0" tIns="0" bIns="0" anchor="ctr">
            <a:noAutofit/>
          </a:bodyPr>
          <a:p>
            <a:pPr algn="ctr"/>
            <a:endParaRPr b="0" lang="el-GR" sz="4400" spc="-1" strike="noStrike">
              <a:latin typeface="Noto Sans"/>
            </a:endParaRPr>
          </a:p>
        </p:txBody>
      </p:sp>
      <p:sp>
        <p:nvSpPr>
          <p:cNvPr id="345" name="PlaceHolder 2"/>
          <p:cNvSpPr>
            <a:spLocks noGrp="1"/>
          </p:cNvSpPr>
          <p:nvPr>
            <p:ph/>
          </p:nvPr>
        </p:nvSpPr>
        <p:spPr>
          <a:xfrm>
            <a:off x="504000" y="1326600"/>
            <a:ext cx="9071640" cy="1568160"/>
          </a:xfrm>
          <a:prstGeom prst="rect">
            <a:avLst/>
          </a:prstGeom>
          <a:noFill/>
          <a:ln w="0">
            <a:noFill/>
          </a:ln>
        </p:spPr>
        <p:txBody>
          <a:bodyPr lIns="0" rIns="0" tIns="0" bIns="0" anchor="t">
            <a:normAutofit/>
          </a:bodyPr>
          <a:p>
            <a:endParaRPr b="0" lang="el-GR" sz="3200" spc="-1" strike="noStrike">
              <a:latin typeface="Arial"/>
            </a:endParaRPr>
          </a:p>
        </p:txBody>
      </p:sp>
      <p:sp>
        <p:nvSpPr>
          <p:cNvPr id="346" name="PlaceHolder 3"/>
          <p:cNvSpPr>
            <a:spLocks noGrp="1"/>
          </p:cNvSpPr>
          <p:nvPr>
            <p:ph/>
          </p:nvPr>
        </p:nvSpPr>
        <p:spPr>
          <a:xfrm>
            <a:off x="504000" y="3044160"/>
            <a:ext cx="9071640" cy="1568160"/>
          </a:xfrm>
          <a:prstGeom prst="rect">
            <a:avLst/>
          </a:prstGeom>
          <a:noFill/>
          <a:ln w="0">
            <a:noFill/>
          </a:ln>
        </p:spPr>
        <p:txBody>
          <a:bodyPr lIns="0" rIns="0" tIns="0" bIns="0" anchor="t">
            <a:normAutofit/>
          </a:bodyPr>
          <a:p>
            <a:endParaRPr b="0" lang="el-GR" sz="3200" spc="-1" strike="noStrike">
              <a:latin typeface="Arial"/>
            </a:endParaRPr>
          </a:p>
        </p:txBody>
      </p:sp>
    </p:spTree>
  </p:cSld>
</p:sldLayout>
</file>

<file path=ppt/slideLayouts/slideLayout5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47" name="PlaceHolder 1"/>
          <p:cNvSpPr>
            <a:spLocks noGrp="1"/>
          </p:cNvSpPr>
          <p:nvPr>
            <p:ph type="title"/>
          </p:nvPr>
        </p:nvSpPr>
        <p:spPr>
          <a:xfrm>
            <a:off x="504000" y="226080"/>
            <a:ext cx="9071640" cy="946440"/>
          </a:xfrm>
          <a:prstGeom prst="rect">
            <a:avLst/>
          </a:prstGeom>
          <a:noFill/>
          <a:ln w="0">
            <a:noFill/>
          </a:ln>
        </p:spPr>
        <p:txBody>
          <a:bodyPr lIns="0" rIns="0" tIns="0" bIns="0" anchor="ctr">
            <a:noAutofit/>
          </a:bodyPr>
          <a:p>
            <a:pPr algn="ctr"/>
            <a:endParaRPr b="0" lang="el-GR" sz="4400" spc="-1" strike="noStrike">
              <a:latin typeface="Noto Sans"/>
            </a:endParaRPr>
          </a:p>
        </p:txBody>
      </p:sp>
      <p:sp>
        <p:nvSpPr>
          <p:cNvPr id="348" name="PlaceHolder 2"/>
          <p:cNvSpPr>
            <a:spLocks noGrp="1"/>
          </p:cNvSpPr>
          <p:nvPr>
            <p:ph/>
          </p:nvPr>
        </p:nvSpPr>
        <p:spPr>
          <a:xfrm>
            <a:off x="504000" y="1326600"/>
            <a:ext cx="4426920" cy="1568160"/>
          </a:xfrm>
          <a:prstGeom prst="rect">
            <a:avLst/>
          </a:prstGeom>
          <a:noFill/>
          <a:ln w="0">
            <a:noFill/>
          </a:ln>
        </p:spPr>
        <p:txBody>
          <a:bodyPr lIns="0" rIns="0" tIns="0" bIns="0" anchor="t">
            <a:normAutofit/>
          </a:bodyPr>
          <a:p>
            <a:endParaRPr b="0" lang="el-GR" sz="3200" spc="-1" strike="noStrike">
              <a:latin typeface="Arial"/>
            </a:endParaRPr>
          </a:p>
        </p:txBody>
      </p:sp>
      <p:sp>
        <p:nvSpPr>
          <p:cNvPr id="349" name="PlaceHolder 3"/>
          <p:cNvSpPr>
            <a:spLocks noGrp="1"/>
          </p:cNvSpPr>
          <p:nvPr>
            <p:ph/>
          </p:nvPr>
        </p:nvSpPr>
        <p:spPr>
          <a:xfrm>
            <a:off x="5152680" y="1326600"/>
            <a:ext cx="4426920" cy="1568160"/>
          </a:xfrm>
          <a:prstGeom prst="rect">
            <a:avLst/>
          </a:prstGeom>
          <a:noFill/>
          <a:ln w="0">
            <a:noFill/>
          </a:ln>
        </p:spPr>
        <p:txBody>
          <a:bodyPr lIns="0" rIns="0" tIns="0" bIns="0" anchor="t">
            <a:normAutofit/>
          </a:bodyPr>
          <a:p>
            <a:endParaRPr b="0" lang="el-GR" sz="3200" spc="-1" strike="noStrike">
              <a:latin typeface="Arial"/>
            </a:endParaRPr>
          </a:p>
        </p:txBody>
      </p:sp>
      <p:sp>
        <p:nvSpPr>
          <p:cNvPr id="350" name="PlaceHolder 4"/>
          <p:cNvSpPr>
            <a:spLocks noGrp="1"/>
          </p:cNvSpPr>
          <p:nvPr>
            <p:ph/>
          </p:nvPr>
        </p:nvSpPr>
        <p:spPr>
          <a:xfrm>
            <a:off x="504000" y="3044160"/>
            <a:ext cx="4426920" cy="1568160"/>
          </a:xfrm>
          <a:prstGeom prst="rect">
            <a:avLst/>
          </a:prstGeom>
          <a:noFill/>
          <a:ln w="0">
            <a:noFill/>
          </a:ln>
        </p:spPr>
        <p:txBody>
          <a:bodyPr lIns="0" rIns="0" tIns="0" bIns="0" anchor="t">
            <a:normAutofit/>
          </a:bodyPr>
          <a:p>
            <a:endParaRPr b="0" lang="el-GR" sz="3200" spc="-1" strike="noStrike">
              <a:latin typeface="Arial"/>
            </a:endParaRPr>
          </a:p>
        </p:txBody>
      </p:sp>
      <p:sp>
        <p:nvSpPr>
          <p:cNvPr id="351" name="PlaceHolder 5"/>
          <p:cNvSpPr>
            <a:spLocks noGrp="1"/>
          </p:cNvSpPr>
          <p:nvPr>
            <p:ph/>
          </p:nvPr>
        </p:nvSpPr>
        <p:spPr>
          <a:xfrm>
            <a:off x="5152680" y="3044160"/>
            <a:ext cx="4426920" cy="1568160"/>
          </a:xfrm>
          <a:prstGeom prst="rect">
            <a:avLst/>
          </a:prstGeom>
          <a:noFill/>
          <a:ln w="0">
            <a:noFill/>
          </a:ln>
        </p:spPr>
        <p:txBody>
          <a:bodyPr lIns="0" rIns="0" tIns="0" bIns="0" anchor="t">
            <a:normAutofit/>
          </a:bodyPr>
          <a:p>
            <a:endParaRPr b="0" lang="el-GR" sz="32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1" name="PlaceHolder 1"/>
          <p:cNvSpPr>
            <a:spLocks noGrp="1"/>
          </p:cNvSpPr>
          <p:nvPr>
            <p:ph type="subTitle"/>
          </p:nvPr>
        </p:nvSpPr>
        <p:spPr>
          <a:xfrm>
            <a:off x="504000" y="226080"/>
            <a:ext cx="9071640" cy="4388400"/>
          </a:xfrm>
          <a:prstGeom prst="rect">
            <a:avLst/>
          </a:prstGeom>
          <a:noFill/>
          <a:ln w="0">
            <a:noFill/>
          </a:ln>
        </p:spPr>
        <p:txBody>
          <a:bodyPr lIns="0" rIns="0" tIns="0" bIns="0" anchor="ctr">
            <a:noAutofit/>
          </a:bodyPr>
          <a:p>
            <a:pPr algn="ctr"/>
            <a:endParaRPr b="0" lang="el-GR" sz="3200" spc="-1" strike="noStrike">
              <a:latin typeface="Arial"/>
            </a:endParaRPr>
          </a:p>
        </p:txBody>
      </p:sp>
    </p:spTree>
  </p:cSld>
</p:sldLayout>
</file>

<file path=ppt/slideLayouts/slideLayout6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2" name="PlaceHolder 1"/>
          <p:cNvSpPr>
            <a:spLocks noGrp="1"/>
          </p:cNvSpPr>
          <p:nvPr>
            <p:ph type="title"/>
          </p:nvPr>
        </p:nvSpPr>
        <p:spPr>
          <a:xfrm>
            <a:off x="504000" y="226080"/>
            <a:ext cx="9071640" cy="946440"/>
          </a:xfrm>
          <a:prstGeom prst="rect">
            <a:avLst/>
          </a:prstGeom>
          <a:noFill/>
          <a:ln w="0">
            <a:noFill/>
          </a:ln>
        </p:spPr>
        <p:txBody>
          <a:bodyPr lIns="0" rIns="0" tIns="0" bIns="0" anchor="ctr">
            <a:noAutofit/>
          </a:bodyPr>
          <a:p>
            <a:pPr algn="ctr"/>
            <a:endParaRPr b="0" lang="el-GR" sz="4400" spc="-1" strike="noStrike">
              <a:latin typeface="Noto Sans"/>
            </a:endParaRPr>
          </a:p>
        </p:txBody>
      </p:sp>
      <p:sp>
        <p:nvSpPr>
          <p:cNvPr id="353" name="PlaceHolder 2"/>
          <p:cNvSpPr>
            <a:spLocks noGrp="1"/>
          </p:cNvSpPr>
          <p:nvPr>
            <p:ph/>
          </p:nvPr>
        </p:nvSpPr>
        <p:spPr>
          <a:xfrm>
            <a:off x="504000" y="1326600"/>
            <a:ext cx="2920680" cy="1568160"/>
          </a:xfrm>
          <a:prstGeom prst="rect">
            <a:avLst/>
          </a:prstGeom>
          <a:noFill/>
          <a:ln w="0">
            <a:noFill/>
          </a:ln>
        </p:spPr>
        <p:txBody>
          <a:bodyPr lIns="0" rIns="0" tIns="0" bIns="0" anchor="t">
            <a:normAutofit/>
          </a:bodyPr>
          <a:p>
            <a:endParaRPr b="0" lang="el-GR" sz="3200" spc="-1" strike="noStrike">
              <a:latin typeface="Arial"/>
            </a:endParaRPr>
          </a:p>
        </p:txBody>
      </p:sp>
      <p:sp>
        <p:nvSpPr>
          <p:cNvPr id="354" name="PlaceHolder 3"/>
          <p:cNvSpPr>
            <a:spLocks noGrp="1"/>
          </p:cNvSpPr>
          <p:nvPr>
            <p:ph/>
          </p:nvPr>
        </p:nvSpPr>
        <p:spPr>
          <a:xfrm>
            <a:off x="3571200" y="1326600"/>
            <a:ext cx="2920680" cy="1568160"/>
          </a:xfrm>
          <a:prstGeom prst="rect">
            <a:avLst/>
          </a:prstGeom>
          <a:noFill/>
          <a:ln w="0">
            <a:noFill/>
          </a:ln>
        </p:spPr>
        <p:txBody>
          <a:bodyPr lIns="0" rIns="0" tIns="0" bIns="0" anchor="t">
            <a:normAutofit/>
          </a:bodyPr>
          <a:p>
            <a:endParaRPr b="0" lang="el-GR" sz="3200" spc="-1" strike="noStrike">
              <a:latin typeface="Arial"/>
            </a:endParaRPr>
          </a:p>
        </p:txBody>
      </p:sp>
      <p:sp>
        <p:nvSpPr>
          <p:cNvPr id="355" name="PlaceHolder 4"/>
          <p:cNvSpPr>
            <a:spLocks noGrp="1"/>
          </p:cNvSpPr>
          <p:nvPr>
            <p:ph/>
          </p:nvPr>
        </p:nvSpPr>
        <p:spPr>
          <a:xfrm>
            <a:off x="6638040" y="1326600"/>
            <a:ext cx="2920680" cy="1568160"/>
          </a:xfrm>
          <a:prstGeom prst="rect">
            <a:avLst/>
          </a:prstGeom>
          <a:noFill/>
          <a:ln w="0">
            <a:noFill/>
          </a:ln>
        </p:spPr>
        <p:txBody>
          <a:bodyPr lIns="0" rIns="0" tIns="0" bIns="0" anchor="t">
            <a:normAutofit/>
          </a:bodyPr>
          <a:p>
            <a:endParaRPr b="0" lang="el-GR" sz="3200" spc="-1" strike="noStrike">
              <a:latin typeface="Arial"/>
            </a:endParaRPr>
          </a:p>
        </p:txBody>
      </p:sp>
      <p:sp>
        <p:nvSpPr>
          <p:cNvPr id="356" name="PlaceHolder 5"/>
          <p:cNvSpPr>
            <a:spLocks noGrp="1"/>
          </p:cNvSpPr>
          <p:nvPr>
            <p:ph/>
          </p:nvPr>
        </p:nvSpPr>
        <p:spPr>
          <a:xfrm>
            <a:off x="504000" y="3044160"/>
            <a:ext cx="2920680" cy="1568160"/>
          </a:xfrm>
          <a:prstGeom prst="rect">
            <a:avLst/>
          </a:prstGeom>
          <a:noFill/>
          <a:ln w="0">
            <a:noFill/>
          </a:ln>
        </p:spPr>
        <p:txBody>
          <a:bodyPr lIns="0" rIns="0" tIns="0" bIns="0" anchor="t">
            <a:normAutofit/>
          </a:bodyPr>
          <a:p>
            <a:endParaRPr b="0" lang="el-GR" sz="3200" spc="-1" strike="noStrike">
              <a:latin typeface="Arial"/>
            </a:endParaRPr>
          </a:p>
        </p:txBody>
      </p:sp>
      <p:sp>
        <p:nvSpPr>
          <p:cNvPr id="357" name="PlaceHolder 6"/>
          <p:cNvSpPr>
            <a:spLocks noGrp="1"/>
          </p:cNvSpPr>
          <p:nvPr>
            <p:ph/>
          </p:nvPr>
        </p:nvSpPr>
        <p:spPr>
          <a:xfrm>
            <a:off x="3571200" y="3044160"/>
            <a:ext cx="2920680" cy="1568160"/>
          </a:xfrm>
          <a:prstGeom prst="rect">
            <a:avLst/>
          </a:prstGeom>
          <a:noFill/>
          <a:ln w="0">
            <a:noFill/>
          </a:ln>
        </p:spPr>
        <p:txBody>
          <a:bodyPr lIns="0" rIns="0" tIns="0" bIns="0" anchor="t">
            <a:normAutofit/>
          </a:bodyPr>
          <a:p>
            <a:endParaRPr b="0" lang="el-GR" sz="3200" spc="-1" strike="noStrike">
              <a:latin typeface="Arial"/>
            </a:endParaRPr>
          </a:p>
        </p:txBody>
      </p:sp>
      <p:sp>
        <p:nvSpPr>
          <p:cNvPr id="358" name="PlaceHolder 7"/>
          <p:cNvSpPr>
            <a:spLocks noGrp="1"/>
          </p:cNvSpPr>
          <p:nvPr>
            <p:ph/>
          </p:nvPr>
        </p:nvSpPr>
        <p:spPr>
          <a:xfrm>
            <a:off x="6638040" y="3044160"/>
            <a:ext cx="2920680" cy="1568160"/>
          </a:xfrm>
          <a:prstGeom prst="rect">
            <a:avLst/>
          </a:prstGeom>
          <a:noFill/>
          <a:ln w="0">
            <a:noFill/>
          </a:ln>
        </p:spPr>
        <p:txBody>
          <a:bodyPr lIns="0" rIns="0" tIns="0" bIns="0" anchor="t">
            <a:normAutofit/>
          </a:bodyPr>
          <a:p>
            <a:endParaRPr b="0" lang="el-GR" sz="3200" spc="-1" strike="noStrike">
              <a:latin typeface="Arial"/>
            </a:endParaRPr>
          </a:p>
        </p:txBody>
      </p:sp>
    </p:spTree>
  </p:cSld>
</p:sldLayout>
</file>

<file path=ppt/slideLayouts/slideLayout6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6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00" name="PlaceHolder 1"/>
          <p:cNvSpPr>
            <a:spLocks noGrp="1"/>
          </p:cNvSpPr>
          <p:nvPr>
            <p:ph type="title"/>
          </p:nvPr>
        </p:nvSpPr>
        <p:spPr>
          <a:xfrm>
            <a:off x="504000" y="226080"/>
            <a:ext cx="9071640" cy="946440"/>
          </a:xfrm>
          <a:prstGeom prst="rect">
            <a:avLst/>
          </a:prstGeom>
          <a:noFill/>
          <a:ln w="0">
            <a:noFill/>
          </a:ln>
        </p:spPr>
        <p:txBody>
          <a:bodyPr lIns="0" rIns="0" tIns="0" bIns="0" anchor="ctr">
            <a:noAutofit/>
          </a:bodyPr>
          <a:p>
            <a:pPr algn="ctr"/>
            <a:endParaRPr b="0" lang="el-GR" sz="4400" spc="-1" strike="noStrike">
              <a:latin typeface="Noto Sans"/>
            </a:endParaRPr>
          </a:p>
        </p:txBody>
      </p:sp>
      <p:sp>
        <p:nvSpPr>
          <p:cNvPr id="401" name="PlaceHolder 2"/>
          <p:cNvSpPr>
            <a:spLocks noGrp="1"/>
          </p:cNvSpPr>
          <p:nvPr>
            <p:ph type="subTitle"/>
          </p:nvPr>
        </p:nvSpPr>
        <p:spPr>
          <a:xfrm>
            <a:off x="504000" y="1326600"/>
            <a:ext cx="9071640" cy="3288240"/>
          </a:xfrm>
          <a:prstGeom prst="rect">
            <a:avLst/>
          </a:prstGeom>
          <a:noFill/>
          <a:ln w="0">
            <a:noFill/>
          </a:ln>
        </p:spPr>
        <p:txBody>
          <a:bodyPr lIns="0" rIns="0" tIns="0" bIns="0" anchor="ctr">
            <a:noAutofit/>
          </a:bodyPr>
          <a:p>
            <a:pPr algn="ctr"/>
            <a:endParaRPr b="0" lang="el-GR" sz="3200" spc="-1" strike="noStrike">
              <a:latin typeface="Arial"/>
            </a:endParaRPr>
          </a:p>
        </p:txBody>
      </p:sp>
    </p:spTree>
  </p:cSld>
</p:sldLayout>
</file>

<file path=ppt/slideLayouts/slideLayout6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02" name="PlaceHolder 1"/>
          <p:cNvSpPr>
            <a:spLocks noGrp="1"/>
          </p:cNvSpPr>
          <p:nvPr>
            <p:ph type="title"/>
          </p:nvPr>
        </p:nvSpPr>
        <p:spPr>
          <a:xfrm>
            <a:off x="504000" y="226080"/>
            <a:ext cx="9071640" cy="946440"/>
          </a:xfrm>
          <a:prstGeom prst="rect">
            <a:avLst/>
          </a:prstGeom>
          <a:noFill/>
          <a:ln w="0">
            <a:noFill/>
          </a:ln>
        </p:spPr>
        <p:txBody>
          <a:bodyPr lIns="0" rIns="0" tIns="0" bIns="0" anchor="ctr">
            <a:noAutofit/>
          </a:bodyPr>
          <a:p>
            <a:pPr algn="ctr"/>
            <a:endParaRPr b="0" lang="el-GR" sz="4400" spc="-1" strike="noStrike">
              <a:latin typeface="Noto Sans"/>
            </a:endParaRPr>
          </a:p>
        </p:txBody>
      </p:sp>
      <p:sp>
        <p:nvSpPr>
          <p:cNvPr id="403" name="PlaceHolder 2"/>
          <p:cNvSpPr>
            <a:spLocks noGrp="1"/>
          </p:cNvSpPr>
          <p:nvPr>
            <p:ph/>
          </p:nvPr>
        </p:nvSpPr>
        <p:spPr>
          <a:xfrm>
            <a:off x="504000" y="1326600"/>
            <a:ext cx="9071640" cy="3288240"/>
          </a:xfrm>
          <a:prstGeom prst="rect">
            <a:avLst/>
          </a:prstGeom>
          <a:noFill/>
          <a:ln w="0">
            <a:noFill/>
          </a:ln>
        </p:spPr>
        <p:txBody>
          <a:bodyPr lIns="0" rIns="0" tIns="0" bIns="0" anchor="t">
            <a:normAutofit/>
          </a:bodyPr>
          <a:p>
            <a:endParaRPr b="0" lang="el-GR" sz="3200" spc="-1" strike="noStrike">
              <a:latin typeface="Arial"/>
            </a:endParaRPr>
          </a:p>
        </p:txBody>
      </p:sp>
    </p:spTree>
  </p:cSld>
</p:sldLayout>
</file>

<file path=ppt/slideLayouts/slideLayout6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04" name="PlaceHolder 1"/>
          <p:cNvSpPr>
            <a:spLocks noGrp="1"/>
          </p:cNvSpPr>
          <p:nvPr>
            <p:ph type="title"/>
          </p:nvPr>
        </p:nvSpPr>
        <p:spPr>
          <a:xfrm>
            <a:off x="504000" y="226080"/>
            <a:ext cx="9071640" cy="946440"/>
          </a:xfrm>
          <a:prstGeom prst="rect">
            <a:avLst/>
          </a:prstGeom>
          <a:noFill/>
          <a:ln w="0">
            <a:noFill/>
          </a:ln>
        </p:spPr>
        <p:txBody>
          <a:bodyPr lIns="0" rIns="0" tIns="0" bIns="0" anchor="ctr">
            <a:noAutofit/>
          </a:bodyPr>
          <a:p>
            <a:pPr algn="ctr"/>
            <a:endParaRPr b="0" lang="el-GR" sz="4400" spc="-1" strike="noStrike">
              <a:latin typeface="Noto Sans"/>
            </a:endParaRPr>
          </a:p>
        </p:txBody>
      </p:sp>
      <p:sp>
        <p:nvSpPr>
          <p:cNvPr id="405" name="PlaceHolder 2"/>
          <p:cNvSpPr>
            <a:spLocks noGrp="1"/>
          </p:cNvSpPr>
          <p:nvPr>
            <p:ph/>
          </p:nvPr>
        </p:nvSpPr>
        <p:spPr>
          <a:xfrm>
            <a:off x="504000" y="1326600"/>
            <a:ext cx="4426920" cy="3288240"/>
          </a:xfrm>
          <a:prstGeom prst="rect">
            <a:avLst/>
          </a:prstGeom>
          <a:noFill/>
          <a:ln w="0">
            <a:noFill/>
          </a:ln>
        </p:spPr>
        <p:txBody>
          <a:bodyPr lIns="0" rIns="0" tIns="0" bIns="0" anchor="t">
            <a:normAutofit/>
          </a:bodyPr>
          <a:p>
            <a:endParaRPr b="0" lang="el-GR" sz="3200" spc="-1" strike="noStrike">
              <a:latin typeface="Arial"/>
            </a:endParaRPr>
          </a:p>
        </p:txBody>
      </p:sp>
      <p:sp>
        <p:nvSpPr>
          <p:cNvPr id="406" name="PlaceHolder 3"/>
          <p:cNvSpPr>
            <a:spLocks noGrp="1"/>
          </p:cNvSpPr>
          <p:nvPr>
            <p:ph/>
          </p:nvPr>
        </p:nvSpPr>
        <p:spPr>
          <a:xfrm>
            <a:off x="5152680" y="1326600"/>
            <a:ext cx="4426920" cy="3288240"/>
          </a:xfrm>
          <a:prstGeom prst="rect">
            <a:avLst/>
          </a:prstGeom>
          <a:noFill/>
          <a:ln w="0">
            <a:noFill/>
          </a:ln>
        </p:spPr>
        <p:txBody>
          <a:bodyPr lIns="0" rIns="0" tIns="0" bIns="0" anchor="t">
            <a:normAutofit/>
          </a:bodyPr>
          <a:p>
            <a:endParaRPr b="0" lang="el-GR" sz="3200" spc="-1" strike="noStrike">
              <a:latin typeface="Arial"/>
            </a:endParaRPr>
          </a:p>
        </p:txBody>
      </p:sp>
    </p:spTree>
  </p:cSld>
</p:sldLayout>
</file>

<file path=ppt/slideLayouts/slideLayout6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407" name="PlaceHolder 1"/>
          <p:cNvSpPr>
            <a:spLocks noGrp="1"/>
          </p:cNvSpPr>
          <p:nvPr>
            <p:ph type="title"/>
          </p:nvPr>
        </p:nvSpPr>
        <p:spPr>
          <a:xfrm>
            <a:off x="504000" y="226080"/>
            <a:ext cx="9071640" cy="946440"/>
          </a:xfrm>
          <a:prstGeom prst="rect">
            <a:avLst/>
          </a:prstGeom>
          <a:noFill/>
          <a:ln w="0">
            <a:noFill/>
          </a:ln>
        </p:spPr>
        <p:txBody>
          <a:bodyPr lIns="0" rIns="0" tIns="0" bIns="0" anchor="ctr">
            <a:noAutofit/>
          </a:bodyPr>
          <a:p>
            <a:pPr algn="ctr"/>
            <a:endParaRPr b="0" lang="el-GR" sz="4400" spc="-1" strike="noStrike">
              <a:latin typeface="Noto Sans"/>
            </a:endParaRPr>
          </a:p>
        </p:txBody>
      </p:sp>
    </p:spTree>
  </p:cSld>
</p:sldLayout>
</file>

<file path=ppt/slideLayouts/slideLayout6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408" name="PlaceHolder 1"/>
          <p:cNvSpPr>
            <a:spLocks noGrp="1"/>
          </p:cNvSpPr>
          <p:nvPr>
            <p:ph type="subTitle"/>
          </p:nvPr>
        </p:nvSpPr>
        <p:spPr>
          <a:xfrm>
            <a:off x="504000" y="226080"/>
            <a:ext cx="9071640" cy="4388400"/>
          </a:xfrm>
          <a:prstGeom prst="rect">
            <a:avLst/>
          </a:prstGeom>
          <a:noFill/>
          <a:ln w="0">
            <a:noFill/>
          </a:ln>
        </p:spPr>
        <p:txBody>
          <a:bodyPr lIns="0" rIns="0" tIns="0" bIns="0" anchor="ctr">
            <a:noAutofit/>
          </a:bodyPr>
          <a:p>
            <a:pPr algn="ctr"/>
            <a:endParaRPr b="0" lang="el-GR" sz="3200" spc="-1" strike="noStrike">
              <a:latin typeface="Arial"/>
            </a:endParaRPr>
          </a:p>
        </p:txBody>
      </p:sp>
    </p:spTree>
  </p:cSld>
</p:sldLayout>
</file>

<file path=ppt/slideLayouts/slideLayout6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409" name="PlaceHolder 1"/>
          <p:cNvSpPr>
            <a:spLocks noGrp="1"/>
          </p:cNvSpPr>
          <p:nvPr>
            <p:ph type="title"/>
          </p:nvPr>
        </p:nvSpPr>
        <p:spPr>
          <a:xfrm>
            <a:off x="504000" y="226080"/>
            <a:ext cx="9071640" cy="946440"/>
          </a:xfrm>
          <a:prstGeom prst="rect">
            <a:avLst/>
          </a:prstGeom>
          <a:noFill/>
          <a:ln w="0">
            <a:noFill/>
          </a:ln>
        </p:spPr>
        <p:txBody>
          <a:bodyPr lIns="0" rIns="0" tIns="0" bIns="0" anchor="ctr">
            <a:noAutofit/>
          </a:bodyPr>
          <a:p>
            <a:pPr algn="ctr"/>
            <a:endParaRPr b="0" lang="el-GR" sz="4400" spc="-1" strike="noStrike">
              <a:latin typeface="Noto Sans"/>
            </a:endParaRPr>
          </a:p>
        </p:txBody>
      </p:sp>
      <p:sp>
        <p:nvSpPr>
          <p:cNvPr id="410" name="PlaceHolder 2"/>
          <p:cNvSpPr>
            <a:spLocks noGrp="1"/>
          </p:cNvSpPr>
          <p:nvPr>
            <p:ph/>
          </p:nvPr>
        </p:nvSpPr>
        <p:spPr>
          <a:xfrm>
            <a:off x="504000" y="1326600"/>
            <a:ext cx="4426920" cy="1568160"/>
          </a:xfrm>
          <a:prstGeom prst="rect">
            <a:avLst/>
          </a:prstGeom>
          <a:noFill/>
          <a:ln w="0">
            <a:noFill/>
          </a:ln>
        </p:spPr>
        <p:txBody>
          <a:bodyPr lIns="0" rIns="0" tIns="0" bIns="0" anchor="t">
            <a:normAutofit/>
          </a:bodyPr>
          <a:p>
            <a:endParaRPr b="0" lang="el-GR" sz="3200" spc="-1" strike="noStrike">
              <a:latin typeface="Arial"/>
            </a:endParaRPr>
          </a:p>
        </p:txBody>
      </p:sp>
      <p:sp>
        <p:nvSpPr>
          <p:cNvPr id="411" name="PlaceHolder 3"/>
          <p:cNvSpPr>
            <a:spLocks noGrp="1"/>
          </p:cNvSpPr>
          <p:nvPr>
            <p:ph/>
          </p:nvPr>
        </p:nvSpPr>
        <p:spPr>
          <a:xfrm>
            <a:off x="5152680" y="1326600"/>
            <a:ext cx="4426920" cy="3288240"/>
          </a:xfrm>
          <a:prstGeom prst="rect">
            <a:avLst/>
          </a:prstGeom>
          <a:noFill/>
          <a:ln w="0">
            <a:noFill/>
          </a:ln>
        </p:spPr>
        <p:txBody>
          <a:bodyPr lIns="0" rIns="0" tIns="0" bIns="0" anchor="t">
            <a:normAutofit/>
          </a:bodyPr>
          <a:p>
            <a:endParaRPr b="0" lang="el-GR" sz="3200" spc="-1" strike="noStrike">
              <a:latin typeface="Arial"/>
            </a:endParaRPr>
          </a:p>
        </p:txBody>
      </p:sp>
      <p:sp>
        <p:nvSpPr>
          <p:cNvPr id="412" name="PlaceHolder 4"/>
          <p:cNvSpPr>
            <a:spLocks noGrp="1"/>
          </p:cNvSpPr>
          <p:nvPr>
            <p:ph/>
          </p:nvPr>
        </p:nvSpPr>
        <p:spPr>
          <a:xfrm>
            <a:off x="504000" y="3044160"/>
            <a:ext cx="4426920" cy="1568160"/>
          </a:xfrm>
          <a:prstGeom prst="rect">
            <a:avLst/>
          </a:prstGeom>
          <a:noFill/>
          <a:ln w="0">
            <a:noFill/>
          </a:ln>
        </p:spPr>
        <p:txBody>
          <a:bodyPr lIns="0" rIns="0" tIns="0" bIns="0" anchor="t">
            <a:normAutofit/>
          </a:bodyPr>
          <a:p>
            <a:endParaRPr b="0" lang="el-GR" sz="3200" spc="-1" strike="noStrike">
              <a:latin typeface="Arial"/>
            </a:endParaRPr>
          </a:p>
        </p:txBody>
      </p:sp>
    </p:spTree>
  </p:cSld>
</p:sldLayout>
</file>

<file path=ppt/slideLayouts/slideLayout6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413" name="PlaceHolder 1"/>
          <p:cNvSpPr>
            <a:spLocks noGrp="1"/>
          </p:cNvSpPr>
          <p:nvPr>
            <p:ph type="title"/>
          </p:nvPr>
        </p:nvSpPr>
        <p:spPr>
          <a:xfrm>
            <a:off x="504000" y="226080"/>
            <a:ext cx="9071640" cy="946440"/>
          </a:xfrm>
          <a:prstGeom prst="rect">
            <a:avLst/>
          </a:prstGeom>
          <a:noFill/>
          <a:ln w="0">
            <a:noFill/>
          </a:ln>
        </p:spPr>
        <p:txBody>
          <a:bodyPr lIns="0" rIns="0" tIns="0" bIns="0" anchor="ctr">
            <a:noAutofit/>
          </a:bodyPr>
          <a:p>
            <a:pPr algn="ctr"/>
            <a:endParaRPr b="0" lang="el-GR" sz="4400" spc="-1" strike="noStrike">
              <a:latin typeface="Noto Sans"/>
            </a:endParaRPr>
          </a:p>
        </p:txBody>
      </p:sp>
      <p:sp>
        <p:nvSpPr>
          <p:cNvPr id="414" name="PlaceHolder 2"/>
          <p:cNvSpPr>
            <a:spLocks noGrp="1"/>
          </p:cNvSpPr>
          <p:nvPr>
            <p:ph/>
          </p:nvPr>
        </p:nvSpPr>
        <p:spPr>
          <a:xfrm>
            <a:off x="504000" y="1326600"/>
            <a:ext cx="4426920" cy="3288240"/>
          </a:xfrm>
          <a:prstGeom prst="rect">
            <a:avLst/>
          </a:prstGeom>
          <a:noFill/>
          <a:ln w="0">
            <a:noFill/>
          </a:ln>
        </p:spPr>
        <p:txBody>
          <a:bodyPr lIns="0" rIns="0" tIns="0" bIns="0" anchor="t">
            <a:normAutofit/>
          </a:bodyPr>
          <a:p>
            <a:endParaRPr b="0" lang="el-GR" sz="3200" spc="-1" strike="noStrike">
              <a:latin typeface="Arial"/>
            </a:endParaRPr>
          </a:p>
        </p:txBody>
      </p:sp>
      <p:sp>
        <p:nvSpPr>
          <p:cNvPr id="415" name="PlaceHolder 3"/>
          <p:cNvSpPr>
            <a:spLocks noGrp="1"/>
          </p:cNvSpPr>
          <p:nvPr>
            <p:ph/>
          </p:nvPr>
        </p:nvSpPr>
        <p:spPr>
          <a:xfrm>
            <a:off x="5152680" y="1326600"/>
            <a:ext cx="4426920" cy="1568160"/>
          </a:xfrm>
          <a:prstGeom prst="rect">
            <a:avLst/>
          </a:prstGeom>
          <a:noFill/>
          <a:ln w="0">
            <a:noFill/>
          </a:ln>
        </p:spPr>
        <p:txBody>
          <a:bodyPr lIns="0" rIns="0" tIns="0" bIns="0" anchor="t">
            <a:normAutofit/>
          </a:bodyPr>
          <a:p>
            <a:endParaRPr b="0" lang="el-GR" sz="3200" spc="-1" strike="noStrike">
              <a:latin typeface="Arial"/>
            </a:endParaRPr>
          </a:p>
        </p:txBody>
      </p:sp>
      <p:sp>
        <p:nvSpPr>
          <p:cNvPr id="416" name="PlaceHolder 4"/>
          <p:cNvSpPr>
            <a:spLocks noGrp="1"/>
          </p:cNvSpPr>
          <p:nvPr>
            <p:ph/>
          </p:nvPr>
        </p:nvSpPr>
        <p:spPr>
          <a:xfrm>
            <a:off x="5152680" y="3044160"/>
            <a:ext cx="4426920" cy="1568160"/>
          </a:xfrm>
          <a:prstGeom prst="rect">
            <a:avLst/>
          </a:prstGeom>
          <a:noFill/>
          <a:ln w="0">
            <a:noFill/>
          </a:ln>
        </p:spPr>
        <p:txBody>
          <a:bodyPr lIns="0" rIns="0" tIns="0" bIns="0" anchor="t">
            <a:normAutofit/>
          </a:bodyPr>
          <a:p>
            <a:endParaRPr b="0" lang="el-GR" sz="3200" spc="-1" strike="noStrike">
              <a:latin typeface="Arial"/>
            </a:endParaRPr>
          </a:p>
        </p:txBody>
      </p:sp>
    </p:spTree>
  </p:cSld>
</p:sldLayout>
</file>

<file path=ppt/slideLayouts/slideLayout6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417" name="PlaceHolder 1"/>
          <p:cNvSpPr>
            <a:spLocks noGrp="1"/>
          </p:cNvSpPr>
          <p:nvPr>
            <p:ph type="title"/>
          </p:nvPr>
        </p:nvSpPr>
        <p:spPr>
          <a:xfrm>
            <a:off x="504000" y="226080"/>
            <a:ext cx="9071640" cy="946440"/>
          </a:xfrm>
          <a:prstGeom prst="rect">
            <a:avLst/>
          </a:prstGeom>
          <a:noFill/>
          <a:ln w="0">
            <a:noFill/>
          </a:ln>
        </p:spPr>
        <p:txBody>
          <a:bodyPr lIns="0" rIns="0" tIns="0" bIns="0" anchor="ctr">
            <a:noAutofit/>
          </a:bodyPr>
          <a:p>
            <a:pPr algn="ctr"/>
            <a:endParaRPr b="0" lang="el-GR" sz="4400" spc="-1" strike="noStrike">
              <a:latin typeface="Noto Sans"/>
            </a:endParaRPr>
          </a:p>
        </p:txBody>
      </p:sp>
      <p:sp>
        <p:nvSpPr>
          <p:cNvPr id="418" name="PlaceHolder 2"/>
          <p:cNvSpPr>
            <a:spLocks noGrp="1"/>
          </p:cNvSpPr>
          <p:nvPr>
            <p:ph/>
          </p:nvPr>
        </p:nvSpPr>
        <p:spPr>
          <a:xfrm>
            <a:off x="504000" y="1326600"/>
            <a:ext cx="4426920" cy="1568160"/>
          </a:xfrm>
          <a:prstGeom prst="rect">
            <a:avLst/>
          </a:prstGeom>
          <a:noFill/>
          <a:ln w="0">
            <a:noFill/>
          </a:ln>
        </p:spPr>
        <p:txBody>
          <a:bodyPr lIns="0" rIns="0" tIns="0" bIns="0" anchor="t">
            <a:normAutofit/>
          </a:bodyPr>
          <a:p>
            <a:endParaRPr b="0" lang="el-GR" sz="3200" spc="-1" strike="noStrike">
              <a:latin typeface="Arial"/>
            </a:endParaRPr>
          </a:p>
        </p:txBody>
      </p:sp>
      <p:sp>
        <p:nvSpPr>
          <p:cNvPr id="419" name="PlaceHolder 3"/>
          <p:cNvSpPr>
            <a:spLocks noGrp="1"/>
          </p:cNvSpPr>
          <p:nvPr>
            <p:ph/>
          </p:nvPr>
        </p:nvSpPr>
        <p:spPr>
          <a:xfrm>
            <a:off x="5152680" y="1326600"/>
            <a:ext cx="4426920" cy="1568160"/>
          </a:xfrm>
          <a:prstGeom prst="rect">
            <a:avLst/>
          </a:prstGeom>
          <a:noFill/>
          <a:ln w="0">
            <a:noFill/>
          </a:ln>
        </p:spPr>
        <p:txBody>
          <a:bodyPr lIns="0" rIns="0" tIns="0" bIns="0" anchor="t">
            <a:normAutofit/>
          </a:bodyPr>
          <a:p>
            <a:endParaRPr b="0" lang="el-GR" sz="3200" spc="-1" strike="noStrike">
              <a:latin typeface="Arial"/>
            </a:endParaRPr>
          </a:p>
        </p:txBody>
      </p:sp>
      <p:sp>
        <p:nvSpPr>
          <p:cNvPr id="420" name="PlaceHolder 4"/>
          <p:cNvSpPr>
            <a:spLocks noGrp="1"/>
          </p:cNvSpPr>
          <p:nvPr>
            <p:ph/>
          </p:nvPr>
        </p:nvSpPr>
        <p:spPr>
          <a:xfrm>
            <a:off x="504000" y="3044160"/>
            <a:ext cx="9071640" cy="1568160"/>
          </a:xfrm>
          <a:prstGeom prst="rect">
            <a:avLst/>
          </a:prstGeom>
          <a:noFill/>
          <a:ln w="0">
            <a:noFill/>
          </a:ln>
        </p:spPr>
        <p:txBody>
          <a:bodyPr lIns="0" rIns="0" tIns="0" bIns="0" anchor="t">
            <a:normAutofit/>
          </a:bodyPr>
          <a:p>
            <a:endParaRPr b="0" lang="el-GR"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2" name="PlaceHolder 1"/>
          <p:cNvSpPr>
            <a:spLocks noGrp="1"/>
          </p:cNvSpPr>
          <p:nvPr>
            <p:ph type="title"/>
          </p:nvPr>
        </p:nvSpPr>
        <p:spPr>
          <a:xfrm>
            <a:off x="504000" y="226080"/>
            <a:ext cx="9071640" cy="946440"/>
          </a:xfrm>
          <a:prstGeom prst="rect">
            <a:avLst/>
          </a:prstGeom>
          <a:noFill/>
          <a:ln w="0">
            <a:noFill/>
          </a:ln>
        </p:spPr>
        <p:txBody>
          <a:bodyPr lIns="0" rIns="0" tIns="0" bIns="0" anchor="ctr">
            <a:noAutofit/>
          </a:bodyPr>
          <a:p>
            <a:pPr algn="ctr"/>
            <a:endParaRPr b="0" lang="el-GR" sz="4400" spc="-1" strike="noStrike">
              <a:latin typeface="Noto Sans"/>
            </a:endParaRPr>
          </a:p>
        </p:txBody>
      </p:sp>
      <p:sp>
        <p:nvSpPr>
          <p:cNvPr id="53" name="PlaceHolder 2"/>
          <p:cNvSpPr>
            <a:spLocks noGrp="1"/>
          </p:cNvSpPr>
          <p:nvPr>
            <p:ph/>
          </p:nvPr>
        </p:nvSpPr>
        <p:spPr>
          <a:xfrm>
            <a:off x="504000" y="1326600"/>
            <a:ext cx="4426920" cy="1568160"/>
          </a:xfrm>
          <a:prstGeom prst="rect">
            <a:avLst/>
          </a:prstGeom>
          <a:noFill/>
          <a:ln w="0">
            <a:noFill/>
          </a:ln>
        </p:spPr>
        <p:txBody>
          <a:bodyPr lIns="0" rIns="0" tIns="0" bIns="0" anchor="t">
            <a:normAutofit/>
          </a:bodyPr>
          <a:p>
            <a:endParaRPr b="0" lang="el-GR" sz="3200" spc="-1" strike="noStrike">
              <a:latin typeface="Arial"/>
            </a:endParaRPr>
          </a:p>
        </p:txBody>
      </p:sp>
      <p:sp>
        <p:nvSpPr>
          <p:cNvPr id="54" name="PlaceHolder 3"/>
          <p:cNvSpPr>
            <a:spLocks noGrp="1"/>
          </p:cNvSpPr>
          <p:nvPr>
            <p:ph/>
          </p:nvPr>
        </p:nvSpPr>
        <p:spPr>
          <a:xfrm>
            <a:off x="5152680" y="1326600"/>
            <a:ext cx="4426920" cy="3288240"/>
          </a:xfrm>
          <a:prstGeom prst="rect">
            <a:avLst/>
          </a:prstGeom>
          <a:noFill/>
          <a:ln w="0">
            <a:noFill/>
          </a:ln>
        </p:spPr>
        <p:txBody>
          <a:bodyPr lIns="0" rIns="0" tIns="0" bIns="0" anchor="t">
            <a:normAutofit/>
          </a:bodyPr>
          <a:p>
            <a:endParaRPr b="0" lang="el-GR" sz="3200" spc="-1" strike="noStrike">
              <a:latin typeface="Arial"/>
            </a:endParaRPr>
          </a:p>
        </p:txBody>
      </p:sp>
      <p:sp>
        <p:nvSpPr>
          <p:cNvPr id="55" name="PlaceHolder 4"/>
          <p:cNvSpPr>
            <a:spLocks noGrp="1"/>
          </p:cNvSpPr>
          <p:nvPr>
            <p:ph/>
          </p:nvPr>
        </p:nvSpPr>
        <p:spPr>
          <a:xfrm>
            <a:off x="504000" y="3044160"/>
            <a:ext cx="4426920" cy="1568160"/>
          </a:xfrm>
          <a:prstGeom prst="rect">
            <a:avLst/>
          </a:prstGeom>
          <a:noFill/>
          <a:ln w="0">
            <a:noFill/>
          </a:ln>
        </p:spPr>
        <p:txBody>
          <a:bodyPr lIns="0" rIns="0" tIns="0" bIns="0" anchor="t">
            <a:normAutofit/>
          </a:bodyPr>
          <a:p>
            <a:endParaRPr b="0" lang="el-GR" sz="3200" spc="-1" strike="noStrike">
              <a:latin typeface="Arial"/>
            </a:endParaRPr>
          </a:p>
        </p:txBody>
      </p:sp>
    </p:spTree>
  </p:cSld>
</p:sldLayout>
</file>

<file path=ppt/slideLayouts/slideLayout7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421" name="PlaceHolder 1"/>
          <p:cNvSpPr>
            <a:spLocks noGrp="1"/>
          </p:cNvSpPr>
          <p:nvPr>
            <p:ph type="title"/>
          </p:nvPr>
        </p:nvSpPr>
        <p:spPr>
          <a:xfrm>
            <a:off x="504000" y="226080"/>
            <a:ext cx="9071640" cy="946440"/>
          </a:xfrm>
          <a:prstGeom prst="rect">
            <a:avLst/>
          </a:prstGeom>
          <a:noFill/>
          <a:ln w="0">
            <a:noFill/>
          </a:ln>
        </p:spPr>
        <p:txBody>
          <a:bodyPr lIns="0" rIns="0" tIns="0" bIns="0" anchor="ctr">
            <a:noAutofit/>
          </a:bodyPr>
          <a:p>
            <a:pPr algn="ctr"/>
            <a:endParaRPr b="0" lang="el-GR" sz="4400" spc="-1" strike="noStrike">
              <a:latin typeface="Noto Sans"/>
            </a:endParaRPr>
          </a:p>
        </p:txBody>
      </p:sp>
      <p:sp>
        <p:nvSpPr>
          <p:cNvPr id="422" name="PlaceHolder 2"/>
          <p:cNvSpPr>
            <a:spLocks noGrp="1"/>
          </p:cNvSpPr>
          <p:nvPr>
            <p:ph/>
          </p:nvPr>
        </p:nvSpPr>
        <p:spPr>
          <a:xfrm>
            <a:off x="504000" y="1326600"/>
            <a:ext cx="9071640" cy="1568160"/>
          </a:xfrm>
          <a:prstGeom prst="rect">
            <a:avLst/>
          </a:prstGeom>
          <a:noFill/>
          <a:ln w="0">
            <a:noFill/>
          </a:ln>
        </p:spPr>
        <p:txBody>
          <a:bodyPr lIns="0" rIns="0" tIns="0" bIns="0" anchor="t">
            <a:normAutofit/>
          </a:bodyPr>
          <a:p>
            <a:endParaRPr b="0" lang="el-GR" sz="3200" spc="-1" strike="noStrike">
              <a:latin typeface="Arial"/>
            </a:endParaRPr>
          </a:p>
        </p:txBody>
      </p:sp>
      <p:sp>
        <p:nvSpPr>
          <p:cNvPr id="423" name="PlaceHolder 3"/>
          <p:cNvSpPr>
            <a:spLocks noGrp="1"/>
          </p:cNvSpPr>
          <p:nvPr>
            <p:ph/>
          </p:nvPr>
        </p:nvSpPr>
        <p:spPr>
          <a:xfrm>
            <a:off x="504000" y="3044160"/>
            <a:ext cx="9071640" cy="1568160"/>
          </a:xfrm>
          <a:prstGeom prst="rect">
            <a:avLst/>
          </a:prstGeom>
          <a:noFill/>
          <a:ln w="0">
            <a:noFill/>
          </a:ln>
        </p:spPr>
        <p:txBody>
          <a:bodyPr lIns="0" rIns="0" tIns="0" bIns="0" anchor="t">
            <a:normAutofit/>
          </a:bodyPr>
          <a:p>
            <a:endParaRPr b="0" lang="el-GR" sz="3200" spc="-1" strike="noStrike">
              <a:latin typeface="Arial"/>
            </a:endParaRPr>
          </a:p>
        </p:txBody>
      </p:sp>
    </p:spTree>
  </p:cSld>
</p:sldLayout>
</file>

<file path=ppt/slideLayouts/slideLayout7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424" name="PlaceHolder 1"/>
          <p:cNvSpPr>
            <a:spLocks noGrp="1"/>
          </p:cNvSpPr>
          <p:nvPr>
            <p:ph type="title"/>
          </p:nvPr>
        </p:nvSpPr>
        <p:spPr>
          <a:xfrm>
            <a:off x="504000" y="226080"/>
            <a:ext cx="9071640" cy="946440"/>
          </a:xfrm>
          <a:prstGeom prst="rect">
            <a:avLst/>
          </a:prstGeom>
          <a:noFill/>
          <a:ln w="0">
            <a:noFill/>
          </a:ln>
        </p:spPr>
        <p:txBody>
          <a:bodyPr lIns="0" rIns="0" tIns="0" bIns="0" anchor="ctr">
            <a:noAutofit/>
          </a:bodyPr>
          <a:p>
            <a:pPr algn="ctr"/>
            <a:endParaRPr b="0" lang="el-GR" sz="4400" spc="-1" strike="noStrike">
              <a:latin typeface="Noto Sans"/>
            </a:endParaRPr>
          </a:p>
        </p:txBody>
      </p:sp>
      <p:sp>
        <p:nvSpPr>
          <p:cNvPr id="425" name="PlaceHolder 2"/>
          <p:cNvSpPr>
            <a:spLocks noGrp="1"/>
          </p:cNvSpPr>
          <p:nvPr>
            <p:ph/>
          </p:nvPr>
        </p:nvSpPr>
        <p:spPr>
          <a:xfrm>
            <a:off x="504000" y="1326600"/>
            <a:ext cx="4426920" cy="1568160"/>
          </a:xfrm>
          <a:prstGeom prst="rect">
            <a:avLst/>
          </a:prstGeom>
          <a:noFill/>
          <a:ln w="0">
            <a:noFill/>
          </a:ln>
        </p:spPr>
        <p:txBody>
          <a:bodyPr lIns="0" rIns="0" tIns="0" bIns="0" anchor="t">
            <a:normAutofit/>
          </a:bodyPr>
          <a:p>
            <a:endParaRPr b="0" lang="el-GR" sz="3200" spc="-1" strike="noStrike">
              <a:latin typeface="Arial"/>
            </a:endParaRPr>
          </a:p>
        </p:txBody>
      </p:sp>
      <p:sp>
        <p:nvSpPr>
          <p:cNvPr id="426" name="PlaceHolder 3"/>
          <p:cNvSpPr>
            <a:spLocks noGrp="1"/>
          </p:cNvSpPr>
          <p:nvPr>
            <p:ph/>
          </p:nvPr>
        </p:nvSpPr>
        <p:spPr>
          <a:xfrm>
            <a:off x="5152680" y="1326600"/>
            <a:ext cx="4426920" cy="1568160"/>
          </a:xfrm>
          <a:prstGeom prst="rect">
            <a:avLst/>
          </a:prstGeom>
          <a:noFill/>
          <a:ln w="0">
            <a:noFill/>
          </a:ln>
        </p:spPr>
        <p:txBody>
          <a:bodyPr lIns="0" rIns="0" tIns="0" bIns="0" anchor="t">
            <a:normAutofit/>
          </a:bodyPr>
          <a:p>
            <a:endParaRPr b="0" lang="el-GR" sz="3200" spc="-1" strike="noStrike">
              <a:latin typeface="Arial"/>
            </a:endParaRPr>
          </a:p>
        </p:txBody>
      </p:sp>
      <p:sp>
        <p:nvSpPr>
          <p:cNvPr id="427" name="PlaceHolder 4"/>
          <p:cNvSpPr>
            <a:spLocks noGrp="1"/>
          </p:cNvSpPr>
          <p:nvPr>
            <p:ph/>
          </p:nvPr>
        </p:nvSpPr>
        <p:spPr>
          <a:xfrm>
            <a:off x="504000" y="3044160"/>
            <a:ext cx="4426920" cy="1568160"/>
          </a:xfrm>
          <a:prstGeom prst="rect">
            <a:avLst/>
          </a:prstGeom>
          <a:noFill/>
          <a:ln w="0">
            <a:noFill/>
          </a:ln>
        </p:spPr>
        <p:txBody>
          <a:bodyPr lIns="0" rIns="0" tIns="0" bIns="0" anchor="t">
            <a:normAutofit/>
          </a:bodyPr>
          <a:p>
            <a:endParaRPr b="0" lang="el-GR" sz="3200" spc="-1" strike="noStrike">
              <a:latin typeface="Arial"/>
            </a:endParaRPr>
          </a:p>
        </p:txBody>
      </p:sp>
      <p:sp>
        <p:nvSpPr>
          <p:cNvPr id="428" name="PlaceHolder 5"/>
          <p:cNvSpPr>
            <a:spLocks noGrp="1"/>
          </p:cNvSpPr>
          <p:nvPr>
            <p:ph/>
          </p:nvPr>
        </p:nvSpPr>
        <p:spPr>
          <a:xfrm>
            <a:off x="5152680" y="3044160"/>
            <a:ext cx="4426920" cy="1568160"/>
          </a:xfrm>
          <a:prstGeom prst="rect">
            <a:avLst/>
          </a:prstGeom>
          <a:noFill/>
          <a:ln w="0">
            <a:noFill/>
          </a:ln>
        </p:spPr>
        <p:txBody>
          <a:bodyPr lIns="0" rIns="0" tIns="0" bIns="0" anchor="t">
            <a:normAutofit/>
          </a:bodyPr>
          <a:p>
            <a:endParaRPr b="0" lang="el-GR" sz="3200" spc="-1" strike="noStrike">
              <a:latin typeface="Arial"/>
            </a:endParaRPr>
          </a:p>
        </p:txBody>
      </p:sp>
    </p:spTree>
  </p:cSld>
</p:sldLayout>
</file>

<file path=ppt/slideLayouts/slideLayout7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429" name="PlaceHolder 1"/>
          <p:cNvSpPr>
            <a:spLocks noGrp="1"/>
          </p:cNvSpPr>
          <p:nvPr>
            <p:ph type="title"/>
          </p:nvPr>
        </p:nvSpPr>
        <p:spPr>
          <a:xfrm>
            <a:off x="504000" y="226080"/>
            <a:ext cx="9071640" cy="946440"/>
          </a:xfrm>
          <a:prstGeom prst="rect">
            <a:avLst/>
          </a:prstGeom>
          <a:noFill/>
          <a:ln w="0">
            <a:noFill/>
          </a:ln>
        </p:spPr>
        <p:txBody>
          <a:bodyPr lIns="0" rIns="0" tIns="0" bIns="0" anchor="ctr">
            <a:noAutofit/>
          </a:bodyPr>
          <a:p>
            <a:pPr algn="ctr"/>
            <a:endParaRPr b="0" lang="el-GR" sz="4400" spc="-1" strike="noStrike">
              <a:latin typeface="Noto Sans"/>
            </a:endParaRPr>
          </a:p>
        </p:txBody>
      </p:sp>
      <p:sp>
        <p:nvSpPr>
          <p:cNvPr id="430" name="PlaceHolder 2"/>
          <p:cNvSpPr>
            <a:spLocks noGrp="1"/>
          </p:cNvSpPr>
          <p:nvPr>
            <p:ph/>
          </p:nvPr>
        </p:nvSpPr>
        <p:spPr>
          <a:xfrm>
            <a:off x="504000" y="1326600"/>
            <a:ext cx="2920680" cy="1568160"/>
          </a:xfrm>
          <a:prstGeom prst="rect">
            <a:avLst/>
          </a:prstGeom>
          <a:noFill/>
          <a:ln w="0">
            <a:noFill/>
          </a:ln>
        </p:spPr>
        <p:txBody>
          <a:bodyPr lIns="0" rIns="0" tIns="0" bIns="0" anchor="t">
            <a:normAutofit/>
          </a:bodyPr>
          <a:p>
            <a:endParaRPr b="0" lang="el-GR" sz="3200" spc="-1" strike="noStrike">
              <a:latin typeface="Arial"/>
            </a:endParaRPr>
          </a:p>
        </p:txBody>
      </p:sp>
      <p:sp>
        <p:nvSpPr>
          <p:cNvPr id="431" name="PlaceHolder 3"/>
          <p:cNvSpPr>
            <a:spLocks noGrp="1"/>
          </p:cNvSpPr>
          <p:nvPr>
            <p:ph/>
          </p:nvPr>
        </p:nvSpPr>
        <p:spPr>
          <a:xfrm>
            <a:off x="3571200" y="1326600"/>
            <a:ext cx="2920680" cy="1568160"/>
          </a:xfrm>
          <a:prstGeom prst="rect">
            <a:avLst/>
          </a:prstGeom>
          <a:noFill/>
          <a:ln w="0">
            <a:noFill/>
          </a:ln>
        </p:spPr>
        <p:txBody>
          <a:bodyPr lIns="0" rIns="0" tIns="0" bIns="0" anchor="t">
            <a:normAutofit/>
          </a:bodyPr>
          <a:p>
            <a:endParaRPr b="0" lang="el-GR" sz="3200" spc="-1" strike="noStrike">
              <a:latin typeface="Arial"/>
            </a:endParaRPr>
          </a:p>
        </p:txBody>
      </p:sp>
      <p:sp>
        <p:nvSpPr>
          <p:cNvPr id="432" name="PlaceHolder 4"/>
          <p:cNvSpPr>
            <a:spLocks noGrp="1"/>
          </p:cNvSpPr>
          <p:nvPr>
            <p:ph/>
          </p:nvPr>
        </p:nvSpPr>
        <p:spPr>
          <a:xfrm>
            <a:off x="6638040" y="1326600"/>
            <a:ext cx="2920680" cy="1568160"/>
          </a:xfrm>
          <a:prstGeom prst="rect">
            <a:avLst/>
          </a:prstGeom>
          <a:noFill/>
          <a:ln w="0">
            <a:noFill/>
          </a:ln>
        </p:spPr>
        <p:txBody>
          <a:bodyPr lIns="0" rIns="0" tIns="0" bIns="0" anchor="t">
            <a:normAutofit/>
          </a:bodyPr>
          <a:p>
            <a:endParaRPr b="0" lang="el-GR" sz="3200" spc="-1" strike="noStrike">
              <a:latin typeface="Arial"/>
            </a:endParaRPr>
          </a:p>
        </p:txBody>
      </p:sp>
      <p:sp>
        <p:nvSpPr>
          <p:cNvPr id="433" name="PlaceHolder 5"/>
          <p:cNvSpPr>
            <a:spLocks noGrp="1"/>
          </p:cNvSpPr>
          <p:nvPr>
            <p:ph/>
          </p:nvPr>
        </p:nvSpPr>
        <p:spPr>
          <a:xfrm>
            <a:off x="504000" y="3044160"/>
            <a:ext cx="2920680" cy="1568160"/>
          </a:xfrm>
          <a:prstGeom prst="rect">
            <a:avLst/>
          </a:prstGeom>
          <a:noFill/>
          <a:ln w="0">
            <a:noFill/>
          </a:ln>
        </p:spPr>
        <p:txBody>
          <a:bodyPr lIns="0" rIns="0" tIns="0" bIns="0" anchor="t">
            <a:normAutofit/>
          </a:bodyPr>
          <a:p>
            <a:endParaRPr b="0" lang="el-GR" sz="3200" spc="-1" strike="noStrike">
              <a:latin typeface="Arial"/>
            </a:endParaRPr>
          </a:p>
        </p:txBody>
      </p:sp>
      <p:sp>
        <p:nvSpPr>
          <p:cNvPr id="434" name="PlaceHolder 6"/>
          <p:cNvSpPr>
            <a:spLocks noGrp="1"/>
          </p:cNvSpPr>
          <p:nvPr>
            <p:ph/>
          </p:nvPr>
        </p:nvSpPr>
        <p:spPr>
          <a:xfrm>
            <a:off x="3571200" y="3044160"/>
            <a:ext cx="2920680" cy="1568160"/>
          </a:xfrm>
          <a:prstGeom prst="rect">
            <a:avLst/>
          </a:prstGeom>
          <a:noFill/>
          <a:ln w="0">
            <a:noFill/>
          </a:ln>
        </p:spPr>
        <p:txBody>
          <a:bodyPr lIns="0" rIns="0" tIns="0" bIns="0" anchor="t">
            <a:normAutofit/>
          </a:bodyPr>
          <a:p>
            <a:endParaRPr b="0" lang="el-GR" sz="3200" spc="-1" strike="noStrike">
              <a:latin typeface="Arial"/>
            </a:endParaRPr>
          </a:p>
        </p:txBody>
      </p:sp>
      <p:sp>
        <p:nvSpPr>
          <p:cNvPr id="435" name="PlaceHolder 7"/>
          <p:cNvSpPr>
            <a:spLocks noGrp="1"/>
          </p:cNvSpPr>
          <p:nvPr>
            <p:ph/>
          </p:nvPr>
        </p:nvSpPr>
        <p:spPr>
          <a:xfrm>
            <a:off x="6638040" y="3044160"/>
            <a:ext cx="2920680" cy="1568160"/>
          </a:xfrm>
          <a:prstGeom prst="rect">
            <a:avLst/>
          </a:prstGeom>
          <a:noFill/>
          <a:ln w="0">
            <a:noFill/>
          </a:ln>
        </p:spPr>
        <p:txBody>
          <a:bodyPr lIns="0" rIns="0" tIns="0" bIns="0" anchor="t">
            <a:normAutofit/>
          </a:bodyPr>
          <a:p>
            <a:endParaRPr b="0" lang="el-GR" sz="3200" spc="-1" strike="noStrike">
              <a:latin typeface="Arial"/>
            </a:endParaRPr>
          </a:p>
        </p:txBody>
      </p:sp>
    </p:spTree>
  </p:cSld>
</p:sldLayout>
</file>

<file path=ppt/slideLayouts/slideLayout7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7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69" name="PlaceHolder 1"/>
          <p:cNvSpPr>
            <a:spLocks noGrp="1"/>
          </p:cNvSpPr>
          <p:nvPr>
            <p:ph type="title"/>
          </p:nvPr>
        </p:nvSpPr>
        <p:spPr>
          <a:xfrm>
            <a:off x="504000" y="226080"/>
            <a:ext cx="9071640" cy="946440"/>
          </a:xfrm>
          <a:prstGeom prst="rect">
            <a:avLst/>
          </a:prstGeom>
          <a:noFill/>
          <a:ln w="0">
            <a:noFill/>
          </a:ln>
        </p:spPr>
        <p:txBody>
          <a:bodyPr lIns="0" rIns="0" tIns="0" bIns="0" anchor="ctr">
            <a:noAutofit/>
          </a:bodyPr>
          <a:p>
            <a:pPr algn="ctr"/>
            <a:endParaRPr b="0" lang="el-GR" sz="4400" spc="-1" strike="noStrike">
              <a:latin typeface="Noto Sans"/>
            </a:endParaRPr>
          </a:p>
        </p:txBody>
      </p:sp>
      <p:sp>
        <p:nvSpPr>
          <p:cNvPr id="470" name="PlaceHolder 2"/>
          <p:cNvSpPr>
            <a:spLocks noGrp="1"/>
          </p:cNvSpPr>
          <p:nvPr>
            <p:ph type="subTitle"/>
          </p:nvPr>
        </p:nvSpPr>
        <p:spPr>
          <a:xfrm>
            <a:off x="504000" y="1326600"/>
            <a:ext cx="9071640" cy="3288240"/>
          </a:xfrm>
          <a:prstGeom prst="rect">
            <a:avLst/>
          </a:prstGeom>
          <a:noFill/>
          <a:ln w="0">
            <a:noFill/>
          </a:ln>
        </p:spPr>
        <p:txBody>
          <a:bodyPr lIns="0" rIns="0" tIns="0" bIns="0" anchor="ctr">
            <a:noAutofit/>
          </a:bodyPr>
          <a:p>
            <a:pPr algn="ctr"/>
            <a:endParaRPr b="0" lang="el-GR" sz="3200" spc="-1" strike="noStrike">
              <a:latin typeface="Arial"/>
            </a:endParaRPr>
          </a:p>
        </p:txBody>
      </p:sp>
    </p:spTree>
  </p:cSld>
</p:sldLayout>
</file>

<file path=ppt/slideLayouts/slideLayout7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71" name="PlaceHolder 1"/>
          <p:cNvSpPr>
            <a:spLocks noGrp="1"/>
          </p:cNvSpPr>
          <p:nvPr>
            <p:ph type="title"/>
          </p:nvPr>
        </p:nvSpPr>
        <p:spPr>
          <a:xfrm>
            <a:off x="504000" y="226080"/>
            <a:ext cx="9071640" cy="946440"/>
          </a:xfrm>
          <a:prstGeom prst="rect">
            <a:avLst/>
          </a:prstGeom>
          <a:noFill/>
          <a:ln w="0">
            <a:noFill/>
          </a:ln>
        </p:spPr>
        <p:txBody>
          <a:bodyPr lIns="0" rIns="0" tIns="0" bIns="0" anchor="ctr">
            <a:noAutofit/>
          </a:bodyPr>
          <a:p>
            <a:pPr algn="ctr"/>
            <a:endParaRPr b="0" lang="el-GR" sz="4400" spc="-1" strike="noStrike">
              <a:latin typeface="Noto Sans"/>
            </a:endParaRPr>
          </a:p>
        </p:txBody>
      </p:sp>
      <p:sp>
        <p:nvSpPr>
          <p:cNvPr id="472" name="PlaceHolder 2"/>
          <p:cNvSpPr>
            <a:spLocks noGrp="1"/>
          </p:cNvSpPr>
          <p:nvPr>
            <p:ph/>
          </p:nvPr>
        </p:nvSpPr>
        <p:spPr>
          <a:xfrm>
            <a:off x="504000" y="1326600"/>
            <a:ext cx="9071640" cy="3288240"/>
          </a:xfrm>
          <a:prstGeom prst="rect">
            <a:avLst/>
          </a:prstGeom>
          <a:noFill/>
          <a:ln w="0">
            <a:noFill/>
          </a:ln>
        </p:spPr>
        <p:txBody>
          <a:bodyPr lIns="0" rIns="0" tIns="0" bIns="0" anchor="t">
            <a:normAutofit/>
          </a:bodyPr>
          <a:p>
            <a:endParaRPr b="0" lang="el-GR" sz="3200" spc="-1" strike="noStrike">
              <a:latin typeface="Arial"/>
            </a:endParaRPr>
          </a:p>
        </p:txBody>
      </p:sp>
    </p:spTree>
  </p:cSld>
</p:sldLayout>
</file>

<file path=ppt/slideLayouts/slideLayout7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73" name="PlaceHolder 1"/>
          <p:cNvSpPr>
            <a:spLocks noGrp="1"/>
          </p:cNvSpPr>
          <p:nvPr>
            <p:ph type="title"/>
          </p:nvPr>
        </p:nvSpPr>
        <p:spPr>
          <a:xfrm>
            <a:off x="504000" y="226080"/>
            <a:ext cx="9071640" cy="946440"/>
          </a:xfrm>
          <a:prstGeom prst="rect">
            <a:avLst/>
          </a:prstGeom>
          <a:noFill/>
          <a:ln w="0">
            <a:noFill/>
          </a:ln>
        </p:spPr>
        <p:txBody>
          <a:bodyPr lIns="0" rIns="0" tIns="0" bIns="0" anchor="ctr">
            <a:noAutofit/>
          </a:bodyPr>
          <a:p>
            <a:pPr algn="ctr"/>
            <a:endParaRPr b="0" lang="el-GR" sz="4400" spc="-1" strike="noStrike">
              <a:latin typeface="Noto Sans"/>
            </a:endParaRPr>
          </a:p>
        </p:txBody>
      </p:sp>
      <p:sp>
        <p:nvSpPr>
          <p:cNvPr id="474" name="PlaceHolder 2"/>
          <p:cNvSpPr>
            <a:spLocks noGrp="1"/>
          </p:cNvSpPr>
          <p:nvPr>
            <p:ph/>
          </p:nvPr>
        </p:nvSpPr>
        <p:spPr>
          <a:xfrm>
            <a:off x="504000" y="1326600"/>
            <a:ext cx="4426920" cy="3288240"/>
          </a:xfrm>
          <a:prstGeom prst="rect">
            <a:avLst/>
          </a:prstGeom>
          <a:noFill/>
          <a:ln w="0">
            <a:noFill/>
          </a:ln>
        </p:spPr>
        <p:txBody>
          <a:bodyPr lIns="0" rIns="0" tIns="0" bIns="0" anchor="t">
            <a:normAutofit/>
          </a:bodyPr>
          <a:p>
            <a:endParaRPr b="0" lang="el-GR" sz="3200" spc="-1" strike="noStrike">
              <a:latin typeface="Arial"/>
            </a:endParaRPr>
          </a:p>
        </p:txBody>
      </p:sp>
      <p:sp>
        <p:nvSpPr>
          <p:cNvPr id="475" name="PlaceHolder 3"/>
          <p:cNvSpPr>
            <a:spLocks noGrp="1"/>
          </p:cNvSpPr>
          <p:nvPr>
            <p:ph/>
          </p:nvPr>
        </p:nvSpPr>
        <p:spPr>
          <a:xfrm>
            <a:off x="5152680" y="1326600"/>
            <a:ext cx="4426920" cy="3288240"/>
          </a:xfrm>
          <a:prstGeom prst="rect">
            <a:avLst/>
          </a:prstGeom>
          <a:noFill/>
          <a:ln w="0">
            <a:noFill/>
          </a:ln>
        </p:spPr>
        <p:txBody>
          <a:bodyPr lIns="0" rIns="0" tIns="0" bIns="0" anchor="t">
            <a:normAutofit/>
          </a:bodyPr>
          <a:p>
            <a:endParaRPr b="0" lang="el-GR" sz="3200" spc="-1" strike="noStrike">
              <a:latin typeface="Arial"/>
            </a:endParaRPr>
          </a:p>
        </p:txBody>
      </p:sp>
    </p:spTree>
  </p:cSld>
</p:sldLayout>
</file>

<file path=ppt/slideLayouts/slideLayout7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476" name="PlaceHolder 1"/>
          <p:cNvSpPr>
            <a:spLocks noGrp="1"/>
          </p:cNvSpPr>
          <p:nvPr>
            <p:ph type="title"/>
          </p:nvPr>
        </p:nvSpPr>
        <p:spPr>
          <a:xfrm>
            <a:off x="504000" y="226080"/>
            <a:ext cx="9071640" cy="946440"/>
          </a:xfrm>
          <a:prstGeom prst="rect">
            <a:avLst/>
          </a:prstGeom>
          <a:noFill/>
          <a:ln w="0">
            <a:noFill/>
          </a:ln>
        </p:spPr>
        <p:txBody>
          <a:bodyPr lIns="0" rIns="0" tIns="0" bIns="0" anchor="ctr">
            <a:noAutofit/>
          </a:bodyPr>
          <a:p>
            <a:pPr algn="ctr"/>
            <a:endParaRPr b="0" lang="el-GR" sz="4400" spc="-1" strike="noStrike">
              <a:latin typeface="Noto Sans"/>
            </a:endParaRPr>
          </a:p>
        </p:txBody>
      </p:sp>
    </p:spTree>
  </p:cSld>
</p:sldLayout>
</file>

<file path=ppt/slideLayouts/slideLayout7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477" name="PlaceHolder 1"/>
          <p:cNvSpPr>
            <a:spLocks noGrp="1"/>
          </p:cNvSpPr>
          <p:nvPr>
            <p:ph type="subTitle"/>
          </p:nvPr>
        </p:nvSpPr>
        <p:spPr>
          <a:xfrm>
            <a:off x="504000" y="226080"/>
            <a:ext cx="9071640" cy="4388400"/>
          </a:xfrm>
          <a:prstGeom prst="rect">
            <a:avLst/>
          </a:prstGeom>
          <a:noFill/>
          <a:ln w="0">
            <a:noFill/>
          </a:ln>
        </p:spPr>
        <p:txBody>
          <a:bodyPr lIns="0" rIns="0" tIns="0" bIns="0" anchor="ctr">
            <a:noAutofit/>
          </a:bodyPr>
          <a:p>
            <a:pPr algn="ctr"/>
            <a:endParaRPr b="0" lang="el-GR" sz="3200" spc="-1" strike="noStrike">
              <a:latin typeface="Arial"/>
            </a:endParaRPr>
          </a:p>
        </p:txBody>
      </p:sp>
    </p:spTree>
  </p:cSld>
</p:sldLayout>
</file>

<file path=ppt/slideLayouts/slideLayout7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478" name="PlaceHolder 1"/>
          <p:cNvSpPr>
            <a:spLocks noGrp="1"/>
          </p:cNvSpPr>
          <p:nvPr>
            <p:ph type="title"/>
          </p:nvPr>
        </p:nvSpPr>
        <p:spPr>
          <a:xfrm>
            <a:off x="504000" y="226080"/>
            <a:ext cx="9071640" cy="946440"/>
          </a:xfrm>
          <a:prstGeom prst="rect">
            <a:avLst/>
          </a:prstGeom>
          <a:noFill/>
          <a:ln w="0">
            <a:noFill/>
          </a:ln>
        </p:spPr>
        <p:txBody>
          <a:bodyPr lIns="0" rIns="0" tIns="0" bIns="0" anchor="ctr">
            <a:noAutofit/>
          </a:bodyPr>
          <a:p>
            <a:pPr algn="ctr"/>
            <a:endParaRPr b="0" lang="el-GR" sz="4400" spc="-1" strike="noStrike">
              <a:latin typeface="Noto Sans"/>
            </a:endParaRPr>
          </a:p>
        </p:txBody>
      </p:sp>
      <p:sp>
        <p:nvSpPr>
          <p:cNvPr id="479" name="PlaceHolder 2"/>
          <p:cNvSpPr>
            <a:spLocks noGrp="1"/>
          </p:cNvSpPr>
          <p:nvPr>
            <p:ph/>
          </p:nvPr>
        </p:nvSpPr>
        <p:spPr>
          <a:xfrm>
            <a:off x="504000" y="1326600"/>
            <a:ext cx="4426920" cy="1568160"/>
          </a:xfrm>
          <a:prstGeom prst="rect">
            <a:avLst/>
          </a:prstGeom>
          <a:noFill/>
          <a:ln w="0">
            <a:noFill/>
          </a:ln>
        </p:spPr>
        <p:txBody>
          <a:bodyPr lIns="0" rIns="0" tIns="0" bIns="0" anchor="t">
            <a:normAutofit/>
          </a:bodyPr>
          <a:p>
            <a:endParaRPr b="0" lang="el-GR" sz="3200" spc="-1" strike="noStrike">
              <a:latin typeface="Arial"/>
            </a:endParaRPr>
          </a:p>
        </p:txBody>
      </p:sp>
      <p:sp>
        <p:nvSpPr>
          <p:cNvPr id="480" name="PlaceHolder 3"/>
          <p:cNvSpPr>
            <a:spLocks noGrp="1"/>
          </p:cNvSpPr>
          <p:nvPr>
            <p:ph/>
          </p:nvPr>
        </p:nvSpPr>
        <p:spPr>
          <a:xfrm>
            <a:off x="5152680" y="1326600"/>
            <a:ext cx="4426920" cy="3288240"/>
          </a:xfrm>
          <a:prstGeom prst="rect">
            <a:avLst/>
          </a:prstGeom>
          <a:noFill/>
          <a:ln w="0">
            <a:noFill/>
          </a:ln>
        </p:spPr>
        <p:txBody>
          <a:bodyPr lIns="0" rIns="0" tIns="0" bIns="0" anchor="t">
            <a:normAutofit/>
          </a:bodyPr>
          <a:p>
            <a:endParaRPr b="0" lang="el-GR" sz="3200" spc="-1" strike="noStrike">
              <a:latin typeface="Arial"/>
            </a:endParaRPr>
          </a:p>
        </p:txBody>
      </p:sp>
      <p:sp>
        <p:nvSpPr>
          <p:cNvPr id="481" name="PlaceHolder 4"/>
          <p:cNvSpPr>
            <a:spLocks noGrp="1"/>
          </p:cNvSpPr>
          <p:nvPr>
            <p:ph/>
          </p:nvPr>
        </p:nvSpPr>
        <p:spPr>
          <a:xfrm>
            <a:off x="504000" y="3044160"/>
            <a:ext cx="4426920" cy="1568160"/>
          </a:xfrm>
          <a:prstGeom prst="rect">
            <a:avLst/>
          </a:prstGeom>
          <a:noFill/>
          <a:ln w="0">
            <a:noFill/>
          </a:ln>
        </p:spPr>
        <p:txBody>
          <a:bodyPr lIns="0" rIns="0" tIns="0" bIns="0" anchor="t">
            <a:normAutofit/>
          </a:bodyPr>
          <a:p>
            <a:endParaRPr b="0" lang="el-GR"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6" name="PlaceHolder 1"/>
          <p:cNvSpPr>
            <a:spLocks noGrp="1"/>
          </p:cNvSpPr>
          <p:nvPr>
            <p:ph type="title"/>
          </p:nvPr>
        </p:nvSpPr>
        <p:spPr>
          <a:xfrm>
            <a:off x="504000" y="226080"/>
            <a:ext cx="9071640" cy="946440"/>
          </a:xfrm>
          <a:prstGeom prst="rect">
            <a:avLst/>
          </a:prstGeom>
          <a:noFill/>
          <a:ln w="0">
            <a:noFill/>
          </a:ln>
        </p:spPr>
        <p:txBody>
          <a:bodyPr lIns="0" rIns="0" tIns="0" bIns="0" anchor="ctr">
            <a:noAutofit/>
          </a:bodyPr>
          <a:p>
            <a:pPr algn="ctr"/>
            <a:endParaRPr b="0" lang="el-GR" sz="4400" spc="-1" strike="noStrike">
              <a:latin typeface="Noto Sans"/>
            </a:endParaRPr>
          </a:p>
        </p:txBody>
      </p:sp>
      <p:sp>
        <p:nvSpPr>
          <p:cNvPr id="57" name="PlaceHolder 2"/>
          <p:cNvSpPr>
            <a:spLocks noGrp="1"/>
          </p:cNvSpPr>
          <p:nvPr>
            <p:ph/>
          </p:nvPr>
        </p:nvSpPr>
        <p:spPr>
          <a:xfrm>
            <a:off x="504000" y="1326600"/>
            <a:ext cx="4426920" cy="3288240"/>
          </a:xfrm>
          <a:prstGeom prst="rect">
            <a:avLst/>
          </a:prstGeom>
          <a:noFill/>
          <a:ln w="0">
            <a:noFill/>
          </a:ln>
        </p:spPr>
        <p:txBody>
          <a:bodyPr lIns="0" rIns="0" tIns="0" bIns="0" anchor="t">
            <a:normAutofit/>
          </a:bodyPr>
          <a:p>
            <a:endParaRPr b="0" lang="el-GR" sz="3200" spc="-1" strike="noStrike">
              <a:latin typeface="Arial"/>
            </a:endParaRPr>
          </a:p>
        </p:txBody>
      </p:sp>
      <p:sp>
        <p:nvSpPr>
          <p:cNvPr id="58" name="PlaceHolder 3"/>
          <p:cNvSpPr>
            <a:spLocks noGrp="1"/>
          </p:cNvSpPr>
          <p:nvPr>
            <p:ph/>
          </p:nvPr>
        </p:nvSpPr>
        <p:spPr>
          <a:xfrm>
            <a:off x="5152680" y="1326600"/>
            <a:ext cx="4426920" cy="1568160"/>
          </a:xfrm>
          <a:prstGeom prst="rect">
            <a:avLst/>
          </a:prstGeom>
          <a:noFill/>
          <a:ln w="0">
            <a:noFill/>
          </a:ln>
        </p:spPr>
        <p:txBody>
          <a:bodyPr lIns="0" rIns="0" tIns="0" bIns="0" anchor="t">
            <a:normAutofit/>
          </a:bodyPr>
          <a:p>
            <a:endParaRPr b="0" lang="el-GR" sz="3200" spc="-1" strike="noStrike">
              <a:latin typeface="Arial"/>
            </a:endParaRPr>
          </a:p>
        </p:txBody>
      </p:sp>
      <p:sp>
        <p:nvSpPr>
          <p:cNvPr id="59" name="PlaceHolder 4"/>
          <p:cNvSpPr>
            <a:spLocks noGrp="1"/>
          </p:cNvSpPr>
          <p:nvPr>
            <p:ph/>
          </p:nvPr>
        </p:nvSpPr>
        <p:spPr>
          <a:xfrm>
            <a:off x="5152680" y="3044160"/>
            <a:ext cx="4426920" cy="1568160"/>
          </a:xfrm>
          <a:prstGeom prst="rect">
            <a:avLst/>
          </a:prstGeom>
          <a:noFill/>
          <a:ln w="0">
            <a:noFill/>
          </a:ln>
        </p:spPr>
        <p:txBody>
          <a:bodyPr lIns="0" rIns="0" tIns="0" bIns="0" anchor="t">
            <a:normAutofit/>
          </a:bodyPr>
          <a:p>
            <a:endParaRPr b="0" lang="el-GR" sz="3200" spc="-1" strike="noStrike">
              <a:latin typeface="Arial"/>
            </a:endParaRPr>
          </a:p>
        </p:txBody>
      </p:sp>
    </p:spTree>
  </p:cSld>
</p:sldLayout>
</file>

<file path=ppt/slideLayouts/slideLayout8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482" name="PlaceHolder 1"/>
          <p:cNvSpPr>
            <a:spLocks noGrp="1"/>
          </p:cNvSpPr>
          <p:nvPr>
            <p:ph type="title"/>
          </p:nvPr>
        </p:nvSpPr>
        <p:spPr>
          <a:xfrm>
            <a:off x="504000" y="226080"/>
            <a:ext cx="9071640" cy="946440"/>
          </a:xfrm>
          <a:prstGeom prst="rect">
            <a:avLst/>
          </a:prstGeom>
          <a:noFill/>
          <a:ln w="0">
            <a:noFill/>
          </a:ln>
        </p:spPr>
        <p:txBody>
          <a:bodyPr lIns="0" rIns="0" tIns="0" bIns="0" anchor="ctr">
            <a:noAutofit/>
          </a:bodyPr>
          <a:p>
            <a:pPr algn="ctr"/>
            <a:endParaRPr b="0" lang="el-GR" sz="4400" spc="-1" strike="noStrike">
              <a:latin typeface="Noto Sans"/>
            </a:endParaRPr>
          </a:p>
        </p:txBody>
      </p:sp>
      <p:sp>
        <p:nvSpPr>
          <p:cNvPr id="483" name="PlaceHolder 2"/>
          <p:cNvSpPr>
            <a:spLocks noGrp="1"/>
          </p:cNvSpPr>
          <p:nvPr>
            <p:ph/>
          </p:nvPr>
        </p:nvSpPr>
        <p:spPr>
          <a:xfrm>
            <a:off x="504000" y="1326600"/>
            <a:ext cx="4426920" cy="3288240"/>
          </a:xfrm>
          <a:prstGeom prst="rect">
            <a:avLst/>
          </a:prstGeom>
          <a:noFill/>
          <a:ln w="0">
            <a:noFill/>
          </a:ln>
        </p:spPr>
        <p:txBody>
          <a:bodyPr lIns="0" rIns="0" tIns="0" bIns="0" anchor="t">
            <a:normAutofit/>
          </a:bodyPr>
          <a:p>
            <a:endParaRPr b="0" lang="el-GR" sz="3200" spc="-1" strike="noStrike">
              <a:latin typeface="Arial"/>
            </a:endParaRPr>
          </a:p>
        </p:txBody>
      </p:sp>
      <p:sp>
        <p:nvSpPr>
          <p:cNvPr id="484" name="PlaceHolder 3"/>
          <p:cNvSpPr>
            <a:spLocks noGrp="1"/>
          </p:cNvSpPr>
          <p:nvPr>
            <p:ph/>
          </p:nvPr>
        </p:nvSpPr>
        <p:spPr>
          <a:xfrm>
            <a:off x="5152680" y="1326600"/>
            <a:ext cx="4426920" cy="1568160"/>
          </a:xfrm>
          <a:prstGeom prst="rect">
            <a:avLst/>
          </a:prstGeom>
          <a:noFill/>
          <a:ln w="0">
            <a:noFill/>
          </a:ln>
        </p:spPr>
        <p:txBody>
          <a:bodyPr lIns="0" rIns="0" tIns="0" bIns="0" anchor="t">
            <a:normAutofit/>
          </a:bodyPr>
          <a:p>
            <a:endParaRPr b="0" lang="el-GR" sz="3200" spc="-1" strike="noStrike">
              <a:latin typeface="Arial"/>
            </a:endParaRPr>
          </a:p>
        </p:txBody>
      </p:sp>
      <p:sp>
        <p:nvSpPr>
          <p:cNvPr id="485" name="PlaceHolder 4"/>
          <p:cNvSpPr>
            <a:spLocks noGrp="1"/>
          </p:cNvSpPr>
          <p:nvPr>
            <p:ph/>
          </p:nvPr>
        </p:nvSpPr>
        <p:spPr>
          <a:xfrm>
            <a:off x="5152680" y="3044160"/>
            <a:ext cx="4426920" cy="1568160"/>
          </a:xfrm>
          <a:prstGeom prst="rect">
            <a:avLst/>
          </a:prstGeom>
          <a:noFill/>
          <a:ln w="0">
            <a:noFill/>
          </a:ln>
        </p:spPr>
        <p:txBody>
          <a:bodyPr lIns="0" rIns="0" tIns="0" bIns="0" anchor="t">
            <a:normAutofit/>
          </a:bodyPr>
          <a:p>
            <a:endParaRPr b="0" lang="el-GR" sz="3200" spc="-1" strike="noStrike">
              <a:latin typeface="Arial"/>
            </a:endParaRPr>
          </a:p>
        </p:txBody>
      </p:sp>
    </p:spTree>
  </p:cSld>
</p:sldLayout>
</file>

<file path=ppt/slideLayouts/slideLayout8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486" name="PlaceHolder 1"/>
          <p:cNvSpPr>
            <a:spLocks noGrp="1"/>
          </p:cNvSpPr>
          <p:nvPr>
            <p:ph type="title"/>
          </p:nvPr>
        </p:nvSpPr>
        <p:spPr>
          <a:xfrm>
            <a:off x="504000" y="226080"/>
            <a:ext cx="9071640" cy="946440"/>
          </a:xfrm>
          <a:prstGeom prst="rect">
            <a:avLst/>
          </a:prstGeom>
          <a:noFill/>
          <a:ln w="0">
            <a:noFill/>
          </a:ln>
        </p:spPr>
        <p:txBody>
          <a:bodyPr lIns="0" rIns="0" tIns="0" bIns="0" anchor="ctr">
            <a:noAutofit/>
          </a:bodyPr>
          <a:p>
            <a:pPr algn="ctr"/>
            <a:endParaRPr b="0" lang="el-GR" sz="4400" spc="-1" strike="noStrike">
              <a:latin typeface="Noto Sans"/>
            </a:endParaRPr>
          </a:p>
        </p:txBody>
      </p:sp>
      <p:sp>
        <p:nvSpPr>
          <p:cNvPr id="487" name="PlaceHolder 2"/>
          <p:cNvSpPr>
            <a:spLocks noGrp="1"/>
          </p:cNvSpPr>
          <p:nvPr>
            <p:ph/>
          </p:nvPr>
        </p:nvSpPr>
        <p:spPr>
          <a:xfrm>
            <a:off x="504000" y="1326600"/>
            <a:ext cx="4426920" cy="1568160"/>
          </a:xfrm>
          <a:prstGeom prst="rect">
            <a:avLst/>
          </a:prstGeom>
          <a:noFill/>
          <a:ln w="0">
            <a:noFill/>
          </a:ln>
        </p:spPr>
        <p:txBody>
          <a:bodyPr lIns="0" rIns="0" tIns="0" bIns="0" anchor="t">
            <a:normAutofit/>
          </a:bodyPr>
          <a:p>
            <a:endParaRPr b="0" lang="el-GR" sz="3200" spc="-1" strike="noStrike">
              <a:latin typeface="Arial"/>
            </a:endParaRPr>
          </a:p>
        </p:txBody>
      </p:sp>
      <p:sp>
        <p:nvSpPr>
          <p:cNvPr id="488" name="PlaceHolder 3"/>
          <p:cNvSpPr>
            <a:spLocks noGrp="1"/>
          </p:cNvSpPr>
          <p:nvPr>
            <p:ph/>
          </p:nvPr>
        </p:nvSpPr>
        <p:spPr>
          <a:xfrm>
            <a:off x="5152680" y="1326600"/>
            <a:ext cx="4426920" cy="1568160"/>
          </a:xfrm>
          <a:prstGeom prst="rect">
            <a:avLst/>
          </a:prstGeom>
          <a:noFill/>
          <a:ln w="0">
            <a:noFill/>
          </a:ln>
        </p:spPr>
        <p:txBody>
          <a:bodyPr lIns="0" rIns="0" tIns="0" bIns="0" anchor="t">
            <a:normAutofit/>
          </a:bodyPr>
          <a:p>
            <a:endParaRPr b="0" lang="el-GR" sz="3200" spc="-1" strike="noStrike">
              <a:latin typeface="Arial"/>
            </a:endParaRPr>
          </a:p>
        </p:txBody>
      </p:sp>
      <p:sp>
        <p:nvSpPr>
          <p:cNvPr id="489" name="PlaceHolder 4"/>
          <p:cNvSpPr>
            <a:spLocks noGrp="1"/>
          </p:cNvSpPr>
          <p:nvPr>
            <p:ph/>
          </p:nvPr>
        </p:nvSpPr>
        <p:spPr>
          <a:xfrm>
            <a:off x="504000" y="3044160"/>
            <a:ext cx="9071640" cy="1568160"/>
          </a:xfrm>
          <a:prstGeom prst="rect">
            <a:avLst/>
          </a:prstGeom>
          <a:noFill/>
          <a:ln w="0">
            <a:noFill/>
          </a:ln>
        </p:spPr>
        <p:txBody>
          <a:bodyPr lIns="0" rIns="0" tIns="0" bIns="0" anchor="t">
            <a:normAutofit/>
          </a:bodyPr>
          <a:p>
            <a:endParaRPr b="0" lang="el-GR" sz="3200" spc="-1" strike="noStrike">
              <a:latin typeface="Arial"/>
            </a:endParaRPr>
          </a:p>
        </p:txBody>
      </p:sp>
    </p:spTree>
  </p:cSld>
</p:sldLayout>
</file>

<file path=ppt/slideLayouts/slideLayout8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490" name="PlaceHolder 1"/>
          <p:cNvSpPr>
            <a:spLocks noGrp="1"/>
          </p:cNvSpPr>
          <p:nvPr>
            <p:ph type="title"/>
          </p:nvPr>
        </p:nvSpPr>
        <p:spPr>
          <a:xfrm>
            <a:off x="504000" y="226080"/>
            <a:ext cx="9071640" cy="946440"/>
          </a:xfrm>
          <a:prstGeom prst="rect">
            <a:avLst/>
          </a:prstGeom>
          <a:noFill/>
          <a:ln w="0">
            <a:noFill/>
          </a:ln>
        </p:spPr>
        <p:txBody>
          <a:bodyPr lIns="0" rIns="0" tIns="0" bIns="0" anchor="ctr">
            <a:noAutofit/>
          </a:bodyPr>
          <a:p>
            <a:pPr algn="ctr"/>
            <a:endParaRPr b="0" lang="el-GR" sz="4400" spc="-1" strike="noStrike">
              <a:latin typeface="Noto Sans"/>
            </a:endParaRPr>
          </a:p>
        </p:txBody>
      </p:sp>
      <p:sp>
        <p:nvSpPr>
          <p:cNvPr id="491" name="PlaceHolder 2"/>
          <p:cNvSpPr>
            <a:spLocks noGrp="1"/>
          </p:cNvSpPr>
          <p:nvPr>
            <p:ph/>
          </p:nvPr>
        </p:nvSpPr>
        <p:spPr>
          <a:xfrm>
            <a:off x="504000" y="1326600"/>
            <a:ext cx="9071640" cy="1568160"/>
          </a:xfrm>
          <a:prstGeom prst="rect">
            <a:avLst/>
          </a:prstGeom>
          <a:noFill/>
          <a:ln w="0">
            <a:noFill/>
          </a:ln>
        </p:spPr>
        <p:txBody>
          <a:bodyPr lIns="0" rIns="0" tIns="0" bIns="0" anchor="t">
            <a:normAutofit/>
          </a:bodyPr>
          <a:p>
            <a:endParaRPr b="0" lang="el-GR" sz="3200" spc="-1" strike="noStrike">
              <a:latin typeface="Arial"/>
            </a:endParaRPr>
          </a:p>
        </p:txBody>
      </p:sp>
      <p:sp>
        <p:nvSpPr>
          <p:cNvPr id="492" name="PlaceHolder 3"/>
          <p:cNvSpPr>
            <a:spLocks noGrp="1"/>
          </p:cNvSpPr>
          <p:nvPr>
            <p:ph/>
          </p:nvPr>
        </p:nvSpPr>
        <p:spPr>
          <a:xfrm>
            <a:off x="504000" y="3044160"/>
            <a:ext cx="9071640" cy="1568160"/>
          </a:xfrm>
          <a:prstGeom prst="rect">
            <a:avLst/>
          </a:prstGeom>
          <a:noFill/>
          <a:ln w="0">
            <a:noFill/>
          </a:ln>
        </p:spPr>
        <p:txBody>
          <a:bodyPr lIns="0" rIns="0" tIns="0" bIns="0" anchor="t">
            <a:normAutofit/>
          </a:bodyPr>
          <a:p>
            <a:endParaRPr b="0" lang="el-GR" sz="3200" spc="-1" strike="noStrike">
              <a:latin typeface="Arial"/>
            </a:endParaRPr>
          </a:p>
        </p:txBody>
      </p:sp>
    </p:spTree>
  </p:cSld>
</p:sldLayout>
</file>

<file path=ppt/slideLayouts/slideLayout8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493" name="PlaceHolder 1"/>
          <p:cNvSpPr>
            <a:spLocks noGrp="1"/>
          </p:cNvSpPr>
          <p:nvPr>
            <p:ph type="title"/>
          </p:nvPr>
        </p:nvSpPr>
        <p:spPr>
          <a:xfrm>
            <a:off x="504000" y="226080"/>
            <a:ext cx="9071640" cy="946440"/>
          </a:xfrm>
          <a:prstGeom prst="rect">
            <a:avLst/>
          </a:prstGeom>
          <a:noFill/>
          <a:ln w="0">
            <a:noFill/>
          </a:ln>
        </p:spPr>
        <p:txBody>
          <a:bodyPr lIns="0" rIns="0" tIns="0" bIns="0" anchor="ctr">
            <a:noAutofit/>
          </a:bodyPr>
          <a:p>
            <a:pPr algn="ctr"/>
            <a:endParaRPr b="0" lang="el-GR" sz="4400" spc="-1" strike="noStrike">
              <a:latin typeface="Noto Sans"/>
            </a:endParaRPr>
          </a:p>
        </p:txBody>
      </p:sp>
      <p:sp>
        <p:nvSpPr>
          <p:cNvPr id="494" name="PlaceHolder 2"/>
          <p:cNvSpPr>
            <a:spLocks noGrp="1"/>
          </p:cNvSpPr>
          <p:nvPr>
            <p:ph/>
          </p:nvPr>
        </p:nvSpPr>
        <p:spPr>
          <a:xfrm>
            <a:off x="504000" y="1326600"/>
            <a:ext cx="4426920" cy="1568160"/>
          </a:xfrm>
          <a:prstGeom prst="rect">
            <a:avLst/>
          </a:prstGeom>
          <a:noFill/>
          <a:ln w="0">
            <a:noFill/>
          </a:ln>
        </p:spPr>
        <p:txBody>
          <a:bodyPr lIns="0" rIns="0" tIns="0" bIns="0" anchor="t">
            <a:normAutofit/>
          </a:bodyPr>
          <a:p>
            <a:endParaRPr b="0" lang="el-GR" sz="3200" spc="-1" strike="noStrike">
              <a:latin typeface="Arial"/>
            </a:endParaRPr>
          </a:p>
        </p:txBody>
      </p:sp>
      <p:sp>
        <p:nvSpPr>
          <p:cNvPr id="495" name="PlaceHolder 3"/>
          <p:cNvSpPr>
            <a:spLocks noGrp="1"/>
          </p:cNvSpPr>
          <p:nvPr>
            <p:ph/>
          </p:nvPr>
        </p:nvSpPr>
        <p:spPr>
          <a:xfrm>
            <a:off x="5152680" y="1326600"/>
            <a:ext cx="4426920" cy="1568160"/>
          </a:xfrm>
          <a:prstGeom prst="rect">
            <a:avLst/>
          </a:prstGeom>
          <a:noFill/>
          <a:ln w="0">
            <a:noFill/>
          </a:ln>
        </p:spPr>
        <p:txBody>
          <a:bodyPr lIns="0" rIns="0" tIns="0" bIns="0" anchor="t">
            <a:normAutofit/>
          </a:bodyPr>
          <a:p>
            <a:endParaRPr b="0" lang="el-GR" sz="3200" spc="-1" strike="noStrike">
              <a:latin typeface="Arial"/>
            </a:endParaRPr>
          </a:p>
        </p:txBody>
      </p:sp>
      <p:sp>
        <p:nvSpPr>
          <p:cNvPr id="496" name="PlaceHolder 4"/>
          <p:cNvSpPr>
            <a:spLocks noGrp="1"/>
          </p:cNvSpPr>
          <p:nvPr>
            <p:ph/>
          </p:nvPr>
        </p:nvSpPr>
        <p:spPr>
          <a:xfrm>
            <a:off x="504000" y="3044160"/>
            <a:ext cx="4426920" cy="1568160"/>
          </a:xfrm>
          <a:prstGeom prst="rect">
            <a:avLst/>
          </a:prstGeom>
          <a:noFill/>
          <a:ln w="0">
            <a:noFill/>
          </a:ln>
        </p:spPr>
        <p:txBody>
          <a:bodyPr lIns="0" rIns="0" tIns="0" bIns="0" anchor="t">
            <a:normAutofit/>
          </a:bodyPr>
          <a:p>
            <a:endParaRPr b="0" lang="el-GR" sz="3200" spc="-1" strike="noStrike">
              <a:latin typeface="Arial"/>
            </a:endParaRPr>
          </a:p>
        </p:txBody>
      </p:sp>
      <p:sp>
        <p:nvSpPr>
          <p:cNvPr id="497" name="PlaceHolder 5"/>
          <p:cNvSpPr>
            <a:spLocks noGrp="1"/>
          </p:cNvSpPr>
          <p:nvPr>
            <p:ph/>
          </p:nvPr>
        </p:nvSpPr>
        <p:spPr>
          <a:xfrm>
            <a:off x="5152680" y="3044160"/>
            <a:ext cx="4426920" cy="1568160"/>
          </a:xfrm>
          <a:prstGeom prst="rect">
            <a:avLst/>
          </a:prstGeom>
          <a:noFill/>
          <a:ln w="0">
            <a:noFill/>
          </a:ln>
        </p:spPr>
        <p:txBody>
          <a:bodyPr lIns="0" rIns="0" tIns="0" bIns="0" anchor="t">
            <a:normAutofit/>
          </a:bodyPr>
          <a:p>
            <a:endParaRPr b="0" lang="el-GR" sz="3200" spc="-1" strike="noStrike">
              <a:latin typeface="Arial"/>
            </a:endParaRPr>
          </a:p>
        </p:txBody>
      </p:sp>
    </p:spTree>
  </p:cSld>
</p:sldLayout>
</file>

<file path=ppt/slideLayouts/slideLayout8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498" name="PlaceHolder 1"/>
          <p:cNvSpPr>
            <a:spLocks noGrp="1"/>
          </p:cNvSpPr>
          <p:nvPr>
            <p:ph type="title"/>
          </p:nvPr>
        </p:nvSpPr>
        <p:spPr>
          <a:xfrm>
            <a:off x="504000" y="226080"/>
            <a:ext cx="9071640" cy="946440"/>
          </a:xfrm>
          <a:prstGeom prst="rect">
            <a:avLst/>
          </a:prstGeom>
          <a:noFill/>
          <a:ln w="0">
            <a:noFill/>
          </a:ln>
        </p:spPr>
        <p:txBody>
          <a:bodyPr lIns="0" rIns="0" tIns="0" bIns="0" anchor="ctr">
            <a:noAutofit/>
          </a:bodyPr>
          <a:p>
            <a:pPr algn="ctr"/>
            <a:endParaRPr b="0" lang="el-GR" sz="4400" spc="-1" strike="noStrike">
              <a:latin typeface="Noto Sans"/>
            </a:endParaRPr>
          </a:p>
        </p:txBody>
      </p:sp>
      <p:sp>
        <p:nvSpPr>
          <p:cNvPr id="499" name="PlaceHolder 2"/>
          <p:cNvSpPr>
            <a:spLocks noGrp="1"/>
          </p:cNvSpPr>
          <p:nvPr>
            <p:ph/>
          </p:nvPr>
        </p:nvSpPr>
        <p:spPr>
          <a:xfrm>
            <a:off x="504000" y="1326600"/>
            <a:ext cx="2920680" cy="1568160"/>
          </a:xfrm>
          <a:prstGeom prst="rect">
            <a:avLst/>
          </a:prstGeom>
          <a:noFill/>
          <a:ln w="0">
            <a:noFill/>
          </a:ln>
        </p:spPr>
        <p:txBody>
          <a:bodyPr lIns="0" rIns="0" tIns="0" bIns="0" anchor="t">
            <a:normAutofit/>
          </a:bodyPr>
          <a:p>
            <a:endParaRPr b="0" lang="el-GR" sz="3200" spc="-1" strike="noStrike">
              <a:latin typeface="Arial"/>
            </a:endParaRPr>
          </a:p>
        </p:txBody>
      </p:sp>
      <p:sp>
        <p:nvSpPr>
          <p:cNvPr id="500" name="PlaceHolder 3"/>
          <p:cNvSpPr>
            <a:spLocks noGrp="1"/>
          </p:cNvSpPr>
          <p:nvPr>
            <p:ph/>
          </p:nvPr>
        </p:nvSpPr>
        <p:spPr>
          <a:xfrm>
            <a:off x="3571200" y="1326600"/>
            <a:ext cx="2920680" cy="1568160"/>
          </a:xfrm>
          <a:prstGeom prst="rect">
            <a:avLst/>
          </a:prstGeom>
          <a:noFill/>
          <a:ln w="0">
            <a:noFill/>
          </a:ln>
        </p:spPr>
        <p:txBody>
          <a:bodyPr lIns="0" rIns="0" tIns="0" bIns="0" anchor="t">
            <a:normAutofit/>
          </a:bodyPr>
          <a:p>
            <a:endParaRPr b="0" lang="el-GR" sz="3200" spc="-1" strike="noStrike">
              <a:latin typeface="Arial"/>
            </a:endParaRPr>
          </a:p>
        </p:txBody>
      </p:sp>
      <p:sp>
        <p:nvSpPr>
          <p:cNvPr id="501" name="PlaceHolder 4"/>
          <p:cNvSpPr>
            <a:spLocks noGrp="1"/>
          </p:cNvSpPr>
          <p:nvPr>
            <p:ph/>
          </p:nvPr>
        </p:nvSpPr>
        <p:spPr>
          <a:xfrm>
            <a:off x="6638040" y="1326600"/>
            <a:ext cx="2920680" cy="1568160"/>
          </a:xfrm>
          <a:prstGeom prst="rect">
            <a:avLst/>
          </a:prstGeom>
          <a:noFill/>
          <a:ln w="0">
            <a:noFill/>
          </a:ln>
        </p:spPr>
        <p:txBody>
          <a:bodyPr lIns="0" rIns="0" tIns="0" bIns="0" anchor="t">
            <a:normAutofit/>
          </a:bodyPr>
          <a:p>
            <a:endParaRPr b="0" lang="el-GR" sz="3200" spc="-1" strike="noStrike">
              <a:latin typeface="Arial"/>
            </a:endParaRPr>
          </a:p>
        </p:txBody>
      </p:sp>
      <p:sp>
        <p:nvSpPr>
          <p:cNvPr id="502" name="PlaceHolder 5"/>
          <p:cNvSpPr>
            <a:spLocks noGrp="1"/>
          </p:cNvSpPr>
          <p:nvPr>
            <p:ph/>
          </p:nvPr>
        </p:nvSpPr>
        <p:spPr>
          <a:xfrm>
            <a:off x="504000" y="3044160"/>
            <a:ext cx="2920680" cy="1568160"/>
          </a:xfrm>
          <a:prstGeom prst="rect">
            <a:avLst/>
          </a:prstGeom>
          <a:noFill/>
          <a:ln w="0">
            <a:noFill/>
          </a:ln>
        </p:spPr>
        <p:txBody>
          <a:bodyPr lIns="0" rIns="0" tIns="0" bIns="0" anchor="t">
            <a:normAutofit/>
          </a:bodyPr>
          <a:p>
            <a:endParaRPr b="0" lang="el-GR" sz="3200" spc="-1" strike="noStrike">
              <a:latin typeface="Arial"/>
            </a:endParaRPr>
          </a:p>
        </p:txBody>
      </p:sp>
      <p:sp>
        <p:nvSpPr>
          <p:cNvPr id="503" name="PlaceHolder 6"/>
          <p:cNvSpPr>
            <a:spLocks noGrp="1"/>
          </p:cNvSpPr>
          <p:nvPr>
            <p:ph/>
          </p:nvPr>
        </p:nvSpPr>
        <p:spPr>
          <a:xfrm>
            <a:off x="3571200" y="3044160"/>
            <a:ext cx="2920680" cy="1568160"/>
          </a:xfrm>
          <a:prstGeom prst="rect">
            <a:avLst/>
          </a:prstGeom>
          <a:noFill/>
          <a:ln w="0">
            <a:noFill/>
          </a:ln>
        </p:spPr>
        <p:txBody>
          <a:bodyPr lIns="0" rIns="0" tIns="0" bIns="0" anchor="t">
            <a:normAutofit/>
          </a:bodyPr>
          <a:p>
            <a:endParaRPr b="0" lang="el-GR" sz="3200" spc="-1" strike="noStrike">
              <a:latin typeface="Arial"/>
            </a:endParaRPr>
          </a:p>
        </p:txBody>
      </p:sp>
      <p:sp>
        <p:nvSpPr>
          <p:cNvPr id="504" name="PlaceHolder 7"/>
          <p:cNvSpPr>
            <a:spLocks noGrp="1"/>
          </p:cNvSpPr>
          <p:nvPr>
            <p:ph/>
          </p:nvPr>
        </p:nvSpPr>
        <p:spPr>
          <a:xfrm>
            <a:off x="6638040" y="3044160"/>
            <a:ext cx="2920680" cy="1568160"/>
          </a:xfrm>
          <a:prstGeom prst="rect">
            <a:avLst/>
          </a:prstGeom>
          <a:noFill/>
          <a:ln w="0">
            <a:noFill/>
          </a:ln>
        </p:spPr>
        <p:txBody>
          <a:bodyPr lIns="0" rIns="0" tIns="0" bIns="0" anchor="t">
            <a:normAutofit/>
          </a:bodyPr>
          <a:p>
            <a:endParaRPr b="0" lang="el-GR" sz="3200" spc="-1" strike="noStrike">
              <a:latin typeface="Arial"/>
            </a:endParaRPr>
          </a:p>
        </p:txBody>
      </p:sp>
    </p:spTree>
  </p:cSld>
</p:sldLayout>
</file>

<file path=ppt/slideLayouts/slideLayout8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8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37" name="PlaceHolder 1"/>
          <p:cNvSpPr>
            <a:spLocks noGrp="1"/>
          </p:cNvSpPr>
          <p:nvPr>
            <p:ph type="title"/>
          </p:nvPr>
        </p:nvSpPr>
        <p:spPr>
          <a:xfrm>
            <a:off x="504000" y="226080"/>
            <a:ext cx="9071640" cy="946440"/>
          </a:xfrm>
          <a:prstGeom prst="rect">
            <a:avLst/>
          </a:prstGeom>
          <a:noFill/>
          <a:ln w="0">
            <a:noFill/>
          </a:ln>
        </p:spPr>
        <p:txBody>
          <a:bodyPr lIns="0" rIns="0" tIns="0" bIns="0" anchor="ctr">
            <a:noAutofit/>
          </a:bodyPr>
          <a:p>
            <a:pPr algn="ctr"/>
            <a:endParaRPr b="0" lang="el-GR" sz="4400" spc="-1" strike="noStrike">
              <a:latin typeface="Noto Sans"/>
            </a:endParaRPr>
          </a:p>
        </p:txBody>
      </p:sp>
      <p:sp>
        <p:nvSpPr>
          <p:cNvPr id="538" name="PlaceHolder 2"/>
          <p:cNvSpPr>
            <a:spLocks noGrp="1"/>
          </p:cNvSpPr>
          <p:nvPr>
            <p:ph type="subTitle"/>
          </p:nvPr>
        </p:nvSpPr>
        <p:spPr>
          <a:xfrm>
            <a:off x="504000" y="1326600"/>
            <a:ext cx="9071640" cy="3288240"/>
          </a:xfrm>
          <a:prstGeom prst="rect">
            <a:avLst/>
          </a:prstGeom>
          <a:noFill/>
          <a:ln w="0">
            <a:noFill/>
          </a:ln>
        </p:spPr>
        <p:txBody>
          <a:bodyPr lIns="0" rIns="0" tIns="0" bIns="0" anchor="ctr">
            <a:noAutofit/>
          </a:bodyPr>
          <a:p>
            <a:pPr algn="ctr"/>
            <a:endParaRPr b="0" lang="el-GR" sz="3200" spc="-1" strike="noStrike">
              <a:latin typeface="Arial"/>
            </a:endParaRPr>
          </a:p>
        </p:txBody>
      </p:sp>
    </p:spTree>
  </p:cSld>
</p:sldLayout>
</file>

<file path=ppt/slideLayouts/slideLayout8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39" name="PlaceHolder 1"/>
          <p:cNvSpPr>
            <a:spLocks noGrp="1"/>
          </p:cNvSpPr>
          <p:nvPr>
            <p:ph type="title"/>
          </p:nvPr>
        </p:nvSpPr>
        <p:spPr>
          <a:xfrm>
            <a:off x="504000" y="226080"/>
            <a:ext cx="9071640" cy="946440"/>
          </a:xfrm>
          <a:prstGeom prst="rect">
            <a:avLst/>
          </a:prstGeom>
          <a:noFill/>
          <a:ln w="0">
            <a:noFill/>
          </a:ln>
        </p:spPr>
        <p:txBody>
          <a:bodyPr lIns="0" rIns="0" tIns="0" bIns="0" anchor="ctr">
            <a:noAutofit/>
          </a:bodyPr>
          <a:p>
            <a:pPr algn="ctr"/>
            <a:endParaRPr b="0" lang="el-GR" sz="4400" spc="-1" strike="noStrike">
              <a:latin typeface="Noto Sans"/>
            </a:endParaRPr>
          </a:p>
        </p:txBody>
      </p:sp>
      <p:sp>
        <p:nvSpPr>
          <p:cNvPr id="540" name="PlaceHolder 2"/>
          <p:cNvSpPr>
            <a:spLocks noGrp="1"/>
          </p:cNvSpPr>
          <p:nvPr>
            <p:ph/>
          </p:nvPr>
        </p:nvSpPr>
        <p:spPr>
          <a:xfrm>
            <a:off x="504000" y="1326600"/>
            <a:ext cx="9071640" cy="3288240"/>
          </a:xfrm>
          <a:prstGeom prst="rect">
            <a:avLst/>
          </a:prstGeom>
          <a:noFill/>
          <a:ln w="0">
            <a:noFill/>
          </a:ln>
        </p:spPr>
        <p:txBody>
          <a:bodyPr lIns="0" rIns="0" tIns="0" bIns="0" anchor="t">
            <a:normAutofit/>
          </a:bodyPr>
          <a:p>
            <a:endParaRPr b="0" lang="el-GR" sz="3200" spc="-1" strike="noStrike">
              <a:latin typeface="Arial"/>
            </a:endParaRPr>
          </a:p>
        </p:txBody>
      </p:sp>
    </p:spTree>
  </p:cSld>
</p:sldLayout>
</file>

<file path=ppt/slideLayouts/slideLayout8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41" name="PlaceHolder 1"/>
          <p:cNvSpPr>
            <a:spLocks noGrp="1"/>
          </p:cNvSpPr>
          <p:nvPr>
            <p:ph type="title"/>
          </p:nvPr>
        </p:nvSpPr>
        <p:spPr>
          <a:xfrm>
            <a:off x="504000" y="226080"/>
            <a:ext cx="9071640" cy="946440"/>
          </a:xfrm>
          <a:prstGeom prst="rect">
            <a:avLst/>
          </a:prstGeom>
          <a:noFill/>
          <a:ln w="0">
            <a:noFill/>
          </a:ln>
        </p:spPr>
        <p:txBody>
          <a:bodyPr lIns="0" rIns="0" tIns="0" bIns="0" anchor="ctr">
            <a:noAutofit/>
          </a:bodyPr>
          <a:p>
            <a:pPr algn="ctr"/>
            <a:endParaRPr b="0" lang="el-GR" sz="4400" spc="-1" strike="noStrike">
              <a:latin typeface="Noto Sans"/>
            </a:endParaRPr>
          </a:p>
        </p:txBody>
      </p:sp>
      <p:sp>
        <p:nvSpPr>
          <p:cNvPr id="542" name="PlaceHolder 2"/>
          <p:cNvSpPr>
            <a:spLocks noGrp="1"/>
          </p:cNvSpPr>
          <p:nvPr>
            <p:ph/>
          </p:nvPr>
        </p:nvSpPr>
        <p:spPr>
          <a:xfrm>
            <a:off x="504000" y="1326600"/>
            <a:ext cx="4426920" cy="3288240"/>
          </a:xfrm>
          <a:prstGeom prst="rect">
            <a:avLst/>
          </a:prstGeom>
          <a:noFill/>
          <a:ln w="0">
            <a:noFill/>
          </a:ln>
        </p:spPr>
        <p:txBody>
          <a:bodyPr lIns="0" rIns="0" tIns="0" bIns="0" anchor="t">
            <a:normAutofit/>
          </a:bodyPr>
          <a:p>
            <a:endParaRPr b="0" lang="el-GR" sz="3200" spc="-1" strike="noStrike">
              <a:latin typeface="Arial"/>
            </a:endParaRPr>
          </a:p>
        </p:txBody>
      </p:sp>
      <p:sp>
        <p:nvSpPr>
          <p:cNvPr id="543" name="PlaceHolder 3"/>
          <p:cNvSpPr>
            <a:spLocks noGrp="1"/>
          </p:cNvSpPr>
          <p:nvPr>
            <p:ph/>
          </p:nvPr>
        </p:nvSpPr>
        <p:spPr>
          <a:xfrm>
            <a:off x="5152680" y="1326600"/>
            <a:ext cx="4426920" cy="3288240"/>
          </a:xfrm>
          <a:prstGeom prst="rect">
            <a:avLst/>
          </a:prstGeom>
          <a:noFill/>
          <a:ln w="0">
            <a:noFill/>
          </a:ln>
        </p:spPr>
        <p:txBody>
          <a:bodyPr lIns="0" rIns="0" tIns="0" bIns="0" anchor="t">
            <a:normAutofit/>
          </a:bodyPr>
          <a:p>
            <a:endParaRPr b="0" lang="el-GR" sz="3200" spc="-1" strike="noStrike">
              <a:latin typeface="Arial"/>
            </a:endParaRPr>
          </a:p>
        </p:txBody>
      </p:sp>
    </p:spTree>
  </p:cSld>
</p:sldLayout>
</file>

<file path=ppt/slideLayouts/slideLayout8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44" name="PlaceHolder 1"/>
          <p:cNvSpPr>
            <a:spLocks noGrp="1"/>
          </p:cNvSpPr>
          <p:nvPr>
            <p:ph type="title"/>
          </p:nvPr>
        </p:nvSpPr>
        <p:spPr>
          <a:xfrm>
            <a:off x="504000" y="226080"/>
            <a:ext cx="9071640" cy="946440"/>
          </a:xfrm>
          <a:prstGeom prst="rect">
            <a:avLst/>
          </a:prstGeom>
          <a:noFill/>
          <a:ln w="0">
            <a:noFill/>
          </a:ln>
        </p:spPr>
        <p:txBody>
          <a:bodyPr lIns="0" rIns="0" tIns="0" bIns="0" anchor="ctr">
            <a:noAutofit/>
          </a:bodyPr>
          <a:p>
            <a:pPr algn="ctr"/>
            <a:endParaRPr b="0" lang="el-GR" sz="4400" spc="-1" strike="noStrike">
              <a:latin typeface="Noto Sans"/>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0" name="PlaceHolder 1"/>
          <p:cNvSpPr>
            <a:spLocks noGrp="1"/>
          </p:cNvSpPr>
          <p:nvPr>
            <p:ph type="title"/>
          </p:nvPr>
        </p:nvSpPr>
        <p:spPr>
          <a:xfrm>
            <a:off x="504000" y="226080"/>
            <a:ext cx="9071640" cy="946440"/>
          </a:xfrm>
          <a:prstGeom prst="rect">
            <a:avLst/>
          </a:prstGeom>
          <a:noFill/>
          <a:ln w="0">
            <a:noFill/>
          </a:ln>
        </p:spPr>
        <p:txBody>
          <a:bodyPr lIns="0" rIns="0" tIns="0" bIns="0" anchor="ctr">
            <a:noAutofit/>
          </a:bodyPr>
          <a:p>
            <a:pPr algn="ctr"/>
            <a:endParaRPr b="0" lang="el-GR" sz="4400" spc="-1" strike="noStrike">
              <a:latin typeface="Noto Sans"/>
            </a:endParaRPr>
          </a:p>
        </p:txBody>
      </p:sp>
      <p:sp>
        <p:nvSpPr>
          <p:cNvPr id="61" name="PlaceHolder 2"/>
          <p:cNvSpPr>
            <a:spLocks noGrp="1"/>
          </p:cNvSpPr>
          <p:nvPr>
            <p:ph/>
          </p:nvPr>
        </p:nvSpPr>
        <p:spPr>
          <a:xfrm>
            <a:off x="504000" y="1326600"/>
            <a:ext cx="4426920" cy="1568160"/>
          </a:xfrm>
          <a:prstGeom prst="rect">
            <a:avLst/>
          </a:prstGeom>
          <a:noFill/>
          <a:ln w="0">
            <a:noFill/>
          </a:ln>
        </p:spPr>
        <p:txBody>
          <a:bodyPr lIns="0" rIns="0" tIns="0" bIns="0" anchor="t">
            <a:normAutofit/>
          </a:bodyPr>
          <a:p>
            <a:endParaRPr b="0" lang="el-GR" sz="3200" spc="-1" strike="noStrike">
              <a:latin typeface="Arial"/>
            </a:endParaRPr>
          </a:p>
        </p:txBody>
      </p:sp>
      <p:sp>
        <p:nvSpPr>
          <p:cNvPr id="62" name="PlaceHolder 3"/>
          <p:cNvSpPr>
            <a:spLocks noGrp="1"/>
          </p:cNvSpPr>
          <p:nvPr>
            <p:ph/>
          </p:nvPr>
        </p:nvSpPr>
        <p:spPr>
          <a:xfrm>
            <a:off x="5152680" y="1326600"/>
            <a:ext cx="4426920" cy="1568160"/>
          </a:xfrm>
          <a:prstGeom prst="rect">
            <a:avLst/>
          </a:prstGeom>
          <a:noFill/>
          <a:ln w="0">
            <a:noFill/>
          </a:ln>
        </p:spPr>
        <p:txBody>
          <a:bodyPr lIns="0" rIns="0" tIns="0" bIns="0" anchor="t">
            <a:normAutofit/>
          </a:bodyPr>
          <a:p>
            <a:endParaRPr b="0" lang="el-GR" sz="3200" spc="-1" strike="noStrike">
              <a:latin typeface="Arial"/>
            </a:endParaRPr>
          </a:p>
        </p:txBody>
      </p:sp>
      <p:sp>
        <p:nvSpPr>
          <p:cNvPr id="63" name="PlaceHolder 4"/>
          <p:cNvSpPr>
            <a:spLocks noGrp="1"/>
          </p:cNvSpPr>
          <p:nvPr>
            <p:ph/>
          </p:nvPr>
        </p:nvSpPr>
        <p:spPr>
          <a:xfrm>
            <a:off x="504000" y="3044160"/>
            <a:ext cx="9071640" cy="1568160"/>
          </a:xfrm>
          <a:prstGeom prst="rect">
            <a:avLst/>
          </a:prstGeom>
          <a:noFill/>
          <a:ln w="0">
            <a:noFill/>
          </a:ln>
        </p:spPr>
        <p:txBody>
          <a:bodyPr lIns="0" rIns="0" tIns="0" bIns="0" anchor="t">
            <a:normAutofit/>
          </a:bodyPr>
          <a:p>
            <a:endParaRPr b="0" lang="el-GR" sz="3200" spc="-1" strike="noStrike">
              <a:latin typeface="Arial"/>
            </a:endParaRPr>
          </a:p>
        </p:txBody>
      </p:sp>
    </p:spTree>
  </p:cSld>
</p:sldLayout>
</file>

<file path=ppt/slideLayouts/slideLayout9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45" name="PlaceHolder 1"/>
          <p:cNvSpPr>
            <a:spLocks noGrp="1"/>
          </p:cNvSpPr>
          <p:nvPr>
            <p:ph type="subTitle"/>
          </p:nvPr>
        </p:nvSpPr>
        <p:spPr>
          <a:xfrm>
            <a:off x="504000" y="226080"/>
            <a:ext cx="9071640" cy="4388400"/>
          </a:xfrm>
          <a:prstGeom prst="rect">
            <a:avLst/>
          </a:prstGeom>
          <a:noFill/>
          <a:ln w="0">
            <a:noFill/>
          </a:ln>
        </p:spPr>
        <p:txBody>
          <a:bodyPr lIns="0" rIns="0" tIns="0" bIns="0" anchor="ctr">
            <a:noAutofit/>
          </a:bodyPr>
          <a:p>
            <a:pPr algn="ctr"/>
            <a:endParaRPr b="0" lang="el-GR" sz="3200" spc="-1" strike="noStrike">
              <a:latin typeface="Arial"/>
            </a:endParaRPr>
          </a:p>
        </p:txBody>
      </p:sp>
    </p:spTree>
  </p:cSld>
</p:sldLayout>
</file>

<file path=ppt/slideLayouts/slideLayout9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46" name="PlaceHolder 1"/>
          <p:cNvSpPr>
            <a:spLocks noGrp="1"/>
          </p:cNvSpPr>
          <p:nvPr>
            <p:ph type="title"/>
          </p:nvPr>
        </p:nvSpPr>
        <p:spPr>
          <a:xfrm>
            <a:off x="504000" y="226080"/>
            <a:ext cx="9071640" cy="946440"/>
          </a:xfrm>
          <a:prstGeom prst="rect">
            <a:avLst/>
          </a:prstGeom>
          <a:noFill/>
          <a:ln w="0">
            <a:noFill/>
          </a:ln>
        </p:spPr>
        <p:txBody>
          <a:bodyPr lIns="0" rIns="0" tIns="0" bIns="0" anchor="ctr">
            <a:noAutofit/>
          </a:bodyPr>
          <a:p>
            <a:pPr algn="ctr"/>
            <a:endParaRPr b="0" lang="el-GR" sz="4400" spc="-1" strike="noStrike">
              <a:latin typeface="Noto Sans"/>
            </a:endParaRPr>
          </a:p>
        </p:txBody>
      </p:sp>
      <p:sp>
        <p:nvSpPr>
          <p:cNvPr id="547" name="PlaceHolder 2"/>
          <p:cNvSpPr>
            <a:spLocks noGrp="1"/>
          </p:cNvSpPr>
          <p:nvPr>
            <p:ph/>
          </p:nvPr>
        </p:nvSpPr>
        <p:spPr>
          <a:xfrm>
            <a:off x="504000" y="1326600"/>
            <a:ext cx="4426920" cy="1568160"/>
          </a:xfrm>
          <a:prstGeom prst="rect">
            <a:avLst/>
          </a:prstGeom>
          <a:noFill/>
          <a:ln w="0">
            <a:noFill/>
          </a:ln>
        </p:spPr>
        <p:txBody>
          <a:bodyPr lIns="0" rIns="0" tIns="0" bIns="0" anchor="t">
            <a:normAutofit/>
          </a:bodyPr>
          <a:p>
            <a:endParaRPr b="0" lang="el-GR" sz="3200" spc="-1" strike="noStrike">
              <a:latin typeface="Arial"/>
            </a:endParaRPr>
          </a:p>
        </p:txBody>
      </p:sp>
      <p:sp>
        <p:nvSpPr>
          <p:cNvPr id="548" name="PlaceHolder 3"/>
          <p:cNvSpPr>
            <a:spLocks noGrp="1"/>
          </p:cNvSpPr>
          <p:nvPr>
            <p:ph/>
          </p:nvPr>
        </p:nvSpPr>
        <p:spPr>
          <a:xfrm>
            <a:off x="5152680" y="1326600"/>
            <a:ext cx="4426920" cy="3288240"/>
          </a:xfrm>
          <a:prstGeom prst="rect">
            <a:avLst/>
          </a:prstGeom>
          <a:noFill/>
          <a:ln w="0">
            <a:noFill/>
          </a:ln>
        </p:spPr>
        <p:txBody>
          <a:bodyPr lIns="0" rIns="0" tIns="0" bIns="0" anchor="t">
            <a:normAutofit/>
          </a:bodyPr>
          <a:p>
            <a:endParaRPr b="0" lang="el-GR" sz="3200" spc="-1" strike="noStrike">
              <a:latin typeface="Arial"/>
            </a:endParaRPr>
          </a:p>
        </p:txBody>
      </p:sp>
      <p:sp>
        <p:nvSpPr>
          <p:cNvPr id="549" name="PlaceHolder 4"/>
          <p:cNvSpPr>
            <a:spLocks noGrp="1"/>
          </p:cNvSpPr>
          <p:nvPr>
            <p:ph/>
          </p:nvPr>
        </p:nvSpPr>
        <p:spPr>
          <a:xfrm>
            <a:off x="504000" y="3044160"/>
            <a:ext cx="4426920" cy="1568160"/>
          </a:xfrm>
          <a:prstGeom prst="rect">
            <a:avLst/>
          </a:prstGeom>
          <a:noFill/>
          <a:ln w="0">
            <a:noFill/>
          </a:ln>
        </p:spPr>
        <p:txBody>
          <a:bodyPr lIns="0" rIns="0" tIns="0" bIns="0" anchor="t">
            <a:normAutofit/>
          </a:bodyPr>
          <a:p>
            <a:endParaRPr b="0" lang="el-GR" sz="3200" spc="-1" strike="noStrike">
              <a:latin typeface="Arial"/>
            </a:endParaRPr>
          </a:p>
        </p:txBody>
      </p:sp>
    </p:spTree>
  </p:cSld>
</p:sldLayout>
</file>

<file path=ppt/slideLayouts/slideLayout9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50" name="PlaceHolder 1"/>
          <p:cNvSpPr>
            <a:spLocks noGrp="1"/>
          </p:cNvSpPr>
          <p:nvPr>
            <p:ph type="title"/>
          </p:nvPr>
        </p:nvSpPr>
        <p:spPr>
          <a:xfrm>
            <a:off x="504000" y="226080"/>
            <a:ext cx="9071640" cy="946440"/>
          </a:xfrm>
          <a:prstGeom prst="rect">
            <a:avLst/>
          </a:prstGeom>
          <a:noFill/>
          <a:ln w="0">
            <a:noFill/>
          </a:ln>
        </p:spPr>
        <p:txBody>
          <a:bodyPr lIns="0" rIns="0" tIns="0" bIns="0" anchor="ctr">
            <a:noAutofit/>
          </a:bodyPr>
          <a:p>
            <a:pPr algn="ctr"/>
            <a:endParaRPr b="0" lang="el-GR" sz="4400" spc="-1" strike="noStrike">
              <a:latin typeface="Noto Sans"/>
            </a:endParaRPr>
          </a:p>
        </p:txBody>
      </p:sp>
      <p:sp>
        <p:nvSpPr>
          <p:cNvPr id="551" name="PlaceHolder 2"/>
          <p:cNvSpPr>
            <a:spLocks noGrp="1"/>
          </p:cNvSpPr>
          <p:nvPr>
            <p:ph/>
          </p:nvPr>
        </p:nvSpPr>
        <p:spPr>
          <a:xfrm>
            <a:off x="504000" y="1326600"/>
            <a:ext cx="4426920" cy="3288240"/>
          </a:xfrm>
          <a:prstGeom prst="rect">
            <a:avLst/>
          </a:prstGeom>
          <a:noFill/>
          <a:ln w="0">
            <a:noFill/>
          </a:ln>
        </p:spPr>
        <p:txBody>
          <a:bodyPr lIns="0" rIns="0" tIns="0" bIns="0" anchor="t">
            <a:normAutofit/>
          </a:bodyPr>
          <a:p>
            <a:endParaRPr b="0" lang="el-GR" sz="3200" spc="-1" strike="noStrike">
              <a:latin typeface="Arial"/>
            </a:endParaRPr>
          </a:p>
        </p:txBody>
      </p:sp>
      <p:sp>
        <p:nvSpPr>
          <p:cNvPr id="552" name="PlaceHolder 3"/>
          <p:cNvSpPr>
            <a:spLocks noGrp="1"/>
          </p:cNvSpPr>
          <p:nvPr>
            <p:ph/>
          </p:nvPr>
        </p:nvSpPr>
        <p:spPr>
          <a:xfrm>
            <a:off x="5152680" y="1326600"/>
            <a:ext cx="4426920" cy="1568160"/>
          </a:xfrm>
          <a:prstGeom prst="rect">
            <a:avLst/>
          </a:prstGeom>
          <a:noFill/>
          <a:ln w="0">
            <a:noFill/>
          </a:ln>
        </p:spPr>
        <p:txBody>
          <a:bodyPr lIns="0" rIns="0" tIns="0" bIns="0" anchor="t">
            <a:normAutofit/>
          </a:bodyPr>
          <a:p>
            <a:endParaRPr b="0" lang="el-GR" sz="3200" spc="-1" strike="noStrike">
              <a:latin typeface="Arial"/>
            </a:endParaRPr>
          </a:p>
        </p:txBody>
      </p:sp>
      <p:sp>
        <p:nvSpPr>
          <p:cNvPr id="553" name="PlaceHolder 4"/>
          <p:cNvSpPr>
            <a:spLocks noGrp="1"/>
          </p:cNvSpPr>
          <p:nvPr>
            <p:ph/>
          </p:nvPr>
        </p:nvSpPr>
        <p:spPr>
          <a:xfrm>
            <a:off x="5152680" y="3044160"/>
            <a:ext cx="4426920" cy="1568160"/>
          </a:xfrm>
          <a:prstGeom prst="rect">
            <a:avLst/>
          </a:prstGeom>
          <a:noFill/>
          <a:ln w="0">
            <a:noFill/>
          </a:ln>
        </p:spPr>
        <p:txBody>
          <a:bodyPr lIns="0" rIns="0" tIns="0" bIns="0" anchor="t">
            <a:normAutofit/>
          </a:bodyPr>
          <a:p>
            <a:endParaRPr b="0" lang="el-GR" sz="3200" spc="-1" strike="noStrike">
              <a:latin typeface="Arial"/>
            </a:endParaRPr>
          </a:p>
        </p:txBody>
      </p:sp>
    </p:spTree>
  </p:cSld>
</p:sldLayout>
</file>

<file path=ppt/slideLayouts/slideLayout9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554" name="PlaceHolder 1"/>
          <p:cNvSpPr>
            <a:spLocks noGrp="1"/>
          </p:cNvSpPr>
          <p:nvPr>
            <p:ph type="title"/>
          </p:nvPr>
        </p:nvSpPr>
        <p:spPr>
          <a:xfrm>
            <a:off x="504000" y="226080"/>
            <a:ext cx="9071640" cy="946440"/>
          </a:xfrm>
          <a:prstGeom prst="rect">
            <a:avLst/>
          </a:prstGeom>
          <a:noFill/>
          <a:ln w="0">
            <a:noFill/>
          </a:ln>
        </p:spPr>
        <p:txBody>
          <a:bodyPr lIns="0" rIns="0" tIns="0" bIns="0" anchor="ctr">
            <a:noAutofit/>
          </a:bodyPr>
          <a:p>
            <a:pPr algn="ctr"/>
            <a:endParaRPr b="0" lang="el-GR" sz="4400" spc="-1" strike="noStrike">
              <a:latin typeface="Noto Sans"/>
            </a:endParaRPr>
          </a:p>
        </p:txBody>
      </p:sp>
      <p:sp>
        <p:nvSpPr>
          <p:cNvPr id="555" name="PlaceHolder 2"/>
          <p:cNvSpPr>
            <a:spLocks noGrp="1"/>
          </p:cNvSpPr>
          <p:nvPr>
            <p:ph/>
          </p:nvPr>
        </p:nvSpPr>
        <p:spPr>
          <a:xfrm>
            <a:off x="504000" y="1326600"/>
            <a:ext cx="4426920" cy="1568160"/>
          </a:xfrm>
          <a:prstGeom prst="rect">
            <a:avLst/>
          </a:prstGeom>
          <a:noFill/>
          <a:ln w="0">
            <a:noFill/>
          </a:ln>
        </p:spPr>
        <p:txBody>
          <a:bodyPr lIns="0" rIns="0" tIns="0" bIns="0" anchor="t">
            <a:normAutofit/>
          </a:bodyPr>
          <a:p>
            <a:endParaRPr b="0" lang="el-GR" sz="3200" spc="-1" strike="noStrike">
              <a:latin typeface="Arial"/>
            </a:endParaRPr>
          </a:p>
        </p:txBody>
      </p:sp>
      <p:sp>
        <p:nvSpPr>
          <p:cNvPr id="556" name="PlaceHolder 3"/>
          <p:cNvSpPr>
            <a:spLocks noGrp="1"/>
          </p:cNvSpPr>
          <p:nvPr>
            <p:ph/>
          </p:nvPr>
        </p:nvSpPr>
        <p:spPr>
          <a:xfrm>
            <a:off x="5152680" y="1326600"/>
            <a:ext cx="4426920" cy="1568160"/>
          </a:xfrm>
          <a:prstGeom prst="rect">
            <a:avLst/>
          </a:prstGeom>
          <a:noFill/>
          <a:ln w="0">
            <a:noFill/>
          </a:ln>
        </p:spPr>
        <p:txBody>
          <a:bodyPr lIns="0" rIns="0" tIns="0" bIns="0" anchor="t">
            <a:normAutofit/>
          </a:bodyPr>
          <a:p>
            <a:endParaRPr b="0" lang="el-GR" sz="3200" spc="-1" strike="noStrike">
              <a:latin typeface="Arial"/>
            </a:endParaRPr>
          </a:p>
        </p:txBody>
      </p:sp>
      <p:sp>
        <p:nvSpPr>
          <p:cNvPr id="557" name="PlaceHolder 4"/>
          <p:cNvSpPr>
            <a:spLocks noGrp="1"/>
          </p:cNvSpPr>
          <p:nvPr>
            <p:ph/>
          </p:nvPr>
        </p:nvSpPr>
        <p:spPr>
          <a:xfrm>
            <a:off x="504000" y="3044160"/>
            <a:ext cx="9071640" cy="1568160"/>
          </a:xfrm>
          <a:prstGeom prst="rect">
            <a:avLst/>
          </a:prstGeom>
          <a:noFill/>
          <a:ln w="0">
            <a:noFill/>
          </a:ln>
        </p:spPr>
        <p:txBody>
          <a:bodyPr lIns="0" rIns="0" tIns="0" bIns="0" anchor="t">
            <a:normAutofit/>
          </a:bodyPr>
          <a:p>
            <a:endParaRPr b="0" lang="el-GR" sz="3200" spc="-1" strike="noStrike">
              <a:latin typeface="Arial"/>
            </a:endParaRPr>
          </a:p>
        </p:txBody>
      </p:sp>
    </p:spTree>
  </p:cSld>
</p:sldLayout>
</file>

<file path=ppt/slideLayouts/slideLayout9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558" name="PlaceHolder 1"/>
          <p:cNvSpPr>
            <a:spLocks noGrp="1"/>
          </p:cNvSpPr>
          <p:nvPr>
            <p:ph type="title"/>
          </p:nvPr>
        </p:nvSpPr>
        <p:spPr>
          <a:xfrm>
            <a:off x="504000" y="226080"/>
            <a:ext cx="9071640" cy="946440"/>
          </a:xfrm>
          <a:prstGeom prst="rect">
            <a:avLst/>
          </a:prstGeom>
          <a:noFill/>
          <a:ln w="0">
            <a:noFill/>
          </a:ln>
        </p:spPr>
        <p:txBody>
          <a:bodyPr lIns="0" rIns="0" tIns="0" bIns="0" anchor="ctr">
            <a:noAutofit/>
          </a:bodyPr>
          <a:p>
            <a:pPr algn="ctr"/>
            <a:endParaRPr b="0" lang="el-GR" sz="4400" spc="-1" strike="noStrike">
              <a:latin typeface="Noto Sans"/>
            </a:endParaRPr>
          </a:p>
        </p:txBody>
      </p:sp>
      <p:sp>
        <p:nvSpPr>
          <p:cNvPr id="559" name="PlaceHolder 2"/>
          <p:cNvSpPr>
            <a:spLocks noGrp="1"/>
          </p:cNvSpPr>
          <p:nvPr>
            <p:ph/>
          </p:nvPr>
        </p:nvSpPr>
        <p:spPr>
          <a:xfrm>
            <a:off x="504000" y="1326600"/>
            <a:ext cx="9071640" cy="1568160"/>
          </a:xfrm>
          <a:prstGeom prst="rect">
            <a:avLst/>
          </a:prstGeom>
          <a:noFill/>
          <a:ln w="0">
            <a:noFill/>
          </a:ln>
        </p:spPr>
        <p:txBody>
          <a:bodyPr lIns="0" rIns="0" tIns="0" bIns="0" anchor="t">
            <a:normAutofit/>
          </a:bodyPr>
          <a:p>
            <a:endParaRPr b="0" lang="el-GR" sz="3200" spc="-1" strike="noStrike">
              <a:latin typeface="Arial"/>
            </a:endParaRPr>
          </a:p>
        </p:txBody>
      </p:sp>
      <p:sp>
        <p:nvSpPr>
          <p:cNvPr id="560" name="PlaceHolder 3"/>
          <p:cNvSpPr>
            <a:spLocks noGrp="1"/>
          </p:cNvSpPr>
          <p:nvPr>
            <p:ph/>
          </p:nvPr>
        </p:nvSpPr>
        <p:spPr>
          <a:xfrm>
            <a:off x="504000" y="3044160"/>
            <a:ext cx="9071640" cy="1568160"/>
          </a:xfrm>
          <a:prstGeom prst="rect">
            <a:avLst/>
          </a:prstGeom>
          <a:noFill/>
          <a:ln w="0">
            <a:noFill/>
          </a:ln>
        </p:spPr>
        <p:txBody>
          <a:bodyPr lIns="0" rIns="0" tIns="0" bIns="0" anchor="t">
            <a:normAutofit/>
          </a:bodyPr>
          <a:p>
            <a:endParaRPr b="0" lang="el-GR" sz="3200" spc="-1" strike="noStrike">
              <a:latin typeface="Arial"/>
            </a:endParaRPr>
          </a:p>
        </p:txBody>
      </p:sp>
    </p:spTree>
  </p:cSld>
</p:sldLayout>
</file>

<file path=ppt/slideLayouts/slideLayout9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561" name="PlaceHolder 1"/>
          <p:cNvSpPr>
            <a:spLocks noGrp="1"/>
          </p:cNvSpPr>
          <p:nvPr>
            <p:ph type="title"/>
          </p:nvPr>
        </p:nvSpPr>
        <p:spPr>
          <a:xfrm>
            <a:off x="504000" y="226080"/>
            <a:ext cx="9071640" cy="946440"/>
          </a:xfrm>
          <a:prstGeom prst="rect">
            <a:avLst/>
          </a:prstGeom>
          <a:noFill/>
          <a:ln w="0">
            <a:noFill/>
          </a:ln>
        </p:spPr>
        <p:txBody>
          <a:bodyPr lIns="0" rIns="0" tIns="0" bIns="0" anchor="ctr">
            <a:noAutofit/>
          </a:bodyPr>
          <a:p>
            <a:pPr algn="ctr"/>
            <a:endParaRPr b="0" lang="el-GR" sz="4400" spc="-1" strike="noStrike">
              <a:latin typeface="Noto Sans"/>
            </a:endParaRPr>
          </a:p>
        </p:txBody>
      </p:sp>
      <p:sp>
        <p:nvSpPr>
          <p:cNvPr id="562" name="PlaceHolder 2"/>
          <p:cNvSpPr>
            <a:spLocks noGrp="1"/>
          </p:cNvSpPr>
          <p:nvPr>
            <p:ph/>
          </p:nvPr>
        </p:nvSpPr>
        <p:spPr>
          <a:xfrm>
            <a:off x="504000" y="1326600"/>
            <a:ext cx="4426920" cy="1568160"/>
          </a:xfrm>
          <a:prstGeom prst="rect">
            <a:avLst/>
          </a:prstGeom>
          <a:noFill/>
          <a:ln w="0">
            <a:noFill/>
          </a:ln>
        </p:spPr>
        <p:txBody>
          <a:bodyPr lIns="0" rIns="0" tIns="0" bIns="0" anchor="t">
            <a:normAutofit/>
          </a:bodyPr>
          <a:p>
            <a:endParaRPr b="0" lang="el-GR" sz="3200" spc="-1" strike="noStrike">
              <a:latin typeface="Arial"/>
            </a:endParaRPr>
          </a:p>
        </p:txBody>
      </p:sp>
      <p:sp>
        <p:nvSpPr>
          <p:cNvPr id="563" name="PlaceHolder 3"/>
          <p:cNvSpPr>
            <a:spLocks noGrp="1"/>
          </p:cNvSpPr>
          <p:nvPr>
            <p:ph/>
          </p:nvPr>
        </p:nvSpPr>
        <p:spPr>
          <a:xfrm>
            <a:off x="5152680" y="1326600"/>
            <a:ext cx="4426920" cy="1568160"/>
          </a:xfrm>
          <a:prstGeom prst="rect">
            <a:avLst/>
          </a:prstGeom>
          <a:noFill/>
          <a:ln w="0">
            <a:noFill/>
          </a:ln>
        </p:spPr>
        <p:txBody>
          <a:bodyPr lIns="0" rIns="0" tIns="0" bIns="0" anchor="t">
            <a:normAutofit/>
          </a:bodyPr>
          <a:p>
            <a:endParaRPr b="0" lang="el-GR" sz="3200" spc="-1" strike="noStrike">
              <a:latin typeface="Arial"/>
            </a:endParaRPr>
          </a:p>
        </p:txBody>
      </p:sp>
      <p:sp>
        <p:nvSpPr>
          <p:cNvPr id="564" name="PlaceHolder 4"/>
          <p:cNvSpPr>
            <a:spLocks noGrp="1"/>
          </p:cNvSpPr>
          <p:nvPr>
            <p:ph/>
          </p:nvPr>
        </p:nvSpPr>
        <p:spPr>
          <a:xfrm>
            <a:off x="504000" y="3044160"/>
            <a:ext cx="4426920" cy="1568160"/>
          </a:xfrm>
          <a:prstGeom prst="rect">
            <a:avLst/>
          </a:prstGeom>
          <a:noFill/>
          <a:ln w="0">
            <a:noFill/>
          </a:ln>
        </p:spPr>
        <p:txBody>
          <a:bodyPr lIns="0" rIns="0" tIns="0" bIns="0" anchor="t">
            <a:normAutofit/>
          </a:bodyPr>
          <a:p>
            <a:endParaRPr b="0" lang="el-GR" sz="3200" spc="-1" strike="noStrike">
              <a:latin typeface="Arial"/>
            </a:endParaRPr>
          </a:p>
        </p:txBody>
      </p:sp>
      <p:sp>
        <p:nvSpPr>
          <p:cNvPr id="565" name="PlaceHolder 5"/>
          <p:cNvSpPr>
            <a:spLocks noGrp="1"/>
          </p:cNvSpPr>
          <p:nvPr>
            <p:ph/>
          </p:nvPr>
        </p:nvSpPr>
        <p:spPr>
          <a:xfrm>
            <a:off x="5152680" y="3044160"/>
            <a:ext cx="4426920" cy="1568160"/>
          </a:xfrm>
          <a:prstGeom prst="rect">
            <a:avLst/>
          </a:prstGeom>
          <a:noFill/>
          <a:ln w="0">
            <a:noFill/>
          </a:ln>
        </p:spPr>
        <p:txBody>
          <a:bodyPr lIns="0" rIns="0" tIns="0" bIns="0" anchor="t">
            <a:normAutofit/>
          </a:bodyPr>
          <a:p>
            <a:endParaRPr b="0" lang="el-GR" sz="3200" spc="-1" strike="noStrike">
              <a:latin typeface="Arial"/>
            </a:endParaRPr>
          </a:p>
        </p:txBody>
      </p:sp>
    </p:spTree>
  </p:cSld>
</p:sldLayout>
</file>

<file path=ppt/slideLayouts/slideLayout9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566" name="PlaceHolder 1"/>
          <p:cNvSpPr>
            <a:spLocks noGrp="1"/>
          </p:cNvSpPr>
          <p:nvPr>
            <p:ph type="title"/>
          </p:nvPr>
        </p:nvSpPr>
        <p:spPr>
          <a:xfrm>
            <a:off x="504000" y="226080"/>
            <a:ext cx="9071640" cy="946440"/>
          </a:xfrm>
          <a:prstGeom prst="rect">
            <a:avLst/>
          </a:prstGeom>
          <a:noFill/>
          <a:ln w="0">
            <a:noFill/>
          </a:ln>
        </p:spPr>
        <p:txBody>
          <a:bodyPr lIns="0" rIns="0" tIns="0" bIns="0" anchor="ctr">
            <a:noAutofit/>
          </a:bodyPr>
          <a:p>
            <a:pPr algn="ctr"/>
            <a:endParaRPr b="0" lang="el-GR" sz="4400" spc="-1" strike="noStrike">
              <a:latin typeface="Noto Sans"/>
            </a:endParaRPr>
          </a:p>
        </p:txBody>
      </p:sp>
      <p:sp>
        <p:nvSpPr>
          <p:cNvPr id="567" name="PlaceHolder 2"/>
          <p:cNvSpPr>
            <a:spLocks noGrp="1"/>
          </p:cNvSpPr>
          <p:nvPr>
            <p:ph/>
          </p:nvPr>
        </p:nvSpPr>
        <p:spPr>
          <a:xfrm>
            <a:off x="504000" y="1326600"/>
            <a:ext cx="2920680" cy="1568160"/>
          </a:xfrm>
          <a:prstGeom prst="rect">
            <a:avLst/>
          </a:prstGeom>
          <a:noFill/>
          <a:ln w="0">
            <a:noFill/>
          </a:ln>
        </p:spPr>
        <p:txBody>
          <a:bodyPr lIns="0" rIns="0" tIns="0" bIns="0" anchor="t">
            <a:normAutofit/>
          </a:bodyPr>
          <a:p>
            <a:endParaRPr b="0" lang="el-GR" sz="3200" spc="-1" strike="noStrike">
              <a:latin typeface="Arial"/>
            </a:endParaRPr>
          </a:p>
        </p:txBody>
      </p:sp>
      <p:sp>
        <p:nvSpPr>
          <p:cNvPr id="568" name="PlaceHolder 3"/>
          <p:cNvSpPr>
            <a:spLocks noGrp="1"/>
          </p:cNvSpPr>
          <p:nvPr>
            <p:ph/>
          </p:nvPr>
        </p:nvSpPr>
        <p:spPr>
          <a:xfrm>
            <a:off x="3571200" y="1326600"/>
            <a:ext cx="2920680" cy="1568160"/>
          </a:xfrm>
          <a:prstGeom prst="rect">
            <a:avLst/>
          </a:prstGeom>
          <a:noFill/>
          <a:ln w="0">
            <a:noFill/>
          </a:ln>
        </p:spPr>
        <p:txBody>
          <a:bodyPr lIns="0" rIns="0" tIns="0" bIns="0" anchor="t">
            <a:normAutofit/>
          </a:bodyPr>
          <a:p>
            <a:endParaRPr b="0" lang="el-GR" sz="3200" spc="-1" strike="noStrike">
              <a:latin typeface="Arial"/>
            </a:endParaRPr>
          </a:p>
        </p:txBody>
      </p:sp>
      <p:sp>
        <p:nvSpPr>
          <p:cNvPr id="569" name="PlaceHolder 4"/>
          <p:cNvSpPr>
            <a:spLocks noGrp="1"/>
          </p:cNvSpPr>
          <p:nvPr>
            <p:ph/>
          </p:nvPr>
        </p:nvSpPr>
        <p:spPr>
          <a:xfrm>
            <a:off x="6638040" y="1326600"/>
            <a:ext cx="2920680" cy="1568160"/>
          </a:xfrm>
          <a:prstGeom prst="rect">
            <a:avLst/>
          </a:prstGeom>
          <a:noFill/>
          <a:ln w="0">
            <a:noFill/>
          </a:ln>
        </p:spPr>
        <p:txBody>
          <a:bodyPr lIns="0" rIns="0" tIns="0" bIns="0" anchor="t">
            <a:normAutofit/>
          </a:bodyPr>
          <a:p>
            <a:endParaRPr b="0" lang="el-GR" sz="3200" spc="-1" strike="noStrike">
              <a:latin typeface="Arial"/>
            </a:endParaRPr>
          </a:p>
        </p:txBody>
      </p:sp>
      <p:sp>
        <p:nvSpPr>
          <p:cNvPr id="570" name="PlaceHolder 5"/>
          <p:cNvSpPr>
            <a:spLocks noGrp="1"/>
          </p:cNvSpPr>
          <p:nvPr>
            <p:ph/>
          </p:nvPr>
        </p:nvSpPr>
        <p:spPr>
          <a:xfrm>
            <a:off x="504000" y="3044160"/>
            <a:ext cx="2920680" cy="1568160"/>
          </a:xfrm>
          <a:prstGeom prst="rect">
            <a:avLst/>
          </a:prstGeom>
          <a:noFill/>
          <a:ln w="0">
            <a:noFill/>
          </a:ln>
        </p:spPr>
        <p:txBody>
          <a:bodyPr lIns="0" rIns="0" tIns="0" bIns="0" anchor="t">
            <a:normAutofit/>
          </a:bodyPr>
          <a:p>
            <a:endParaRPr b="0" lang="el-GR" sz="3200" spc="-1" strike="noStrike">
              <a:latin typeface="Arial"/>
            </a:endParaRPr>
          </a:p>
        </p:txBody>
      </p:sp>
      <p:sp>
        <p:nvSpPr>
          <p:cNvPr id="571" name="PlaceHolder 6"/>
          <p:cNvSpPr>
            <a:spLocks noGrp="1"/>
          </p:cNvSpPr>
          <p:nvPr>
            <p:ph/>
          </p:nvPr>
        </p:nvSpPr>
        <p:spPr>
          <a:xfrm>
            <a:off x="3571200" y="3044160"/>
            <a:ext cx="2920680" cy="1568160"/>
          </a:xfrm>
          <a:prstGeom prst="rect">
            <a:avLst/>
          </a:prstGeom>
          <a:noFill/>
          <a:ln w="0">
            <a:noFill/>
          </a:ln>
        </p:spPr>
        <p:txBody>
          <a:bodyPr lIns="0" rIns="0" tIns="0" bIns="0" anchor="t">
            <a:normAutofit/>
          </a:bodyPr>
          <a:p>
            <a:endParaRPr b="0" lang="el-GR" sz="3200" spc="-1" strike="noStrike">
              <a:latin typeface="Arial"/>
            </a:endParaRPr>
          </a:p>
        </p:txBody>
      </p:sp>
      <p:sp>
        <p:nvSpPr>
          <p:cNvPr id="572" name="PlaceHolder 7"/>
          <p:cNvSpPr>
            <a:spLocks noGrp="1"/>
          </p:cNvSpPr>
          <p:nvPr>
            <p:ph/>
          </p:nvPr>
        </p:nvSpPr>
        <p:spPr>
          <a:xfrm>
            <a:off x="6638040" y="3044160"/>
            <a:ext cx="2920680" cy="1568160"/>
          </a:xfrm>
          <a:prstGeom prst="rect">
            <a:avLst/>
          </a:prstGeom>
          <a:noFill/>
          <a:ln w="0">
            <a:noFill/>
          </a:ln>
        </p:spPr>
        <p:txBody>
          <a:bodyPr lIns="0" rIns="0" tIns="0" bIns="0" anchor="t">
            <a:normAutofit/>
          </a:bodyPr>
          <a:p>
            <a:endParaRPr b="0" lang="el-GR" sz="3200" spc="-1" strike="noStrike">
              <a:latin typeface="Arial"/>
            </a:endParaRPr>
          </a:p>
        </p:txBody>
      </p:sp>
    </p:spTree>
  </p:cSld>
</p:sldLayout>
</file>

<file path=ppt/slideLayouts/slideLayout9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9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14" name="PlaceHolder 1"/>
          <p:cNvSpPr>
            <a:spLocks noGrp="1"/>
          </p:cNvSpPr>
          <p:nvPr>
            <p:ph type="title"/>
          </p:nvPr>
        </p:nvSpPr>
        <p:spPr>
          <a:xfrm>
            <a:off x="504000" y="226080"/>
            <a:ext cx="9071640" cy="946440"/>
          </a:xfrm>
          <a:prstGeom prst="rect">
            <a:avLst/>
          </a:prstGeom>
          <a:noFill/>
          <a:ln w="0">
            <a:noFill/>
          </a:ln>
        </p:spPr>
        <p:txBody>
          <a:bodyPr lIns="0" rIns="0" tIns="0" bIns="0" anchor="ctr">
            <a:noAutofit/>
          </a:bodyPr>
          <a:p>
            <a:pPr algn="ctr"/>
            <a:endParaRPr b="0" lang="el-GR" sz="4400" spc="-1" strike="noStrike">
              <a:latin typeface="Noto Sans"/>
            </a:endParaRPr>
          </a:p>
        </p:txBody>
      </p:sp>
      <p:sp>
        <p:nvSpPr>
          <p:cNvPr id="615" name="PlaceHolder 2"/>
          <p:cNvSpPr>
            <a:spLocks noGrp="1"/>
          </p:cNvSpPr>
          <p:nvPr>
            <p:ph type="subTitle"/>
          </p:nvPr>
        </p:nvSpPr>
        <p:spPr>
          <a:xfrm>
            <a:off x="504000" y="1326600"/>
            <a:ext cx="9071640" cy="3288240"/>
          </a:xfrm>
          <a:prstGeom prst="rect">
            <a:avLst/>
          </a:prstGeom>
          <a:noFill/>
          <a:ln w="0">
            <a:noFill/>
          </a:ln>
        </p:spPr>
        <p:txBody>
          <a:bodyPr lIns="0" rIns="0" tIns="0" bIns="0" anchor="ctr">
            <a:noAutofit/>
          </a:bodyPr>
          <a:p>
            <a:pPr algn="ctr"/>
            <a:endParaRPr b="0" lang="el-GR" sz="3200" spc="-1" strike="noStrike">
              <a:latin typeface="Arial"/>
            </a:endParaRPr>
          </a:p>
        </p:txBody>
      </p:sp>
    </p:spTree>
  </p:cSld>
</p:sldLayout>
</file>

<file path=ppt/slideLayouts/slideLayout9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616" name="PlaceHolder 1"/>
          <p:cNvSpPr>
            <a:spLocks noGrp="1"/>
          </p:cNvSpPr>
          <p:nvPr>
            <p:ph type="title"/>
          </p:nvPr>
        </p:nvSpPr>
        <p:spPr>
          <a:xfrm>
            <a:off x="504000" y="226080"/>
            <a:ext cx="9071640" cy="946440"/>
          </a:xfrm>
          <a:prstGeom prst="rect">
            <a:avLst/>
          </a:prstGeom>
          <a:noFill/>
          <a:ln w="0">
            <a:noFill/>
          </a:ln>
        </p:spPr>
        <p:txBody>
          <a:bodyPr lIns="0" rIns="0" tIns="0" bIns="0" anchor="ctr">
            <a:noAutofit/>
          </a:bodyPr>
          <a:p>
            <a:pPr algn="ctr"/>
            <a:endParaRPr b="0" lang="el-GR" sz="4400" spc="-1" strike="noStrike">
              <a:latin typeface="Noto Sans"/>
            </a:endParaRPr>
          </a:p>
        </p:txBody>
      </p:sp>
      <p:sp>
        <p:nvSpPr>
          <p:cNvPr id="617" name="PlaceHolder 2"/>
          <p:cNvSpPr>
            <a:spLocks noGrp="1"/>
          </p:cNvSpPr>
          <p:nvPr>
            <p:ph/>
          </p:nvPr>
        </p:nvSpPr>
        <p:spPr>
          <a:xfrm>
            <a:off x="504000" y="1326600"/>
            <a:ext cx="9071640" cy="3288240"/>
          </a:xfrm>
          <a:prstGeom prst="rect">
            <a:avLst/>
          </a:prstGeom>
          <a:noFill/>
          <a:ln w="0">
            <a:noFill/>
          </a:ln>
        </p:spPr>
        <p:txBody>
          <a:bodyPr lIns="0" rIns="0" tIns="0" bIns="0" anchor="t">
            <a:normAutofit/>
          </a:bodyPr>
          <a:p>
            <a:endParaRPr b="0" lang="el-GR"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8.png"/><Relationship Id="rId10" Type="http://schemas.openxmlformats.org/officeDocument/2006/relationships/image" Target="../media/image9.png"/><Relationship Id="rId11" Type="http://schemas.openxmlformats.org/officeDocument/2006/relationships/slideLayout" Target="../slideLayouts/slideLayout25.xml"/><Relationship Id="rId12" Type="http://schemas.openxmlformats.org/officeDocument/2006/relationships/slideLayout" Target="../slideLayouts/slideLayout26.xml"/><Relationship Id="rId13" Type="http://schemas.openxmlformats.org/officeDocument/2006/relationships/slideLayout" Target="../slideLayouts/slideLayout27.xml"/><Relationship Id="rId14" Type="http://schemas.openxmlformats.org/officeDocument/2006/relationships/slideLayout" Target="../slideLayouts/slideLayout28.xml"/><Relationship Id="rId15" Type="http://schemas.openxmlformats.org/officeDocument/2006/relationships/slideLayout" Target="../slideLayouts/slideLayout29.xml"/><Relationship Id="rId16" Type="http://schemas.openxmlformats.org/officeDocument/2006/relationships/slideLayout" Target="../slideLayouts/slideLayout30.xml"/><Relationship Id="rId17" Type="http://schemas.openxmlformats.org/officeDocument/2006/relationships/slideLayout" Target="../slideLayouts/slideLayout31.xml"/><Relationship Id="rId18" Type="http://schemas.openxmlformats.org/officeDocument/2006/relationships/slideLayout" Target="../slideLayouts/slideLayout32.xml"/><Relationship Id="rId19" Type="http://schemas.openxmlformats.org/officeDocument/2006/relationships/slideLayout" Target="../slideLayouts/slideLayout33.xml"/><Relationship Id="rId20" Type="http://schemas.openxmlformats.org/officeDocument/2006/relationships/slideLayout" Target="../slideLayouts/slideLayout34.xml"/><Relationship Id="rId21" Type="http://schemas.openxmlformats.org/officeDocument/2006/relationships/slideLayout" Target="../slideLayouts/slideLayout35.xml"/><Relationship Id="rId22"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slideLayout" Target="../slideLayouts/slideLayout37.xml"/><Relationship Id="rId3" Type="http://schemas.openxmlformats.org/officeDocument/2006/relationships/slideLayout" Target="../slideLayouts/slideLayout38.xml"/><Relationship Id="rId4" Type="http://schemas.openxmlformats.org/officeDocument/2006/relationships/slideLayout" Target="../slideLayouts/slideLayout39.xml"/><Relationship Id="rId5" Type="http://schemas.openxmlformats.org/officeDocument/2006/relationships/slideLayout" Target="../slideLayouts/slideLayout40.xml"/><Relationship Id="rId6" Type="http://schemas.openxmlformats.org/officeDocument/2006/relationships/slideLayout" Target="../slideLayouts/slideLayout41.xml"/><Relationship Id="rId7" Type="http://schemas.openxmlformats.org/officeDocument/2006/relationships/slideLayout" Target="../slideLayouts/slideLayout42.xml"/><Relationship Id="rId8" Type="http://schemas.openxmlformats.org/officeDocument/2006/relationships/slideLayout" Target="../slideLayouts/slideLayout43.xml"/><Relationship Id="rId9" Type="http://schemas.openxmlformats.org/officeDocument/2006/relationships/slideLayout" Target="../slideLayouts/slideLayout44.xml"/><Relationship Id="rId10" Type="http://schemas.openxmlformats.org/officeDocument/2006/relationships/slideLayout" Target="../slideLayouts/slideLayout45.xml"/><Relationship Id="rId11" Type="http://schemas.openxmlformats.org/officeDocument/2006/relationships/slideLayout" Target="../slideLayouts/slideLayout46.xml"/><Relationship Id="rId12" Type="http://schemas.openxmlformats.org/officeDocument/2006/relationships/slideLayout" Target="../slideLayouts/slideLayout47.xml"/><Relationship Id="rId13" Type="http://schemas.openxmlformats.org/officeDocument/2006/relationships/slideLayout" Target="../slideLayouts/slideLayout48.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slideLayout" Target="../slideLayouts/slideLayout49.xml"/><Relationship Id="rId3" Type="http://schemas.openxmlformats.org/officeDocument/2006/relationships/slideLayout" Target="../slideLayouts/slideLayout50.xml"/><Relationship Id="rId4" Type="http://schemas.openxmlformats.org/officeDocument/2006/relationships/slideLayout" Target="../slideLayouts/slideLayout51.xml"/><Relationship Id="rId5" Type="http://schemas.openxmlformats.org/officeDocument/2006/relationships/slideLayout" Target="../slideLayouts/slideLayout52.xml"/><Relationship Id="rId6" Type="http://schemas.openxmlformats.org/officeDocument/2006/relationships/slideLayout" Target="../slideLayouts/slideLayout53.xml"/><Relationship Id="rId7" Type="http://schemas.openxmlformats.org/officeDocument/2006/relationships/slideLayout" Target="../slideLayouts/slideLayout54.xml"/><Relationship Id="rId8" Type="http://schemas.openxmlformats.org/officeDocument/2006/relationships/slideLayout" Target="../slideLayouts/slideLayout55.xml"/><Relationship Id="rId9" Type="http://schemas.openxmlformats.org/officeDocument/2006/relationships/slideLayout" Target="../slideLayouts/slideLayout56.xml"/><Relationship Id="rId10" Type="http://schemas.openxmlformats.org/officeDocument/2006/relationships/slideLayout" Target="../slideLayouts/slideLayout57.xml"/><Relationship Id="rId11" Type="http://schemas.openxmlformats.org/officeDocument/2006/relationships/slideLayout" Target="../slideLayouts/slideLayout58.xml"/><Relationship Id="rId12" Type="http://schemas.openxmlformats.org/officeDocument/2006/relationships/slideLayout" Target="../slideLayouts/slideLayout59.xml"/><Relationship Id="rId13" Type="http://schemas.openxmlformats.org/officeDocument/2006/relationships/slideLayout" Target="../slideLayouts/slideLayout60.xml"/>
</Relationships>
</file>

<file path=ppt/slideMasters/_rels/slideMaster6.xml.rels><?xml version="1.0" encoding="UTF-8"?>
<Relationships xmlns="http://schemas.openxmlformats.org/package/2006/relationships"><Relationship Id="rId1" Type="http://schemas.openxmlformats.org/officeDocument/2006/relationships/theme" Target="../theme/theme6.xml"/><Relationship Id="rId2" Type="http://schemas.openxmlformats.org/officeDocument/2006/relationships/slideLayout" Target="../slideLayouts/slideLayout61.xml"/><Relationship Id="rId3" Type="http://schemas.openxmlformats.org/officeDocument/2006/relationships/slideLayout" Target="../slideLayouts/slideLayout62.xml"/><Relationship Id="rId4" Type="http://schemas.openxmlformats.org/officeDocument/2006/relationships/slideLayout" Target="../slideLayouts/slideLayout63.xml"/><Relationship Id="rId5" Type="http://schemas.openxmlformats.org/officeDocument/2006/relationships/slideLayout" Target="../slideLayouts/slideLayout64.xml"/><Relationship Id="rId6" Type="http://schemas.openxmlformats.org/officeDocument/2006/relationships/slideLayout" Target="../slideLayouts/slideLayout65.xml"/><Relationship Id="rId7" Type="http://schemas.openxmlformats.org/officeDocument/2006/relationships/slideLayout" Target="../slideLayouts/slideLayout66.xml"/><Relationship Id="rId8" Type="http://schemas.openxmlformats.org/officeDocument/2006/relationships/slideLayout" Target="../slideLayouts/slideLayout67.xml"/><Relationship Id="rId9" Type="http://schemas.openxmlformats.org/officeDocument/2006/relationships/slideLayout" Target="../slideLayouts/slideLayout68.xml"/><Relationship Id="rId10" Type="http://schemas.openxmlformats.org/officeDocument/2006/relationships/slideLayout" Target="../slideLayouts/slideLayout69.xml"/><Relationship Id="rId11" Type="http://schemas.openxmlformats.org/officeDocument/2006/relationships/slideLayout" Target="../slideLayouts/slideLayout70.xml"/><Relationship Id="rId12" Type="http://schemas.openxmlformats.org/officeDocument/2006/relationships/slideLayout" Target="../slideLayouts/slideLayout71.xml"/><Relationship Id="rId13" Type="http://schemas.openxmlformats.org/officeDocument/2006/relationships/slideLayout" Target="../slideLayouts/slideLayout72.xml"/>
</Relationships>
</file>

<file path=ppt/slideMasters/_rels/slideMaster7.xml.rels><?xml version="1.0" encoding="UTF-8"?>
<Relationships xmlns="http://schemas.openxmlformats.org/package/2006/relationships"><Relationship Id="rId1" Type="http://schemas.openxmlformats.org/officeDocument/2006/relationships/theme" Target="../theme/theme7.xml"/><Relationship Id="rId2" Type="http://schemas.openxmlformats.org/officeDocument/2006/relationships/slideLayout" Target="../slideLayouts/slideLayout73.xml"/><Relationship Id="rId3" Type="http://schemas.openxmlformats.org/officeDocument/2006/relationships/slideLayout" Target="../slideLayouts/slideLayout74.xml"/><Relationship Id="rId4" Type="http://schemas.openxmlformats.org/officeDocument/2006/relationships/slideLayout" Target="../slideLayouts/slideLayout75.xml"/><Relationship Id="rId5" Type="http://schemas.openxmlformats.org/officeDocument/2006/relationships/slideLayout" Target="../slideLayouts/slideLayout76.xml"/><Relationship Id="rId6" Type="http://schemas.openxmlformats.org/officeDocument/2006/relationships/slideLayout" Target="../slideLayouts/slideLayout77.xml"/><Relationship Id="rId7" Type="http://schemas.openxmlformats.org/officeDocument/2006/relationships/slideLayout" Target="../slideLayouts/slideLayout78.xml"/><Relationship Id="rId8" Type="http://schemas.openxmlformats.org/officeDocument/2006/relationships/slideLayout" Target="../slideLayouts/slideLayout79.xml"/><Relationship Id="rId9" Type="http://schemas.openxmlformats.org/officeDocument/2006/relationships/slideLayout" Target="../slideLayouts/slideLayout80.xml"/><Relationship Id="rId10" Type="http://schemas.openxmlformats.org/officeDocument/2006/relationships/slideLayout" Target="../slideLayouts/slideLayout81.xml"/><Relationship Id="rId11" Type="http://schemas.openxmlformats.org/officeDocument/2006/relationships/slideLayout" Target="../slideLayouts/slideLayout82.xml"/><Relationship Id="rId12" Type="http://schemas.openxmlformats.org/officeDocument/2006/relationships/slideLayout" Target="../slideLayouts/slideLayout83.xml"/><Relationship Id="rId13" Type="http://schemas.openxmlformats.org/officeDocument/2006/relationships/slideLayout" Target="../slideLayouts/slideLayout84.xml"/>
</Relationships>
</file>

<file path=ppt/slideMasters/_rels/slideMaster8.xml.rels><?xml version="1.0" encoding="UTF-8"?>
<Relationships xmlns="http://schemas.openxmlformats.org/package/2006/relationships"><Relationship Id="rId1" Type="http://schemas.openxmlformats.org/officeDocument/2006/relationships/theme" Target="../theme/theme8.xml"/><Relationship Id="rId2" Type="http://schemas.openxmlformats.org/officeDocument/2006/relationships/slideLayout" Target="../slideLayouts/slideLayout85.xml"/><Relationship Id="rId3" Type="http://schemas.openxmlformats.org/officeDocument/2006/relationships/slideLayout" Target="../slideLayouts/slideLayout86.xml"/><Relationship Id="rId4" Type="http://schemas.openxmlformats.org/officeDocument/2006/relationships/slideLayout" Target="../slideLayouts/slideLayout87.xml"/><Relationship Id="rId5" Type="http://schemas.openxmlformats.org/officeDocument/2006/relationships/slideLayout" Target="../slideLayouts/slideLayout88.xml"/><Relationship Id="rId6" Type="http://schemas.openxmlformats.org/officeDocument/2006/relationships/slideLayout" Target="../slideLayouts/slideLayout89.xml"/><Relationship Id="rId7" Type="http://schemas.openxmlformats.org/officeDocument/2006/relationships/slideLayout" Target="../slideLayouts/slideLayout90.xml"/><Relationship Id="rId8" Type="http://schemas.openxmlformats.org/officeDocument/2006/relationships/slideLayout" Target="../slideLayouts/slideLayout91.xml"/><Relationship Id="rId9" Type="http://schemas.openxmlformats.org/officeDocument/2006/relationships/slideLayout" Target="../slideLayouts/slideLayout92.xml"/><Relationship Id="rId10" Type="http://schemas.openxmlformats.org/officeDocument/2006/relationships/slideLayout" Target="../slideLayouts/slideLayout93.xml"/><Relationship Id="rId11" Type="http://schemas.openxmlformats.org/officeDocument/2006/relationships/slideLayout" Target="../slideLayouts/slideLayout94.xml"/><Relationship Id="rId12" Type="http://schemas.openxmlformats.org/officeDocument/2006/relationships/slideLayout" Target="../slideLayouts/slideLayout95.xml"/><Relationship Id="rId13" Type="http://schemas.openxmlformats.org/officeDocument/2006/relationships/slideLayout" Target="../slideLayouts/slideLayout96.xml"/>
</Relationships>
</file>

<file path=ppt/slideMasters/_rels/slideMaster9.xml.rels><?xml version="1.0" encoding="UTF-8"?>
<Relationships xmlns="http://schemas.openxmlformats.org/package/2006/relationships"><Relationship Id="rId1" Type="http://schemas.openxmlformats.org/officeDocument/2006/relationships/theme" Target="../theme/theme9.xml"/><Relationship Id="rId2" Type="http://schemas.openxmlformats.org/officeDocument/2006/relationships/slideLayout" Target="../slideLayouts/slideLayout97.xml"/><Relationship Id="rId3" Type="http://schemas.openxmlformats.org/officeDocument/2006/relationships/slideLayout" Target="../slideLayouts/slideLayout98.xml"/><Relationship Id="rId4" Type="http://schemas.openxmlformats.org/officeDocument/2006/relationships/slideLayout" Target="../slideLayouts/slideLayout99.xml"/><Relationship Id="rId5" Type="http://schemas.openxmlformats.org/officeDocument/2006/relationships/slideLayout" Target="../slideLayouts/slideLayout100.xml"/><Relationship Id="rId6" Type="http://schemas.openxmlformats.org/officeDocument/2006/relationships/slideLayout" Target="../slideLayouts/slideLayout101.xml"/><Relationship Id="rId7" Type="http://schemas.openxmlformats.org/officeDocument/2006/relationships/slideLayout" Target="../slideLayouts/slideLayout102.xml"/><Relationship Id="rId8" Type="http://schemas.openxmlformats.org/officeDocument/2006/relationships/slideLayout" Target="../slideLayouts/slideLayout103.xml"/><Relationship Id="rId9" Type="http://schemas.openxmlformats.org/officeDocument/2006/relationships/slideLayout" Target="../slideLayouts/slideLayout104.xml"/><Relationship Id="rId10" Type="http://schemas.openxmlformats.org/officeDocument/2006/relationships/slideLayout" Target="../slideLayouts/slideLayout105.xml"/><Relationship Id="rId11" Type="http://schemas.openxmlformats.org/officeDocument/2006/relationships/slideLayout" Target="../slideLayouts/slideLayout106.xml"/><Relationship Id="rId12" Type="http://schemas.openxmlformats.org/officeDocument/2006/relationships/slideLayout" Target="../slideLayouts/slideLayout107.xml"/><Relationship Id="rId13" Type="http://schemas.openxmlformats.org/officeDocument/2006/relationships/slideLayout" Target="../slideLayouts/slideLayout108.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2c02c"/>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504000" y="226080"/>
            <a:ext cx="9071640" cy="946440"/>
          </a:xfrm>
          <a:prstGeom prst="rect">
            <a:avLst/>
          </a:prstGeom>
          <a:noFill/>
          <a:ln w="0">
            <a:noFill/>
          </a:ln>
        </p:spPr>
        <p:txBody>
          <a:bodyPr lIns="0" rIns="0" tIns="0" bIns="0" anchor="ctr">
            <a:noAutofit/>
          </a:bodyPr>
          <a:p>
            <a:pPr algn="ctr"/>
            <a:r>
              <a:rPr b="0" lang="el-GR" sz="4400" spc="-1" strike="noStrike">
                <a:latin typeface="Noto Sans"/>
              </a:rPr>
              <a:t>Πατήστε για επεξεργασία της μορφής κειμένου του τίτλου</a:t>
            </a:r>
            <a:endParaRPr b="0" lang="el-GR" sz="4400" spc="-1" strike="noStrike">
              <a:latin typeface="Noto Sans"/>
            </a:endParaRPr>
          </a:p>
        </p:txBody>
      </p:sp>
      <p:sp>
        <p:nvSpPr>
          <p:cNvPr id="1" name="PlaceHolder 2"/>
          <p:cNvSpPr>
            <a:spLocks noGrp="1"/>
          </p:cNvSpPr>
          <p:nvPr>
            <p:ph type="body"/>
          </p:nvPr>
        </p:nvSpPr>
        <p:spPr>
          <a:xfrm>
            <a:off x="504000" y="1326600"/>
            <a:ext cx="9071640" cy="328824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l-GR" sz="3200" spc="-1" strike="noStrike">
                <a:latin typeface="Arial"/>
              </a:rPr>
              <a:t>Πατήστε για επεξεργασία της μορφής κειμένου διάρθρωσης</a:t>
            </a:r>
            <a:endParaRPr b="0" lang="el-GR" sz="3200" spc="-1" strike="noStrike">
              <a:latin typeface="Arial"/>
            </a:endParaRPr>
          </a:p>
          <a:p>
            <a:pPr lvl="1" marL="864000" indent="-324000">
              <a:spcBef>
                <a:spcPts val="1134"/>
              </a:spcBef>
              <a:buClr>
                <a:srgbClr val="000000"/>
              </a:buClr>
              <a:buSzPct val="75000"/>
              <a:buFont typeface="Symbol" charset="2"/>
              <a:buChar char=""/>
            </a:pPr>
            <a:r>
              <a:rPr b="0" lang="el-GR" sz="2800" spc="-1" strike="noStrike">
                <a:latin typeface="Arial"/>
              </a:rPr>
              <a:t>Δεύτερο επίπεδο διάρθρωσης</a:t>
            </a:r>
            <a:endParaRPr b="0" lang="el-GR" sz="2800" spc="-1" strike="noStrike">
              <a:latin typeface="Arial"/>
            </a:endParaRPr>
          </a:p>
          <a:p>
            <a:pPr lvl="2" marL="1296000" indent="-288000">
              <a:spcBef>
                <a:spcPts val="850"/>
              </a:spcBef>
              <a:buClr>
                <a:srgbClr val="000000"/>
              </a:buClr>
              <a:buSzPct val="45000"/>
              <a:buFont typeface="Wingdings" charset="2"/>
              <a:buChar char=""/>
            </a:pPr>
            <a:r>
              <a:rPr b="0" lang="el-GR" sz="2400" spc="-1" strike="noStrike">
                <a:latin typeface="Arial"/>
              </a:rPr>
              <a:t>Τρίτο επίπεδο διάρθρωσης</a:t>
            </a:r>
            <a:endParaRPr b="0" lang="el-GR" sz="2400" spc="-1" strike="noStrike">
              <a:latin typeface="Arial"/>
            </a:endParaRPr>
          </a:p>
          <a:p>
            <a:pPr lvl="3" marL="1728000" indent="-216000">
              <a:spcBef>
                <a:spcPts val="567"/>
              </a:spcBef>
              <a:buClr>
                <a:srgbClr val="000000"/>
              </a:buClr>
              <a:buSzPct val="75000"/>
              <a:buFont typeface="Symbol" charset="2"/>
              <a:buChar char=""/>
            </a:pPr>
            <a:r>
              <a:rPr b="0" lang="el-GR" sz="2000" spc="-1" strike="noStrike">
                <a:latin typeface="Arial"/>
              </a:rPr>
              <a:t>Τέταρτο επίπεδο διάρθρωσης</a:t>
            </a:r>
            <a:endParaRPr b="0" lang="el-GR" sz="2000" spc="-1" strike="noStrike">
              <a:latin typeface="Arial"/>
            </a:endParaRPr>
          </a:p>
          <a:p>
            <a:pPr lvl="4" marL="2160000" indent="-216000">
              <a:spcBef>
                <a:spcPts val="283"/>
              </a:spcBef>
              <a:buClr>
                <a:srgbClr val="000000"/>
              </a:buClr>
              <a:buSzPct val="45000"/>
              <a:buFont typeface="Wingdings" charset="2"/>
              <a:buChar char=""/>
            </a:pPr>
            <a:r>
              <a:rPr b="0" lang="el-GR" sz="2000" spc="-1" strike="noStrike">
                <a:latin typeface="Arial"/>
              </a:rPr>
              <a:t>Πέμπτο επίπεδο διάρθρωσης</a:t>
            </a:r>
            <a:endParaRPr b="0" lang="el-GR" sz="2000" spc="-1" strike="noStrike">
              <a:latin typeface="Arial"/>
            </a:endParaRPr>
          </a:p>
          <a:p>
            <a:pPr lvl="5" marL="2592000" indent="-216000">
              <a:spcBef>
                <a:spcPts val="283"/>
              </a:spcBef>
              <a:buClr>
                <a:srgbClr val="000000"/>
              </a:buClr>
              <a:buSzPct val="45000"/>
              <a:buFont typeface="Wingdings" charset="2"/>
              <a:buChar char=""/>
            </a:pPr>
            <a:r>
              <a:rPr b="0" lang="el-GR" sz="2000" spc="-1" strike="noStrike">
                <a:latin typeface="Arial"/>
              </a:rPr>
              <a:t>Έκτο επίπεδο διάρθρωσης</a:t>
            </a:r>
            <a:endParaRPr b="0" lang="el-GR" sz="2000" spc="-1" strike="noStrike">
              <a:latin typeface="Arial"/>
            </a:endParaRPr>
          </a:p>
          <a:p>
            <a:pPr lvl="6" marL="3024000" indent="-216000">
              <a:spcBef>
                <a:spcPts val="283"/>
              </a:spcBef>
              <a:buClr>
                <a:srgbClr val="000000"/>
              </a:buClr>
              <a:buSzPct val="45000"/>
              <a:buFont typeface="Wingdings" charset="2"/>
              <a:buChar char=""/>
            </a:pPr>
            <a:r>
              <a:rPr b="0" lang="el-GR" sz="2000" spc="-1" strike="noStrike">
                <a:latin typeface="Arial"/>
              </a:rPr>
              <a:t>Έβδομο επίπεδο διάρθρωσης</a:t>
            </a:r>
            <a:endParaRPr b="0" lang="el-GR" sz="2000" spc="-1" strike="noStrike">
              <a:latin typeface="Arial"/>
            </a:endParaRPr>
          </a:p>
        </p:txBody>
      </p:sp>
      <p:sp>
        <p:nvSpPr>
          <p:cNvPr id="2" name="PlaceHolder 3"/>
          <p:cNvSpPr>
            <a:spLocks noGrp="1"/>
          </p:cNvSpPr>
          <p:nvPr>
            <p:ph type="dt"/>
          </p:nvPr>
        </p:nvSpPr>
        <p:spPr>
          <a:xfrm>
            <a:off x="504000" y="5165280"/>
            <a:ext cx="2348280" cy="390600"/>
          </a:xfrm>
          <a:prstGeom prst="rect">
            <a:avLst/>
          </a:prstGeom>
          <a:noFill/>
          <a:ln w="0">
            <a:noFill/>
          </a:ln>
        </p:spPr>
        <p:txBody>
          <a:bodyPr lIns="0" rIns="0" tIns="0" bIns="0" anchor="t">
            <a:noAutofit/>
          </a:bodyPr>
          <a:p>
            <a:r>
              <a:rPr b="0" lang="el-GR" sz="1400" spc="-1" strike="noStrike">
                <a:latin typeface="Times New Roman"/>
              </a:rPr>
              <a:t>&lt;ημερομηνία/ώρα&gt;</a:t>
            </a:r>
            <a:endParaRPr b="0" lang="el-GR" sz="1400" spc="-1" strike="noStrike">
              <a:latin typeface="Times New Roman"/>
            </a:endParaRPr>
          </a:p>
        </p:txBody>
      </p:sp>
      <p:sp>
        <p:nvSpPr>
          <p:cNvPr id="3" name="PlaceHolder 4"/>
          <p:cNvSpPr>
            <a:spLocks noGrp="1"/>
          </p:cNvSpPr>
          <p:nvPr>
            <p:ph type="ftr"/>
          </p:nvPr>
        </p:nvSpPr>
        <p:spPr>
          <a:xfrm>
            <a:off x="3447360" y="5165280"/>
            <a:ext cx="3195000" cy="390600"/>
          </a:xfrm>
          <a:prstGeom prst="rect">
            <a:avLst/>
          </a:prstGeom>
          <a:noFill/>
          <a:ln w="0">
            <a:noFill/>
          </a:ln>
        </p:spPr>
        <p:txBody>
          <a:bodyPr lIns="0" rIns="0" tIns="0" bIns="0" anchor="t">
            <a:noAutofit/>
          </a:bodyPr>
          <a:p>
            <a:pPr algn="ctr"/>
            <a:r>
              <a:rPr b="0" lang="el-GR" sz="1400" spc="-1" strike="noStrike">
                <a:latin typeface="Times New Roman"/>
              </a:rPr>
              <a:t>&lt;υποσέλιδο&gt;</a:t>
            </a:r>
            <a:endParaRPr b="0" lang="el-GR" sz="1400" spc="-1" strike="noStrike">
              <a:latin typeface="Times New Roman"/>
            </a:endParaRPr>
          </a:p>
        </p:txBody>
      </p:sp>
      <p:sp>
        <p:nvSpPr>
          <p:cNvPr id="4" name="PlaceHolder 5"/>
          <p:cNvSpPr>
            <a:spLocks noGrp="1"/>
          </p:cNvSpPr>
          <p:nvPr>
            <p:ph type="sldNum"/>
          </p:nvPr>
        </p:nvSpPr>
        <p:spPr>
          <a:xfrm>
            <a:off x="7227360" y="5165280"/>
            <a:ext cx="2348280" cy="390600"/>
          </a:xfrm>
          <a:prstGeom prst="rect">
            <a:avLst/>
          </a:prstGeom>
          <a:noFill/>
          <a:ln w="0">
            <a:noFill/>
          </a:ln>
        </p:spPr>
        <p:txBody>
          <a:bodyPr lIns="0" rIns="0" tIns="0" bIns="0" anchor="t">
            <a:noAutofit/>
          </a:bodyPr>
          <a:p>
            <a:pPr algn="r"/>
            <a:fld id="{5F1BD0FF-4472-46BD-B543-686F5A13B2C4}" type="slidenum">
              <a:rPr b="0" lang="el-GR" sz="1400" spc="-1" strike="noStrike">
                <a:latin typeface="Times New Roman"/>
              </a:rPr>
              <a:t>&lt;αριθμός&gt;</a:t>
            </a:fld>
            <a:endParaRPr b="0" lang="el-GR" sz="1400" spc="-1" strike="noStrike">
              <a:latin typeface="Times New Roman"/>
            </a:endParaRPr>
          </a:p>
        </p:txBody>
      </p:sp>
      <p:sp>
        <p:nvSpPr>
          <p:cNvPr id="5" name=""/>
          <p:cNvSpPr/>
          <p:nvPr/>
        </p:nvSpPr>
        <p:spPr>
          <a:xfrm>
            <a:off x="1668240" y="2219040"/>
            <a:ext cx="1557000" cy="1874520"/>
          </a:xfrm>
          <a:custGeom>
            <a:avLst/>
            <a:gdLst/>
            <a:ahLst/>
            <a:rect l="0" t="0" r="r" b="b"/>
            <a:pathLst>
              <a:path w="4326" h="5208">
                <a:moveTo>
                  <a:pt x="2162" y="0"/>
                </a:moveTo>
                <a:lnTo>
                  <a:pt x="2162" y="0"/>
                </a:lnTo>
                <a:lnTo>
                  <a:pt x="2162" y="0"/>
                </a:lnTo>
                <a:lnTo>
                  <a:pt x="2015" y="4"/>
                </a:lnTo>
                <a:lnTo>
                  <a:pt x="1874" y="17"/>
                </a:lnTo>
                <a:lnTo>
                  <a:pt x="1736" y="39"/>
                </a:lnTo>
                <a:lnTo>
                  <a:pt x="1602" y="70"/>
                </a:lnTo>
                <a:lnTo>
                  <a:pt x="1470" y="111"/>
                </a:lnTo>
                <a:lnTo>
                  <a:pt x="1339" y="161"/>
                </a:lnTo>
                <a:lnTo>
                  <a:pt x="1210" y="220"/>
                </a:lnTo>
                <a:lnTo>
                  <a:pt x="1081" y="290"/>
                </a:lnTo>
                <a:lnTo>
                  <a:pt x="956" y="367"/>
                </a:lnTo>
                <a:lnTo>
                  <a:pt x="840" y="449"/>
                </a:lnTo>
                <a:lnTo>
                  <a:pt x="731" y="537"/>
                </a:lnTo>
                <a:lnTo>
                  <a:pt x="630" y="631"/>
                </a:lnTo>
                <a:lnTo>
                  <a:pt x="536" y="732"/>
                </a:lnTo>
                <a:lnTo>
                  <a:pt x="448" y="840"/>
                </a:lnTo>
                <a:lnTo>
                  <a:pt x="366" y="956"/>
                </a:lnTo>
                <a:lnTo>
                  <a:pt x="289" y="1081"/>
                </a:lnTo>
                <a:lnTo>
                  <a:pt x="219" y="1210"/>
                </a:lnTo>
                <a:lnTo>
                  <a:pt x="160" y="1339"/>
                </a:lnTo>
                <a:lnTo>
                  <a:pt x="110" y="1470"/>
                </a:lnTo>
                <a:lnTo>
                  <a:pt x="70" y="1602"/>
                </a:lnTo>
                <a:lnTo>
                  <a:pt x="39" y="1736"/>
                </a:lnTo>
                <a:lnTo>
                  <a:pt x="17" y="1874"/>
                </a:lnTo>
                <a:lnTo>
                  <a:pt x="4" y="2015"/>
                </a:lnTo>
                <a:lnTo>
                  <a:pt x="0" y="2162"/>
                </a:lnTo>
                <a:lnTo>
                  <a:pt x="0" y="2162"/>
                </a:lnTo>
                <a:lnTo>
                  <a:pt x="0" y="2162"/>
                </a:lnTo>
                <a:lnTo>
                  <a:pt x="4" y="2308"/>
                </a:lnTo>
                <a:lnTo>
                  <a:pt x="17" y="2450"/>
                </a:lnTo>
                <a:lnTo>
                  <a:pt x="39" y="2587"/>
                </a:lnTo>
                <a:lnTo>
                  <a:pt x="70" y="2721"/>
                </a:lnTo>
                <a:lnTo>
                  <a:pt x="110" y="2853"/>
                </a:lnTo>
                <a:lnTo>
                  <a:pt x="160" y="2983"/>
                </a:lnTo>
                <a:lnTo>
                  <a:pt x="220" y="3112"/>
                </a:lnTo>
                <a:lnTo>
                  <a:pt x="289" y="3241"/>
                </a:lnTo>
                <a:lnTo>
                  <a:pt x="366" y="3366"/>
                </a:lnTo>
                <a:lnTo>
                  <a:pt x="448" y="3482"/>
                </a:lnTo>
                <a:lnTo>
                  <a:pt x="536" y="3590"/>
                </a:lnTo>
                <a:lnTo>
                  <a:pt x="630" y="3691"/>
                </a:lnTo>
                <a:lnTo>
                  <a:pt x="731" y="3785"/>
                </a:lnTo>
                <a:lnTo>
                  <a:pt x="840" y="3873"/>
                </a:lnTo>
                <a:lnTo>
                  <a:pt x="956" y="3955"/>
                </a:lnTo>
                <a:lnTo>
                  <a:pt x="1081" y="4032"/>
                </a:lnTo>
                <a:lnTo>
                  <a:pt x="1171" y="4081"/>
                </a:lnTo>
                <a:lnTo>
                  <a:pt x="1260" y="4125"/>
                </a:lnTo>
                <a:lnTo>
                  <a:pt x="1351" y="4164"/>
                </a:lnTo>
                <a:lnTo>
                  <a:pt x="1448" y="4201"/>
                </a:lnTo>
                <a:lnTo>
                  <a:pt x="1448" y="4203"/>
                </a:lnTo>
                <a:lnTo>
                  <a:pt x="1448" y="4954"/>
                </a:lnTo>
                <a:lnTo>
                  <a:pt x="1449" y="4980"/>
                </a:lnTo>
                <a:lnTo>
                  <a:pt x="1453" y="5005"/>
                </a:lnTo>
                <a:lnTo>
                  <a:pt x="1459" y="5029"/>
                </a:lnTo>
                <a:lnTo>
                  <a:pt x="1468" y="5052"/>
                </a:lnTo>
                <a:lnTo>
                  <a:pt x="1478" y="5074"/>
                </a:lnTo>
                <a:lnTo>
                  <a:pt x="1491" y="5095"/>
                </a:lnTo>
                <a:lnTo>
                  <a:pt x="1506" y="5115"/>
                </a:lnTo>
                <a:lnTo>
                  <a:pt x="1522" y="5133"/>
                </a:lnTo>
                <a:lnTo>
                  <a:pt x="1540" y="5149"/>
                </a:lnTo>
                <a:lnTo>
                  <a:pt x="1560" y="5164"/>
                </a:lnTo>
                <a:lnTo>
                  <a:pt x="1581" y="5176"/>
                </a:lnTo>
                <a:lnTo>
                  <a:pt x="1603" y="5187"/>
                </a:lnTo>
                <a:lnTo>
                  <a:pt x="1626" y="5195"/>
                </a:lnTo>
                <a:lnTo>
                  <a:pt x="1651" y="5202"/>
                </a:lnTo>
                <a:lnTo>
                  <a:pt x="1676" y="5205"/>
                </a:lnTo>
                <a:lnTo>
                  <a:pt x="1702" y="5207"/>
                </a:lnTo>
                <a:lnTo>
                  <a:pt x="2622" y="5207"/>
                </a:lnTo>
                <a:lnTo>
                  <a:pt x="2648" y="5205"/>
                </a:lnTo>
                <a:lnTo>
                  <a:pt x="2673" y="5202"/>
                </a:lnTo>
                <a:lnTo>
                  <a:pt x="2698" y="5195"/>
                </a:lnTo>
                <a:lnTo>
                  <a:pt x="2721" y="5187"/>
                </a:lnTo>
                <a:lnTo>
                  <a:pt x="2743" y="5176"/>
                </a:lnTo>
                <a:lnTo>
                  <a:pt x="2764" y="5164"/>
                </a:lnTo>
                <a:lnTo>
                  <a:pt x="2784" y="5149"/>
                </a:lnTo>
                <a:lnTo>
                  <a:pt x="2802" y="5133"/>
                </a:lnTo>
                <a:lnTo>
                  <a:pt x="2818" y="5115"/>
                </a:lnTo>
                <a:lnTo>
                  <a:pt x="2833" y="5095"/>
                </a:lnTo>
                <a:lnTo>
                  <a:pt x="2845" y="5074"/>
                </a:lnTo>
                <a:lnTo>
                  <a:pt x="2856" y="5052"/>
                </a:lnTo>
                <a:lnTo>
                  <a:pt x="2865" y="5029"/>
                </a:lnTo>
                <a:lnTo>
                  <a:pt x="2871" y="5005"/>
                </a:lnTo>
                <a:lnTo>
                  <a:pt x="2875" y="4980"/>
                </a:lnTo>
                <a:lnTo>
                  <a:pt x="2876" y="4954"/>
                </a:lnTo>
                <a:lnTo>
                  <a:pt x="2876" y="4203"/>
                </a:lnTo>
                <a:lnTo>
                  <a:pt x="2876" y="4201"/>
                </a:lnTo>
                <a:lnTo>
                  <a:pt x="2876" y="4201"/>
                </a:lnTo>
                <a:lnTo>
                  <a:pt x="2972" y="4165"/>
                </a:lnTo>
                <a:lnTo>
                  <a:pt x="3063" y="4125"/>
                </a:lnTo>
                <a:lnTo>
                  <a:pt x="3152" y="4082"/>
                </a:lnTo>
                <a:lnTo>
                  <a:pt x="3243" y="4032"/>
                </a:lnTo>
                <a:lnTo>
                  <a:pt x="3368" y="3955"/>
                </a:lnTo>
                <a:lnTo>
                  <a:pt x="3484" y="3872"/>
                </a:lnTo>
                <a:lnTo>
                  <a:pt x="3593" y="3785"/>
                </a:lnTo>
                <a:lnTo>
                  <a:pt x="3694" y="3691"/>
                </a:lnTo>
                <a:lnTo>
                  <a:pt x="3788" y="3590"/>
                </a:lnTo>
                <a:lnTo>
                  <a:pt x="3876" y="3482"/>
                </a:lnTo>
                <a:lnTo>
                  <a:pt x="3958" y="3366"/>
                </a:lnTo>
                <a:lnTo>
                  <a:pt x="4035" y="3241"/>
                </a:lnTo>
                <a:lnTo>
                  <a:pt x="4104" y="3112"/>
                </a:lnTo>
                <a:lnTo>
                  <a:pt x="4164" y="2983"/>
                </a:lnTo>
                <a:lnTo>
                  <a:pt x="4213" y="2853"/>
                </a:lnTo>
                <a:lnTo>
                  <a:pt x="4254" y="2721"/>
                </a:lnTo>
                <a:lnTo>
                  <a:pt x="4285" y="2587"/>
                </a:lnTo>
                <a:lnTo>
                  <a:pt x="4307" y="2450"/>
                </a:lnTo>
                <a:lnTo>
                  <a:pt x="4320" y="2308"/>
                </a:lnTo>
                <a:lnTo>
                  <a:pt x="4325" y="2162"/>
                </a:lnTo>
                <a:lnTo>
                  <a:pt x="4325" y="2162"/>
                </a:lnTo>
                <a:lnTo>
                  <a:pt x="4325" y="2162"/>
                </a:lnTo>
                <a:lnTo>
                  <a:pt x="4321" y="2015"/>
                </a:lnTo>
                <a:lnTo>
                  <a:pt x="4308" y="1874"/>
                </a:lnTo>
                <a:lnTo>
                  <a:pt x="4286" y="1736"/>
                </a:lnTo>
                <a:lnTo>
                  <a:pt x="4254" y="1602"/>
                </a:lnTo>
                <a:lnTo>
                  <a:pt x="4214" y="1470"/>
                </a:lnTo>
                <a:lnTo>
                  <a:pt x="4164" y="1339"/>
                </a:lnTo>
                <a:lnTo>
                  <a:pt x="4104" y="1210"/>
                </a:lnTo>
                <a:lnTo>
                  <a:pt x="4035" y="1081"/>
                </a:lnTo>
                <a:lnTo>
                  <a:pt x="3958" y="956"/>
                </a:lnTo>
                <a:lnTo>
                  <a:pt x="3876" y="840"/>
                </a:lnTo>
                <a:lnTo>
                  <a:pt x="3788" y="732"/>
                </a:lnTo>
                <a:lnTo>
                  <a:pt x="3693" y="631"/>
                </a:lnTo>
                <a:lnTo>
                  <a:pt x="3592" y="537"/>
                </a:lnTo>
                <a:lnTo>
                  <a:pt x="3484" y="449"/>
                </a:lnTo>
                <a:lnTo>
                  <a:pt x="3368" y="367"/>
                </a:lnTo>
                <a:lnTo>
                  <a:pt x="3243" y="290"/>
                </a:lnTo>
                <a:lnTo>
                  <a:pt x="3114" y="220"/>
                </a:lnTo>
                <a:lnTo>
                  <a:pt x="2985" y="161"/>
                </a:lnTo>
                <a:lnTo>
                  <a:pt x="2854" y="111"/>
                </a:lnTo>
                <a:lnTo>
                  <a:pt x="2722" y="70"/>
                </a:lnTo>
                <a:lnTo>
                  <a:pt x="2588" y="39"/>
                </a:lnTo>
                <a:lnTo>
                  <a:pt x="2450" y="17"/>
                </a:lnTo>
                <a:lnTo>
                  <a:pt x="2309" y="4"/>
                </a:lnTo>
                <a:lnTo>
                  <a:pt x="2162" y="0"/>
                </a:lnTo>
                <a:close/>
              </a:path>
            </a:pathLst>
          </a:custGeom>
          <a:noFill/>
          <a:ln cap="sq" w="78120">
            <a:solidFill>
              <a:srgbClr val="ffffff"/>
            </a:solidFill>
            <a:miter/>
          </a:ln>
        </p:spPr>
      </p:sp>
      <p:sp>
        <p:nvSpPr>
          <p:cNvPr id="6" name=""/>
          <p:cNvSpPr/>
          <p:nvPr/>
        </p:nvSpPr>
        <p:spPr>
          <a:xfrm>
            <a:off x="2081160" y="4093200"/>
            <a:ext cx="730800" cy="182880"/>
          </a:xfrm>
          <a:custGeom>
            <a:avLst/>
            <a:gdLst/>
            <a:ahLst/>
            <a:rect l="0" t="0" r="r" b="b"/>
            <a:pathLst>
              <a:path w="2031" h="509">
                <a:moveTo>
                  <a:pt x="1015" y="508"/>
                </a:moveTo>
                <a:lnTo>
                  <a:pt x="1776" y="508"/>
                </a:lnTo>
                <a:lnTo>
                  <a:pt x="1802" y="507"/>
                </a:lnTo>
                <a:lnTo>
                  <a:pt x="1827" y="503"/>
                </a:lnTo>
                <a:lnTo>
                  <a:pt x="1852" y="497"/>
                </a:lnTo>
                <a:lnTo>
                  <a:pt x="1875" y="488"/>
                </a:lnTo>
                <a:lnTo>
                  <a:pt x="1897" y="477"/>
                </a:lnTo>
                <a:lnTo>
                  <a:pt x="1918" y="465"/>
                </a:lnTo>
                <a:lnTo>
                  <a:pt x="1938" y="450"/>
                </a:lnTo>
                <a:lnTo>
                  <a:pt x="1956" y="433"/>
                </a:lnTo>
                <a:lnTo>
                  <a:pt x="1972" y="415"/>
                </a:lnTo>
                <a:lnTo>
                  <a:pt x="1987" y="396"/>
                </a:lnTo>
                <a:lnTo>
                  <a:pt x="1999" y="375"/>
                </a:lnTo>
                <a:lnTo>
                  <a:pt x="2010" y="353"/>
                </a:lnTo>
                <a:lnTo>
                  <a:pt x="2019" y="329"/>
                </a:lnTo>
                <a:lnTo>
                  <a:pt x="2025" y="305"/>
                </a:lnTo>
                <a:lnTo>
                  <a:pt x="2029" y="280"/>
                </a:lnTo>
                <a:lnTo>
                  <a:pt x="2030" y="254"/>
                </a:lnTo>
                <a:lnTo>
                  <a:pt x="2029" y="228"/>
                </a:lnTo>
                <a:lnTo>
                  <a:pt x="2025" y="203"/>
                </a:lnTo>
                <a:lnTo>
                  <a:pt x="2019" y="179"/>
                </a:lnTo>
                <a:lnTo>
                  <a:pt x="2010" y="155"/>
                </a:lnTo>
                <a:lnTo>
                  <a:pt x="1999" y="133"/>
                </a:lnTo>
                <a:lnTo>
                  <a:pt x="1987" y="112"/>
                </a:lnTo>
                <a:lnTo>
                  <a:pt x="1972" y="93"/>
                </a:lnTo>
                <a:lnTo>
                  <a:pt x="1956" y="74"/>
                </a:lnTo>
                <a:lnTo>
                  <a:pt x="1938" y="58"/>
                </a:lnTo>
                <a:lnTo>
                  <a:pt x="1918" y="43"/>
                </a:lnTo>
                <a:lnTo>
                  <a:pt x="1897" y="31"/>
                </a:lnTo>
                <a:lnTo>
                  <a:pt x="1875" y="20"/>
                </a:lnTo>
                <a:lnTo>
                  <a:pt x="1852" y="11"/>
                </a:lnTo>
                <a:lnTo>
                  <a:pt x="1827" y="5"/>
                </a:lnTo>
                <a:lnTo>
                  <a:pt x="1802" y="1"/>
                </a:lnTo>
                <a:lnTo>
                  <a:pt x="1776" y="0"/>
                </a:lnTo>
                <a:lnTo>
                  <a:pt x="254" y="0"/>
                </a:lnTo>
                <a:lnTo>
                  <a:pt x="228" y="1"/>
                </a:lnTo>
                <a:lnTo>
                  <a:pt x="203" y="5"/>
                </a:lnTo>
                <a:lnTo>
                  <a:pt x="179" y="11"/>
                </a:lnTo>
                <a:lnTo>
                  <a:pt x="155" y="20"/>
                </a:lnTo>
                <a:lnTo>
                  <a:pt x="133" y="31"/>
                </a:lnTo>
                <a:lnTo>
                  <a:pt x="112" y="43"/>
                </a:lnTo>
                <a:lnTo>
                  <a:pt x="93" y="58"/>
                </a:lnTo>
                <a:lnTo>
                  <a:pt x="74" y="74"/>
                </a:lnTo>
                <a:lnTo>
                  <a:pt x="58" y="93"/>
                </a:lnTo>
                <a:lnTo>
                  <a:pt x="43" y="112"/>
                </a:lnTo>
                <a:lnTo>
                  <a:pt x="31" y="133"/>
                </a:lnTo>
                <a:lnTo>
                  <a:pt x="20" y="155"/>
                </a:lnTo>
                <a:lnTo>
                  <a:pt x="11" y="179"/>
                </a:lnTo>
                <a:lnTo>
                  <a:pt x="5" y="203"/>
                </a:lnTo>
                <a:lnTo>
                  <a:pt x="1" y="228"/>
                </a:lnTo>
                <a:lnTo>
                  <a:pt x="0" y="254"/>
                </a:lnTo>
                <a:lnTo>
                  <a:pt x="1" y="280"/>
                </a:lnTo>
                <a:lnTo>
                  <a:pt x="5" y="305"/>
                </a:lnTo>
                <a:lnTo>
                  <a:pt x="11" y="329"/>
                </a:lnTo>
                <a:lnTo>
                  <a:pt x="20" y="353"/>
                </a:lnTo>
                <a:lnTo>
                  <a:pt x="31" y="375"/>
                </a:lnTo>
                <a:lnTo>
                  <a:pt x="43" y="396"/>
                </a:lnTo>
                <a:lnTo>
                  <a:pt x="58" y="415"/>
                </a:lnTo>
                <a:lnTo>
                  <a:pt x="74" y="433"/>
                </a:lnTo>
                <a:lnTo>
                  <a:pt x="93" y="450"/>
                </a:lnTo>
                <a:lnTo>
                  <a:pt x="112" y="465"/>
                </a:lnTo>
                <a:lnTo>
                  <a:pt x="133" y="477"/>
                </a:lnTo>
                <a:lnTo>
                  <a:pt x="155" y="488"/>
                </a:lnTo>
                <a:lnTo>
                  <a:pt x="179" y="497"/>
                </a:lnTo>
                <a:lnTo>
                  <a:pt x="203" y="503"/>
                </a:lnTo>
                <a:lnTo>
                  <a:pt x="228" y="507"/>
                </a:lnTo>
                <a:lnTo>
                  <a:pt x="254" y="508"/>
                </a:lnTo>
                <a:lnTo>
                  <a:pt x="1015" y="508"/>
                </a:lnTo>
                <a:close/>
              </a:path>
            </a:pathLst>
          </a:custGeom>
          <a:noFill/>
          <a:ln cap="rnd" w="78120">
            <a:solidFill>
              <a:srgbClr val="ffffff"/>
            </a:solidFill>
            <a:round/>
          </a:ln>
        </p:spPr>
      </p:sp>
      <p:sp>
        <p:nvSpPr>
          <p:cNvPr id="7" name=""/>
          <p:cNvSpPr/>
          <p:nvPr/>
        </p:nvSpPr>
        <p:spPr>
          <a:xfrm>
            <a:off x="2151720" y="4273560"/>
            <a:ext cx="589680" cy="182880"/>
          </a:xfrm>
          <a:custGeom>
            <a:avLst/>
            <a:gdLst/>
            <a:ahLst/>
            <a:rect l="0" t="0" r="r" b="b"/>
            <a:pathLst>
              <a:path w="1639" h="509">
                <a:moveTo>
                  <a:pt x="819" y="508"/>
                </a:moveTo>
                <a:lnTo>
                  <a:pt x="1385" y="508"/>
                </a:lnTo>
                <a:lnTo>
                  <a:pt x="1411" y="507"/>
                </a:lnTo>
                <a:lnTo>
                  <a:pt x="1436" y="503"/>
                </a:lnTo>
                <a:lnTo>
                  <a:pt x="1460" y="497"/>
                </a:lnTo>
                <a:lnTo>
                  <a:pt x="1484" y="488"/>
                </a:lnTo>
                <a:lnTo>
                  <a:pt x="1506" y="477"/>
                </a:lnTo>
                <a:lnTo>
                  <a:pt x="1527" y="465"/>
                </a:lnTo>
                <a:lnTo>
                  <a:pt x="1546" y="450"/>
                </a:lnTo>
                <a:lnTo>
                  <a:pt x="1564" y="433"/>
                </a:lnTo>
                <a:lnTo>
                  <a:pt x="1580" y="415"/>
                </a:lnTo>
                <a:lnTo>
                  <a:pt x="1595" y="396"/>
                </a:lnTo>
                <a:lnTo>
                  <a:pt x="1607" y="375"/>
                </a:lnTo>
                <a:lnTo>
                  <a:pt x="1618" y="353"/>
                </a:lnTo>
                <a:lnTo>
                  <a:pt x="1627" y="329"/>
                </a:lnTo>
                <a:lnTo>
                  <a:pt x="1633" y="305"/>
                </a:lnTo>
                <a:lnTo>
                  <a:pt x="1637" y="280"/>
                </a:lnTo>
                <a:lnTo>
                  <a:pt x="1638" y="254"/>
                </a:lnTo>
                <a:lnTo>
                  <a:pt x="1638" y="254"/>
                </a:lnTo>
                <a:lnTo>
                  <a:pt x="1637" y="228"/>
                </a:lnTo>
                <a:lnTo>
                  <a:pt x="1633" y="203"/>
                </a:lnTo>
                <a:lnTo>
                  <a:pt x="1627" y="179"/>
                </a:lnTo>
                <a:lnTo>
                  <a:pt x="1618" y="155"/>
                </a:lnTo>
                <a:lnTo>
                  <a:pt x="1607" y="133"/>
                </a:lnTo>
                <a:lnTo>
                  <a:pt x="1595" y="112"/>
                </a:lnTo>
                <a:lnTo>
                  <a:pt x="1580" y="93"/>
                </a:lnTo>
                <a:lnTo>
                  <a:pt x="1564" y="74"/>
                </a:lnTo>
                <a:lnTo>
                  <a:pt x="1546" y="58"/>
                </a:lnTo>
                <a:lnTo>
                  <a:pt x="1527" y="43"/>
                </a:lnTo>
                <a:lnTo>
                  <a:pt x="1506" y="31"/>
                </a:lnTo>
                <a:lnTo>
                  <a:pt x="1484" y="20"/>
                </a:lnTo>
                <a:lnTo>
                  <a:pt x="1460" y="11"/>
                </a:lnTo>
                <a:lnTo>
                  <a:pt x="1436" y="5"/>
                </a:lnTo>
                <a:lnTo>
                  <a:pt x="1411" y="1"/>
                </a:lnTo>
                <a:lnTo>
                  <a:pt x="1385" y="0"/>
                </a:lnTo>
                <a:lnTo>
                  <a:pt x="254" y="0"/>
                </a:lnTo>
                <a:lnTo>
                  <a:pt x="228" y="1"/>
                </a:lnTo>
                <a:lnTo>
                  <a:pt x="203" y="5"/>
                </a:lnTo>
                <a:lnTo>
                  <a:pt x="179" y="11"/>
                </a:lnTo>
                <a:lnTo>
                  <a:pt x="155" y="20"/>
                </a:lnTo>
                <a:lnTo>
                  <a:pt x="133" y="31"/>
                </a:lnTo>
                <a:lnTo>
                  <a:pt x="112" y="43"/>
                </a:lnTo>
                <a:lnTo>
                  <a:pt x="93" y="58"/>
                </a:lnTo>
                <a:lnTo>
                  <a:pt x="74" y="74"/>
                </a:lnTo>
                <a:lnTo>
                  <a:pt x="58" y="93"/>
                </a:lnTo>
                <a:lnTo>
                  <a:pt x="43" y="112"/>
                </a:lnTo>
                <a:lnTo>
                  <a:pt x="31" y="133"/>
                </a:lnTo>
                <a:lnTo>
                  <a:pt x="20" y="155"/>
                </a:lnTo>
                <a:lnTo>
                  <a:pt x="11" y="179"/>
                </a:lnTo>
                <a:lnTo>
                  <a:pt x="5" y="203"/>
                </a:lnTo>
                <a:lnTo>
                  <a:pt x="1" y="228"/>
                </a:lnTo>
                <a:lnTo>
                  <a:pt x="0" y="254"/>
                </a:lnTo>
                <a:lnTo>
                  <a:pt x="0" y="254"/>
                </a:lnTo>
                <a:lnTo>
                  <a:pt x="1" y="280"/>
                </a:lnTo>
                <a:lnTo>
                  <a:pt x="5" y="305"/>
                </a:lnTo>
                <a:lnTo>
                  <a:pt x="11" y="329"/>
                </a:lnTo>
                <a:lnTo>
                  <a:pt x="20" y="353"/>
                </a:lnTo>
                <a:lnTo>
                  <a:pt x="31" y="375"/>
                </a:lnTo>
                <a:lnTo>
                  <a:pt x="43" y="396"/>
                </a:lnTo>
                <a:lnTo>
                  <a:pt x="58" y="415"/>
                </a:lnTo>
                <a:lnTo>
                  <a:pt x="74" y="433"/>
                </a:lnTo>
                <a:lnTo>
                  <a:pt x="93" y="450"/>
                </a:lnTo>
                <a:lnTo>
                  <a:pt x="112" y="465"/>
                </a:lnTo>
                <a:lnTo>
                  <a:pt x="133" y="477"/>
                </a:lnTo>
                <a:lnTo>
                  <a:pt x="155" y="488"/>
                </a:lnTo>
                <a:lnTo>
                  <a:pt x="179" y="497"/>
                </a:lnTo>
                <a:lnTo>
                  <a:pt x="203" y="503"/>
                </a:lnTo>
                <a:lnTo>
                  <a:pt x="228" y="507"/>
                </a:lnTo>
                <a:lnTo>
                  <a:pt x="254" y="508"/>
                </a:lnTo>
                <a:lnTo>
                  <a:pt x="819" y="508"/>
                </a:lnTo>
                <a:close/>
              </a:path>
            </a:pathLst>
          </a:custGeom>
          <a:noFill/>
          <a:ln cap="rnd" w="78120">
            <a:solidFill>
              <a:srgbClr val="ffffff"/>
            </a:solidFill>
            <a:round/>
          </a:ln>
        </p:spPr>
      </p:sp>
      <p:sp>
        <p:nvSpPr>
          <p:cNvPr id="8" name=""/>
          <p:cNvSpPr/>
          <p:nvPr/>
        </p:nvSpPr>
        <p:spPr>
          <a:xfrm>
            <a:off x="2094120" y="2736360"/>
            <a:ext cx="713160" cy="1356840"/>
          </a:xfrm>
          <a:custGeom>
            <a:avLst/>
            <a:gdLst/>
            <a:ahLst/>
            <a:rect l="0" t="0" r="r" b="b"/>
            <a:pathLst>
              <a:path w="1982" h="3770">
                <a:moveTo>
                  <a:pt x="719" y="3769"/>
                </a:moveTo>
                <a:lnTo>
                  <a:pt x="735" y="2818"/>
                </a:lnTo>
                <a:lnTo>
                  <a:pt x="744" y="2317"/>
                </a:lnTo>
                <a:lnTo>
                  <a:pt x="754" y="1992"/>
                </a:lnTo>
                <a:lnTo>
                  <a:pt x="761" y="1935"/>
                </a:lnTo>
                <a:lnTo>
                  <a:pt x="775" y="1880"/>
                </a:lnTo>
                <a:lnTo>
                  <a:pt x="795" y="1828"/>
                </a:lnTo>
                <a:lnTo>
                  <a:pt x="821" y="1779"/>
                </a:lnTo>
                <a:lnTo>
                  <a:pt x="852" y="1733"/>
                </a:lnTo>
                <a:lnTo>
                  <a:pt x="888" y="1689"/>
                </a:lnTo>
                <a:lnTo>
                  <a:pt x="973" y="1606"/>
                </a:lnTo>
                <a:lnTo>
                  <a:pt x="1072" y="1529"/>
                </a:lnTo>
                <a:lnTo>
                  <a:pt x="1181" y="1457"/>
                </a:lnTo>
                <a:lnTo>
                  <a:pt x="1413" y="1319"/>
                </a:lnTo>
                <a:lnTo>
                  <a:pt x="1639" y="1176"/>
                </a:lnTo>
                <a:lnTo>
                  <a:pt x="1740" y="1099"/>
                </a:lnTo>
                <a:lnTo>
                  <a:pt x="1829" y="1014"/>
                </a:lnTo>
                <a:lnTo>
                  <a:pt x="1867" y="969"/>
                </a:lnTo>
                <a:lnTo>
                  <a:pt x="1900" y="922"/>
                </a:lnTo>
                <a:lnTo>
                  <a:pt x="1929" y="872"/>
                </a:lnTo>
                <a:lnTo>
                  <a:pt x="1952" y="819"/>
                </a:lnTo>
                <a:lnTo>
                  <a:pt x="1968" y="763"/>
                </a:lnTo>
                <a:lnTo>
                  <a:pt x="1978" y="704"/>
                </a:lnTo>
                <a:lnTo>
                  <a:pt x="1981" y="641"/>
                </a:lnTo>
                <a:lnTo>
                  <a:pt x="1977" y="574"/>
                </a:lnTo>
                <a:lnTo>
                  <a:pt x="1967" y="521"/>
                </a:lnTo>
                <a:lnTo>
                  <a:pt x="1950" y="475"/>
                </a:lnTo>
                <a:lnTo>
                  <a:pt x="1928" y="434"/>
                </a:lnTo>
                <a:lnTo>
                  <a:pt x="1901" y="400"/>
                </a:lnTo>
                <a:lnTo>
                  <a:pt x="1869" y="371"/>
                </a:lnTo>
                <a:lnTo>
                  <a:pt x="1832" y="347"/>
                </a:lnTo>
                <a:lnTo>
                  <a:pt x="1792" y="329"/>
                </a:lnTo>
                <a:lnTo>
                  <a:pt x="1749" y="315"/>
                </a:lnTo>
                <a:lnTo>
                  <a:pt x="1702" y="307"/>
                </a:lnTo>
                <a:lnTo>
                  <a:pt x="1654" y="302"/>
                </a:lnTo>
                <a:lnTo>
                  <a:pt x="1551" y="306"/>
                </a:lnTo>
                <a:lnTo>
                  <a:pt x="1446" y="325"/>
                </a:lnTo>
                <a:lnTo>
                  <a:pt x="1340" y="356"/>
                </a:lnTo>
                <a:lnTo>
                  <a:pt x="1239" y="398"/>
                </a:lnTo>
                <a:lnTo>
                  <a:pt x="1145" y="449"/>
                </a:lnTo>
                <a:lnTo>
                  <a:pt x="1064" y="506"/>
                </a:lnTo>
                <a:lnTo>
                  <a:pt x="1028" y="537"/>
                </a:lnTo>
                <a:lnTo>
                  <a:pt x="998" y="569"/>
                </a:lnTo>
                <a:lnTo>
                  <a:pt x="972" y="601"/>
                </a:lnTo>
                <a:lnTo>
                  <a:pt x="951" y="634"/>
                </a:lnTo>
                <a:lnTo>
                  <a:pt x="937" y="668"/>
                </a:lnTo>
                <a:lnTo>
                  <a:pt x="929" y="701"/>
                </a:lnTo>
                <a:lnTo>
                  <a:pt x="927" y="734"/>
                </a:lnTo>
                <a:lnTo>
                  <a:pt x="933" y="766"/>
                </a:lnTo>
                <a:lnTo>
                  <a:pt x="947" y="798"/>
                </a:lnTo>
                <a:lnTo>
                  <a:pt x="969" y="828"/>
                </a:lnTo>
                <a:lnTo>
                  <a:pt x="989" y="849"/>
                </a:lnTo>
                <a:lnTo>
                  <a:pt x="1009" y="865"/>
                </a:lnTo>
                <a:lnTo>
                  <a:pt x="1028" y="876"/>
                </a:lnTo>
                <a:lnTo>
                  <a:pt x="1048" y="883"/>
                </a:lnTo>
                <a:lnTo>
                  <a:pt x="1067" y="886"/>
                </a:lnTo>
                <a:lnTo>
                  <a:pt x="1085" y="884"/>
                </a:lnTo>
                <a:lnTo>
                  <a:pt x="1103" y="880"/>
                </a:lnTo>
                <a:lnTo>
                  <a:pt x="1120" y="871"/>
                </a:lnTo>
                <a:lnTo>
                  <a:pt x="1137" y="860"/>
                </a:lnTo>
                <a:lnTo>
                  <a:pt x="1152" y="846"/>
                </a:lnTo>
                <a:lnTo>
                  <a:pt x="1167" y="828"/>
                </a:lnTo>
                <a:lnTo>
                  <a:pt x="1180" y="809"/>
                </a:lnTo>
                <a:lnTo>
                  <a:pt x="1204" y="762"/>
                </a:lnTo>
                <a:lnTo>
                  <a:pt x="1222" y="709"/>
                </a:lnTo>
                <a:lnTo>
                  <a:pt x="1235" y="649"/>
                </a:lnTo>
                <a:lnTo>
                  <a:pt x="1240" y="585"/>
                </a:lnTo>
                <a:lnTo>
                  <a:pt x="1238" y="520"/>
                </a:lnTo>
                <a:lnTo>
                  <a:pt x="1228" y="453"/>
                </a:lnTo>
                <a:lnTo>
                  <a:pt x="1209" y="388"/>
                </a:lnTo>
                <a:lnTo>
                  <a:pt x="1180" y="326"/>
                </a:lnTo>
                <a:lnTo>
                  <a:pt x="1161" y="297"/>
                </a:lnTo>
                <a:lnTo>
                  <a:pt x="1140" y="269"/>
                </a:lnTo>
                <a:lnTo>
                  <a:pt x="1117" y="243"/>
                </a:lnTo>
                <a:lnTo>
                  <a:pt x="1090" y="218"/>
                </a:lnTo>
                <a:lnTo>
                  <a:pt x="1054" y="192"/>
                </a:lnTo>
                <a:lnTo>
                  <a:pt x="1007" y="162"/>
                </a:lnTo>
                <a:lnTo>
                  <a:pt x="951" y="131"/>
                </a:lnTo>
                <a:lnTo>
                  <a:pt x="886" y="100"/>
                </a:lnTo>
                <a:lnTo>
                  <a:pt x="815" y="70"/>
                </a:lnTo>
                <a:lnTo>
                  <a:pt x="739" y="44"/>
                </a:lnTo>
                <a:lnTo>
                  <a:pt x="659" y="22"/>
                </a:lnTo>
                <a:lnTo>
                  <a:pt x="577" y="7"/>
                </a:lnTo>
                <a:lnTo>
                  <a:pt x="494" y="0"/>
                </a:lnTo>
                <a:lnTo>
                  <a:pt x="412" y="3"/>
                </a:lnTo>
                <a:lnTo>
                  <a:pt x="332" y="16"/>
                </a:lnTo>
                <a:lnTo>
                  <a:pt x="294" y="28"/>
                </a:lnTo>
                <a:lnTo>
                  <a:pt x="256" y="43"/>
                </a:lnTo>
                <a:lnTo>
                  <a:pt x="220" y="61"/>
                </a:lnTo>
                <a:lnTo>
                  <a:pt x="186" y="84"/>
                </a:lnTo>
                <a:lnTo>
                  <a:pt x="153" y="110"/>
                </a:lnTo>
                <a:lnTo>
                  <a:pt x="122" y="141"/>
                </a:lnTo>
                <a:lnTo>
                  <a:pt x="93" y="176"/>
                </a:lnTo>
                <a:lnTo>
                  <a:pt x="67" y="216"/>
                </a:lnTo>
                <a:lnTo>
                  <a:pt x="42" y="260"/>
                </a:lnTo>
                <a:lnTo>
                  <a:pt x="21" y="309"/>
                </a:lnTo>
                <a:lnTo>
                  <a:pt x="6" y="359"/>
                </a:lnTo>
                <a:lnTo>
                  <a:pt x="0" y="410"/>
                </a:lnTo>
                <a:lnTo>
                  <a:pt x="2" y="460"/>
                </a:lnTo>
                <a:lnTo>
                  <a:pt x="12" y="512"/>
                </a:lnTo>
                <a:lnTo>
                  <a:pt x="29" y="563"/>
                </a:lnTo>
                <a:lnTo>
                  <a:pt x="52" y="615"/>
                </a:lnTo>
                <a:lnTo>
                  <a:pt x="117" y="719"/>
                </a:lnTo>
                <a:lnTo>
                  <a:pt x="202" y="824"/>
                </a:lnTo>
                <a:lnTo>
                  <a:pt x="302" y="929"/>
                </a:lnTo>
                <a:lnTo>
                  <a:pt x="532" y="1139"/>
                </a:lnTo>
                <a:lnTo>
                  <a:pt x="773" y="1346"/>
                </a:lnTo>
                <a:lnTo>
                  <a:pt x="992" y="1549"/>
                </a:lnTo>
                <a:lnTo>
                  <a:pt x="1081" y="1648"/>
                </a:lnTo>
                <a:lnTo>
                  <a:pt x="1153" y="1745"/>
                </a:lnTo>
                <a:lnTo>
                  <a:pt x="1180" y="1792"/>
                </a:lnTo>
                <a:lnTo>
                  <a:pt x="1201" y="1839"/>
                </a:lnTo>
                <a:lnTo>
                  <a:pt x="1215" y="1885"/>
                </a:lnTo>
                <a:lnTo>
                  <a:pt x="1222" y="1930"/>
                </a:lnTo>
                <a:lnTo>
                  <a:pt x="1227" y="2105"/>
                </a:lnTo>
                <a:lnTo>
                  <a:pt x="1226" y="2358"/>
                </a:lnTo>
                <a:lnTo>
                  <a:pt x="1215" y="2975"/>
                </a:lnTo>
                <a:lnTo>
                  <a:pt x="1192" y="3769"/>
                </a:lnTo>
                <a:lnTo>
                  <a:pt x="719" y="3769"/>
                </a:lnTo>
                <a:close/>
              </a:path>
            </a:pathLst>
          </a:custGeom>
          <a:noFill/>
          <a:ln cap="rnd" w="78120">
            <a:solidFill>
              <a:srgbClr val="ffffff"/>
            </a:solidFill>
            <a:round/>
          </a:ln>
        </p:spPr>
      </p:sp>
      <p:sp>
        <p:nvSpPr>
          <p:cNvPr id="9" name=""/>
          <p:cNvSpPr/>
          <p:nvPr/>
        </p:nvSpPr>
        <p:spPr>
          <a:xfrm>
            <a:off x="2446560" y="1530360"/>
            <a:ext cx="0" cy="266760"/>
          </a:xfrm>
          <a:prstGeom prst="line">
            <a:avLst/>
          </a:prstGeom>
          <a:ln cap="rnd" w="78120">
            <a:solidFill>
              <a:srgbClr val="ffffff"/>
            </a:solidFill>
            <a:round/>
          </a:ln>
        </p:spPr>
        <p:style>
          <a:lnRef idx="0"/>
          <a:fillRef idx="0"/>
          <a:effectRef idx="0"/>
          <a:fontRef idx="minor"/>
        </p:style>
      </p:sp>
      <p:sp>
        <p:nvSpPr>
          <p:cNvPr id="10" name=""/>
          <p:cNvSpPr/>
          <p:nvPr/>
        </p:nvSpPr>
        <p:spPr>
          <a:xfrm flipH="1">
            <a:off x="3368520" y="1917000"/>
            <a:ext cx="188640" cy="188640"/>
          </a:xfrm>
          <a:prstGeom prst="line">
            <a:avLst/>
          </a:prstGeom>
          <a:ln cap="rnd" w="78120">
            <a:solidFill>
              <a:srgbClr val="ffffff"/>
            </a:solidFill>
            <a:round/>
          </a:ln>
        </p:spPr>
        <p:style>
          <a:lnRef idx="0"/>
          <a:fillRef idx="0"/>
          <a:effectRef idx="0"/>
          <a:fontRef idx="minor"/>
        </p:style>
      </p:sp>
      <p:sp>
        <p:nvSpPr>
          <p:cNvPr id="11" name=""/>
          <p:cNvSpPr/>
          <p:nvPr/>
        </p:nvSpPr>
        <p:spPr>
          <a:xfrm flipH="1">
            <a:off x="3582720" y="2950200"/>
            <a:ext cx="267120" cy="0"/>
          </a:xfrm>
          <a:prstGeom prst="line">
            <a:avLst/>
          </a:prstGeom>
          <a:ln cap="rnd" w="78120">
            <a:solidFill>
              <a:srgbClr val="ffffff"/>
            </a:solidFill>
            <a:round/>
          </a:ln>
        </p:spPr>
        <p:style>
          <a:lnRef idx="0"/>
          <a:fillRef idx="0"/>
          <a:effectRef idx="0"/>
          <a:fontRef idx="minor"/>
        </p:style>
      </p:sp>
      <p:sp>
        <p:nvSpPr>
          <p:cNvPr id="12" name=""/>
          <p:cNvSpPr/>
          <p:nvPr/>
        </p:nvSpPr>
        <p:spPr>
          <a:xfrm>
            <a:off x="1335960" y="1917000"/>
            <a:ext cx="189000" cy="188640"/>
          </a:xfrm>
          <a:prstGeom prst="line">
            <a:avLst/>
          </a:prstGeom>
          <a:ln cap="rnd" w="78120">
            <a:solidFill>
              <a:srgbClr val="ffffff"/>
            </a:solidFill>
            <a:round/>
          </a:ln>
        </p:spPr>
        <p:style>
          <a:lnRef idx="0"/>
          <a:fillRef idx="0"/>
          <a:effectRef idx="0"/>
          <a:fontRef idx="minor"/>
        </p:style>
      </p:sp>
      <p:sp>
        <p:nvSpPr>
          <p:cNvPr id="13" name=""/>
          <p:cNvSpPr/>
          <p:nvPr/>
        </p:nvSpPr>
        <p:spPr>
          <a:xfrm>
            <a:off x="1043280" y="2950200"/>
            <a:ext cx="267120" cy="0"/>
          </a:xfrm>
          <a:prstGeom prst="line">
            <a:avLst/>
          </a:prstGeom>
          <a:ln cap="rnd" w="78120">
            <a:solidFill>
              <a:srgbClr val="ffffff"/>
            </a:solidFill>
            <a:round/>
          </a:ln>
        </p:spPr>
        <p:style>
          <a:lnRef idx="0"/>
          <a:fillRef idx="0"/>
          <a:effectRef idx="0"/>
          <a:fontRef idx="minor"/>
        </p:style>
      </p:sp>
      <p:sp>
        <p:nvSpPr>
          <p:cNvPr id="14" name=""/>
          <p:cNvSpPr/>
          <p:nvPr/>
        </p:nvSpPr>
        <p:spPr>
          <a:xfrm>
            <a:off x="1639440" y="2187720"/>
            <a:ext cx="1557000" cy="1874520"/>
          </a:xfrm>
          <a:custGeom>
            <a:avLst/>
            <a:gdLst/>
            <a:ahLst/>
            <a:rect l="0" t="0" r="r" b="b"/>
            <a:pathLst>
              <a:path w="4326" h="5208">
                <a:moveTo>
                  <a:pt x="2163" y="0"/>
                </a:moveTo>
                <a:lnTo>
                  <a:pt x="2163" y="0"/>
                </a:lnTo>
                <a:lnTo>
                  <a:pt x="2163" y="0"/>
                </a:lnTo>
                <a:lnTo>
                  <a:pt x="2016" y="4"/>
                </a:lnTo>
                <a:lnTo>
                  <a:pt x="1875" y="17"/>
                </a:lnTo>
                <a:lnTo>
                  <a:pt x="1737" y="39"/>
                </a:lnTo>
                <a:lnTo>
                  <a:pt x="1602" y="70"/>
                </a:lnTo>
                <a:lnTo>
                  <a:pt x="1470" y="110"/>
                </a:lnTo>
                <a:lnTo>
                  <a:pt x="1340" y="160"/>
                </a:lnTo>
                <a:lnTo>
                  <a:pt x="1211" y="219"/>
                </a:lnTo>
                <a:lnTo>
                  <a:pt x="1082" y="289"/>
                </a:lnTo>
                <a:lnTo>
                  <a:pt x="957" y="366"/>
                </a:lnTo>
                <a:lnTo>
                  <a:pt x="841" y="448"/>
                </a:lnTo>
                <a:lnTo>
                  <a:pt x="732" y="536"/>
                </a:lnTo>
                <a:lnTo>
                  <a:pt x="631" y="630"/>
                </a:lnTo>
                <a:lnTo>
                  <a:pt x="537" y="731"/>
                </a:lnTo>
                <a:lnTo>
                  <a:pt x="449" y="840"/>
                </a:lnTo>
                <a:lnTo>
                  <a:pt x="367" y="956"/>
                </a:lnTo>
                <a:lnTo>
                  <a:pt x="290" y="1081"/>
                </a:lnTo>
                <a:lnTo>
                  <a:pt x="220" y="1210"/>
                </a:lnTo>
                <a:lnTo>
                  <a:pt x="161" y="1339"/>
                </a:lnTo>
                <a:lnTo>
                  <a:pt x="111" y="1470"/>
                </a:lnTo>
                <a:lnTo>
                  <a:pt x="70" y="1602"/>
                </a:lnTo>
                <a:lnTo>
                  <a:pt x="39" y="1736"/>
                </a:lnTo>
                <a:lnTo>
                  <a:pt x="17" y="1874"/>
                </a:lnTo>
                <a:lnTo>
                  <a:pt x="4" y="2015"/>
                </a:lnTo>
                <a:lnTo>
                  <a:pt x="0" y="2162"/>
                </a:lnTo>
                <a:lnTo>
                  <a:pt x="0" y="2162"/>
                </a:lnTo>
                <a:lnTo>
                  <a:pt x="0" y="2162"/>
                </a:lnTo>
                <a:lnTo>
                  <a:pt x="5" y="2308"/>
                </a:lnTo>
                <a:lnTo>
                  <a:pt x="18" y="2450"/>
                </a:lnTo>
                <a:lnTo>
                  <a:pt x="40" y="2587"/>
                </a:lnTo>
                <a:lnTo>
                  <a:pt x="71" y="2721"/>
                </a:lnTo>
                <a:lnTo>
                  <a:pt x="111" y="2853"/>
                </a:lnTo>
                <a:lnTo>
                  <a:pt x="161" y="2983"/>
                </a:lnTo>
                <a:lnTo>
                  <a:pt x="221" y="3112"/>
                </a:lnTo>
                <a:lnTo>
                  <a:pt x="290" y="3241"/>
                </a:lnTo>
                <a:lnTo>
                  <a:pt x="367" y="3365"/>
                </a:lnTo>
                <a:lnTo>
                  <a:pt x="449" y="3482"/>
                </a:lnTo>
                <a:lnTo>
                  <a:pt x="537" y="3590"/>
                </a:lnTo>
                <a:lnTo>
                  <a:pt x="631" y="3691"/>
                </a:lnTo>
                <a:lnTo>
                  <a:pt x="732" y="3785"/>
                </a:lnTo>
                <a:lnTo>
                  <a:pt x="841" y="3873"/>
                </a:lnTo>
                <a:lnTo>
                  <a:pt x="957" y="3955"/>
                </a:lnTo>
                <a:lnTo>
                  <a:pt x="1082" y="4032"/>
                </a:lnTo>
                <a:lnTo>
                  <a:pt x="1172" y="4081"/>
                </a:lnTo>
                <a:lnTo>
                  <a:pt x="1261" y="4125"/>
                </a:lnTo>
                <a:lnTo>
                  <a:pt x="1352" y="4164"/>
                </a:lnTo>
                <a:lnTo>
                  <a:pt x="1449" y="4201"/>
                </a:lnTo>
                <a:lnTo>
                  <a:pt x="1449" y="4203"/>
                </a:lnTo>
                <a:lnTo>
                  <a:pt x="1449" y="4953"/>
                </a:lnTo>
                <a:lnTo>
                  <a:pt x="1450" y="4979"/>
                </a:lnTo>
                <a:lnTo>
                  <a:pt x="1454" y="5004"/>
                </a:lnTo>
                <a:lnTo>
                  <a:pt x="1460" y="5028"/>
                </a:lnTo>
                <a:lnTo>
                  <a:pt x="1469" y="5052"/>
                </a:lnTo>
                <a:lnTo>
                  <a:pt x="1479" y="5074"/>
                </a:lnTo>
                <a:lnTo>
                  <a:pt x="1492" y="5095"/>
                </a:lnTo>
                <a:lnTo>
                  <a:pt x="1507" y="5115"/>
                </a:lnTo>
                <a:lnTo>
                  <a:pt x="1523" y="5133"/>
                </a:lnTo>
                <a:lnTo>
                  <a:pt x="1541" y="5149"/>
                </a:lnTo>
                <a:lnTo>
                  <a:pt x="1561" y="5163"/>
                </a:lnTo>
                <a:lnTo>
                  <a:pt x="1582" y="5176"/>
                </a:lnTo>
                <a:lnTo>
                  <a:pt x="1604" y="5187"/>
                </a:lnTo>
                <a:lnTo>
                  <a:pt x="1627" y="5195"/>
                </a:lnTo>
                <a:lnTo>
                  <a:pt x="1652" y="5202"/>
                </a:lnTo>
                <a:lnTo>
                  <a:pt x="1677" y="5205"/>
                </a:lnTo>
                <a:lnTo>
                  <a:pt x="1703" y="5207"/>
                </a:lnTo>
                <a:lnTo>
                  <a:pt x="2623" y="5207"/>
                </a:lnTo>
                <a:lnTo>
                  <a:pt x="2649" y="5205"/>
                </a:lnTo>
                <a:lnTo>
                  <a:pt x="2674" y="5202"/>
                </a:lnTo>
                <a:lnTo>
                  <a:pt x="2699" y="5195"/>
                </a:lnTo>
                <a:lnTo>
                  <a:pt x="2722" y="5187"/>
                </a:lnTo>
                <a:lnTo>
                  <a:pt x="2744" y="5176"/>
                </a:lnTo>
                <a:lnTo>
                  <a:pt x="2765" y="5163"/>
                </a:lnTo>
                <a:lnTo>
                  <a:pt x="2785" y="5149"/>
                </a:lnTo>
                <a:lnTo>
                  <a:pt x="2803" y="5133"/>
                </a:lnTo>
                <a:lnTo>
                  <a:pt x="2819" y="5115"/>
                </a:lnTo>
                <a:lnTo>
                  <a:pt x="2834" y="5095"/>
                </a:lnTo>
                <a:lnTo>
                  <a:pt x="2846" y="5074"/>
                </a:lnTo>
                <a:lnTo>
                  <a:pt x="2857" y="5052"/>
                </a:lnTo>
                <a:lnTo>
                  <a:pt x="2866" y="5028"/>
                </a:lnTo>
                <a:lnTo>
                  <a:pt x="2872" y="5004"/>
                </a:lnTo>
                <a:lnTo>
                  <a:pt x="2876" y="4979"/>
                </a:lnTo>
                <a:lnTo>
                  <a:pt x="2877" y="4953"/>
                </a:lnTo>
                <a:lnTo>
                  <a:pt x="2877" y="4203"/>
                </a:lnTo>
                <a:lnTo>
                  <a:pt x="2877" y="4201"/>
                </a:lnTo>
                <a:lnTo>
                  <a:pt x="2877" y="4201"/>
                </a:lnTo>
                <a:lnTo>
                  <a:pt x="2973" y="4164"/>
                </a:lnTo>
                <a:lnTo>
                  <a:pt x="3065" y="4125"/>
                </a:lnTo>
                <a:lnTo>
                  <a:pt x="3153" y="4081"/>
                </a:lnTo>
                <a:lnTo>
                  <a:pt x="3244" y="4032"/>
                </a:lnTo>
                <a:lnTo>
                  <a:pt x="3369" y="3955"/>
                </a:lnTo>
                <a:lnTo>
                  <a:pt x="3485" y="3873"/>
                </a:lnTo>
                <a:lnTo>
                  <a:pt x="3594" y="3785"/>
                </a:lnTo>
                <a:lnTo>
                  <a:pt x="3695" y="3691"/>
                </a:lnTo>
                <a:lnTo>
                  <a:pt x="3789" y="3590"/>
                </a:lnTo>
                <a:lnTo>
                  <a:pt x="3877" y="3482"/>
                </a:lnTo>
                <a:lnTo>
                  <a:pt x="3959" y="3366"/>
                </a:lnTo>
                <a:lnTo>
                  <a:pt x="4036" y="3241"/>
                </a:lnTo>
                <a:lnTo>
                  <a:pt x="4105" y="3112"/>
                </a:lnTo>
                <a:lnTo>
                  <a:pt x="4165" y="2983"/>
                </a:lnTo>
                <a:lnTo>
                  <a:pt x="4214" y="2853"/>
                </a:lnTo>
                <a:lnTo>
                  <a:pt x="4255" y="2721"/>
                </a:lnTo>
                <a:lnTo>
                  <a:pt x="4286" y="2587"/>
                </a:lnTo>
                <a:lnTo>
                  <a:pt x="4308" y="2450"/>
                </a:lnTo>
                <a:lnTo>
                  <a:pt x="4321" y="2308"/>
                </a:lnTo>
                <a:lnTo>
                  <a:pt x="4325" y="2162"/>
                </a:lnTo>
                <a:lnTo>
                  <a:pt x="4325" y="2162"/>
                </a:lnTo>
                <a:lnTo>
                  <a:pt x="4325" y="2162"/>
                </a:lnTo>
                <a:lnTo>
                  <a:pt x="4321" y="2015"/>
                </a:lnTo>
                <a:lnTo>
                  <a:pt x="4308" y="1874"/>
                </a:lnTo>
                <a:lnTo>
                  <a:pt x="4286" y="1736"/>
                </a:lnTo>
                <a:lnTo>
                  <a:pt x="4255" y="1602"/>
                </a:lnTo>
                <a:lnTo>
                  <a:pt x="4215" y="1470"/>
                </a:lnTo>
                <a:lnTo>
                  <a:pt x="4165" y="1339"/>
                </a:lnTo>
                <a:lnTo>
                  <a:pt x="4105" y="1210"/>
                </a:lnTo>
                <a:lnTo>
                  <a:pt x="4036" y="1081"/>
                </a:lnTo>
                <a:lnTo>
                  <a:pt x="3959" y="956"/>
                </a:lnTo>
                <a:lnTo>
                  <a:pt x="3877" y="840"/>
                </a:lnTo>
                <a:lnTo>
                  <a:pt x="3789" y="731"/>
                </a:lnTo>
                <a:lnTo>
                  <a:pt x="3695" y="630"/>
                </a:lnTo>
                <a:lnTo>
                  <a:pt x="3594" y="536"/>
                </a:lnTo>
                <a:lnTo>
                  <a:pt x="3485" y="448"/>
                </a:lnTo>
                <a:lnTo>
                  <a:pt x="3369" y="366"/>
                </a:lnTo>
                <a:lnTo>
                  <a:pt x="3244" y="289"/>
                </a:lnTo>
                <a:lnTo>
                  <a:pt x="3115" y="219"/>
                </a:lnTo>
                <a:lnTo>
                  <a:pt x="2985" y="160"/>
                </a:lnTo>
                <a:lnTo>
                  <a:pt x="2855" y="110"/>
                </a:lnTo>
                <a:lnTo>
                  <a:pt x="2723" y="70"/>
                </a:lnTo>
                <a:lnTo>
                  <a:pt x="2589" y="39"/>
                </a:lnTo>
                <a:lnTo>
                  <a:pt x="2451" y="17"/>
                </a:lnTo>
                <a:lnTo>
                  <a:pt x="2309" y="4"/>
                </a:lnTo>
                <a:lnTo>
                  <a:pt x="2163" y="0"/>
                </a:lnTo>
                <a:close/>
              </a:path>
            </a:pathLst>
          </a:custGeom>
          <a:noFill/>
          <a:ln cap="sq" w="78120">
            <a:solidFill>
              <a:srgbClr val="000000"/>
            </a:solidFill>
            <a:miter/>
          </a:ln>
        </p:spPr>
      </p:sp>
      <p:sp>
        <p:nvSpPr>
          <p:cNvPr id="15" name=""/>
          <p:cNvSpPr/>
          <p:nvPr/>
        </p:nvSpPr>
        <p:spPr>
          <a:xfrm>
            <a:off x="2052720" y="4061880"/>
            <a:ext cx="730800" cy="182880"/>
          </a:xfrm>
          <a:custGeom>
            <a:avLst/>
            <a:gdLst/>
            <a:ahLst/>
            <a:rect l="0" t="0" r="r" b="b"/>
            <a:pathLst>
              <a:path w="2031" h="509">
                <a:moveTo>
                  <a:pt x="1015" y="508"/>
                </a:moveTo>
                <a:lnTo>
                  <a:pt x="1776" y="508"/>
                </a:lnTo>
                <a:lnTo>
                  <a:pt x="1802" y="507"/>
                </a:lnTo>
                <a:lnTo>
                  <a:pt x="1827" y="503"/>
                </a:lnTo>
                <a:lnTo>
                  <a:pt x="1851" y="497"/>
                </a:lnTo>
                <a:lnTo>
                  <a:pt x="1875" y="488"/>
                </a:lnTo>
                <a:lnTo>
                  <a:pt x="1897" y="477"/>
                </a:lnTo>
                <a:lnTo>
                  <a:pt x="1918" y="465"/>
                </a:lnTo>
                <a:lnTo>
                  <a:pt x="1937" y="450"/>
                </a:lnTo>
                <a:lnTo>
                  <a:pt x="1955" y="433"/>
                </a:lnTo>
                <a:lnTo>
                  <a:pt x="1972" y="415"/>
                </a:lnTo>
                <a:lnTo>
                  <a:pt x="1986" y="396"/>
                </a:lnTo>
                <a:lnTo>
                  <a:pt x="1999" y="375"/>
                </a:lnTo>
                <a:lnTo>
                  <a:pt x="2010" y="353"/>
                </a:lnTo>
                <a:lnTo>
                  <a:pt x="2018" y="329"/>
                </a:lnTo>
                <a:lnTo>
                  <a:pt x="2025" y="305"/>
                </a:lnTo>
                <a:lnTo>
                  <a:pt x="2029" y="280"/>
                </a:lnTo>
                <a:lnTo>
                  <a:pt x="2030" y="254"/>
                </a:lnTo>
                <a:lnTo>
                  <a:pt x="2029" y="228"/>
                </a:lnTo>
                <a:lnTo>
                  <a:pt x="2025" y="203"/>
                </a:lnTo>
                <a:lnTo>
                  <a:pt x="2018" y="179"/>
                </a:lnTo>
                <a:lnTo>
                  <a:pt x="2010" y="155"/>
                </a:lnTo>
                <a:lnTo>
                  <a:pt x="1999" y="133"/>
                </a:lnTo>
                <a:lnTo>
                  <a:pt x="1986" y="112"/>
                </a:lnTo>
                <a:lnTo>
                  <a:pt x="1972" y="93"/>
                </a:lnTo>
                <a:lnTo>
                  <a:pt x="1955" y="74"/>
                </a:lnTo>
                <a:lnTo>
                  <a:pt x="1937" y="58"/>
                </a:lnTo>
                <a:lnTo>
                  <a:pt x="1918" y="43"/>
                </a:lnTo>
                <a:lnTo>
                  <a:pt x="1897" y="31"/>
                </a:lnTo>
                <a:lnTo>
                  <a:pt x="1875" y="20"/>
                </a:lnTo>
                <a:lnTo>
                  <a:pt x="1851" y="11"/>
                </a:lnTo>
                <a:lnTo>
                  <a:pt x="1827" y="5"/>
                </a:lnTo>
                <a:lnTo>
                  <a:pt x="1802" y="1"/>
                </a:lnTo>
                <a:lnTo>
                  <a:pt x="1776" y="0"/>
                </a:lnTo>
                <a:lnTo>
                  <a:pt x="254" y="0"/>
                </a:lnTo>
                <a:lnTo>
                  <a:pt x="228" y="1"/>
                </a:lnTo>
                <a:lnTo>
                  <a:pt x="203" y="5"/>
                </a:lnTo>
                <a:lnTo>
                  <a:pt x="178" y="11"/>
                </a:lnTo>
                <a:lnTo>
                  <a:pt x="155" y="20"/>
                </a:lnTo>
                <a:lnTo>
                  <a:pt x="133" y="31"/>
                </a:lnTo>
                <a:lnTo>
                  <a:pt x="112" y="43"/>
                </a:lnTo>
                <a:lnTo>
                  <a:pt x="92" y="58"/>
                </a:lnTo>
                <a:lnTo>
                  <a:pt x="74" y="74"/>
                </a:lnTo>
                <a:lnTo>
                  <a:pt x="58" y="93"/>
                </a:lnTo>
                <a:lnTo>
                  <a:pt x="43" y="112"/>
                </a:lnTo>
                <a:lnTo>
                  <a:pt x="31" y="133"/>
                </a:lnTo>
                <a:lnTo>
                  <a:pt x="20" y="155"/>
                </a:lnTo>
                <a:lnTo>
                  <a:pt x="11" y="179"/>
                </a:lnTo>
                <a:lnTo>
                  <a:pt x="5" y="203"/>
                </a:lnTo>
                <a:lnTo>
                  <a:pt x="1" y="228"/>
                </a:lnTo>
                <a:lnTo>
                  <a:pt x="0" y="254"/>
                </a:lnTo>
                <a:lnTo>
                  <a:pt x="1" y="280"/>
                </a:lnTo>
                <a:lnTo>
                  <a:pt x="5" y="305"/>
                </a:lnTo>
                <a:lnTo>
                  <a:pt x="11" y="329"/>
                </a:lnTo>
                <a:lnTo>
                  <a:pt x="20" y="353"/>
                </a:lnTo>
                <a:lnTo>
                  <a:pt x="31" y="375"/>
                </a:lnTo>
                <a:lnTo>
                  <a:pt x="43" y="396"/>
                </a:lnTo>
                <a:lnTo>
                  <a:pt x="58" y="415"/>
                </a:lnTo>
                <a:lnTo>
                  <a:pt x="74" y="433"/>
                </a:lnTo>
                <a:lnTo>
                  <a:pt x="92" y="450"/>
                </a:lnTo>
                <a:lnTo>
                  <a:pt x="112" y="465"/>
                </a:lnTo>
                <a:lnTo>
                  <a:pt x="133" y="477"/>
                </a:lnTo>
                <a:lnTo>
                  <a:pt x="155" y="488"/>
                </a:lnTo>
                <a:lnTo>
                  <a:pt x="178" y="497"/>
                </a:lnTo>
                <a:lnTo>
                  <a:pt x="203" y="503"/>
                </a:lnTo>
                <a:lnTo>
                  <a:pt x="228" y="507"/>
                </a:lnTo>
                <a:lnTo>
                  <a:pt x="254" y="508"/>
                </a:lnTo>
                <a:lnTo>
                  <a:pt x="1015" y="508"/>
                </a:lnTo>
                <a:close/>
              </a:path>
            </a:pathLst>
          </a:custGeom>
          <a:noFill/>
          <a:ln cap="rnd" w="78120">
            <a:solidFill>
              <a:srgbClr val="000000"/>
            </a:solidFill>
            <a:round/>
          </a:ln>
        </p:spPr>
      </p:sp>
      <p:sp>
        <p:nvSpPr>
          <p:cNvPr id="16" name=""/>
          <p:cNvSpPr/>
          <p:nvPr/>
        </p:nvSpPr>
        <p:spPr>
          <a:xfrm>
            <a:off x="2123280" y="4242240"/>
            <a:ext cx="589680" cy="182880"/>
          </a:xfrm>
          <a:custGeom>
            <a:avLst/>
            <a:gdLst/>
            <a:ahLst/>
            <a:rect l="0" t="0" r="r" b="b"/>
            <a:pathLst>
              <a:path w="1639" h="509">
                <a:moveTo>
                  <a:pt x="819" y="508"/>
                </a:moveTo>
                <a:lnTo>
                  <a:pt x="1384" y="508"/>
                </a:lnTo>
                <a:lnTo>
                  <a:pt x="1410" y="507"/>
                </a:lnTo>
                <a:lnTo>
                  <a:pt x="1435" y="503"/>
                </a:lnTo>
                <a:lnTo>
                  <a:pt x="1459" y="497"/>
                </a:lnTo>
                <a:lnTo>
                  <a:pt x="1483" y="488"/>
                </a:lnTo>
                <a:lnTo>
                  <a:pt x="1505" y="477"/>
                </a:lnTo>
                <a:lnTo>
                  <a:pt x="1526" y="465"/>
                </a:lnTo>
                <a:lnTo>
                  <a:pt x="1545" y="450"/>
                </a:lnTo>
                <a:lnTo>
                  <a:pt x="1563" y="433"/>
                </a:lnTo>
                <a:lnTo>
                  <a:pt x="1580" y="415"/>
                </a:lnTo>
                <a:lnTo>
                  <a:pt x="1594" y="396"/>
                </a:lnTo>
                <a:lnTo>
                  <a:pt x="1607" y="375"/>
                </a:lnTo>
                <a:lnTo>
                  <a:pt x="1618" y="353"/>
                </a:lnTo>
                <a:lnTo>
                  <a:pt x="1626" y="329"/>
                </a:lnTo>
                <a:lnTo>
                  <a:pt x="1633" y="305"/>
                </a:lnTo>
                <a:lnTo>
                  <a:pt x="1637" y="280"/>
                </a:lnTo>
                <a:lnTo>
                  <a:pt x="1638" y="254"/>
                </a:lnTo>
                <a:lnTo>
                  <a:pt x="1638" y="254"/>
                </a:lnTo>
                <a:lnTo>
                  <a:pt x="1637" y="228"/>
                </a:lnTo>
                <a:lnTo>
                  <a:pt x="1633" y="203"/>
                </a:lnTo>
                <a:lnTo>
                  <a:pt x="1626" y="179"/>
                </a:lnTo>
                <a:lnTo>
                  <a:pt x="1618" y="155"/>
                </a:lnTo>
                <a:lnTo>
                  <a:pt x="1607" y="133"/>
                </a:lnTo>
                <a:lnTo>
                  <a:pt x="1594" y="112"/>
                </a:lnTo>
                <a:lnTo>
                  <a:pt x="1580" y="93"/>
                </a:lnTo>
                <a:lnTo>
                  <a:pt x="1563" y="74"/>
                </a:lnTo>
                <a:lnTo>
                  <a:pt x="1545" y="58"/>
                </a:lnTo>
                <a:lnTo>
                  <a:pt x="1526" y="43"/>
                </a:lnTo>
                <a:lnTo>
                  <a:pt x="1505" y="31"/>
                </a:lnTo>
                <a:lnTo>
                  <a:pt x="1483" y="20"/>
                </a:lnTo>
                <a:lnTo>
                  <a:pt x="1459" y="11"/>
                </a:lnTo>
                <a:lnTo>
                  <a:pt x="1435" y="5"/>
                </a:lnTo>
                <a:lnTo>
                  <a:pt x="1410" y="1"/>
                </a:lnTo>
                <a:lnTo>
                  <a:pt x="1384" y="0"/>
                </a:lnTo>
                <a:lnTo>
                  <a:pt x="253" y="0"/>
                </a:lnTo>
                <a:lnTo>
                  <a:pt x="227" y="1"/>
                </a:lnTo>
                <a:lnTo>
                  <a:pt x="202" y="5"/>
                </a:lnTo>
                <a:lnTo>
                  <a:pt x="178" y="11"/>
                </a:lnTo>
                <a:lnTo>
                  <a:pt x="154" y="20"/>
                </a:lnTo>
                <a:lnTo>
                  <a:pt x="132" y="31"/>
                </a:lnTo>
                <a:lnTo>
                  <a:pt x="111" y="43"/>
                </a:lnTo>
                <a:lnTo>
                  <a:pt x="92" y="58"/>
                </a:lnTo>
                <a:lnTo>
                  <a:pt x="74" y="74"/>
                </a:lnTo>
                <a:lnTo>
                  <a:pt x="58" y="93"/>
                </a:lnTo>
                <a:lnTo>
                  <a:pt x="43" y="112"/>
                </a:lnTo>
                <a:lnTo>
                  <a:pt x="30" y="133"/>
                </a:lnTo>
                <a:lnTo>
                  <a:pt x="20" y="155"/>
                </a:lnTo>
                <a:lnTo>
                  <a:pt x="11" y="179"/>
                </a:lnTo>
                <a:lnTo>
                  <a:pt x="5" y="203"/>
                </a:lnTo>
                <a:lnTo>
                  <a:pt x="1" y="228"/>
                </a:lnTo>
                <a:lnTo>
                  <a:pt x="0" y="254"/>
                </a:lnTo>
                <a:lnTo>
                  <a:pt x="0" y="254"/>
                </a:lnTo>
                <a:lnTo>
                  <a:pt x="1" y="280"/>
                </a:lnTo>
                <a:lnTo>
                  <a:pt x="5" y="305"/>
                </a:lnTo>
                <a:lnTo>
                  <a:pt x="11" y="329"/>
                </a:lnTo>
                <a:lnTo>
                  <a:pt x="20" y="353"/>
                </a:lnTo>
                <a:lnTo>
                  <a:pt x="30" y="375"/>
                </a:lnTo>
                <a:lnTo>
                  <a:pt x="43" y="396"/>
                </a:lnTo>
                <a:lnTo>
                  <a:pt x="58" y="415"/>
                </a:lnTo>
                <a:lnTo>
                  <a:pt x="74" y="433"/>
                </a:lnTo>
                <a:lnTo>
                  <a:pt x="92" y="450"/>
                </a:lnTo>
                <a:lnTo>
                  <a:pt x="111" y="465"/>
                </a:lnTo>
                <a:lnTo>
                  <a:pt x="132" y="477"/>
                </a:lnTo>
                <a:lnTo>
                  <a:pt x="154" y="488"/>
                </a:lnTo>
                <a:lnTo>
                  <a:pt x="178" y="497"/>
                </a:lnTo>
                <a:lnTo>
                  <a:pt x="202" y="503"/>
                </a:lnTo>
                <a:lnTo>
                  <a:pt x="227" y="507"/>
                </a:lnTo>
                <a:lnTo>
                  <a:pt x="253" y="508"/>
                </a:lnTo>
                <a:lnTo>
                  <a:pt x="819" y="508"/>
                </a:lnTo>
                <a:close/>
              </a:path>
            </a:pathLst>
          </a:custGeom>
          <a:noFill/>
          <a:ln cap="rnd" w="78120">
            <a:solidFill>
              <a:srgbClr val="000000"/>
            </a:solidFill>
            <a:round/>
          </a:ln>
        </p:spPr>
      </p:sp>
      <p:sp>
        <p:nvSpPr>
          <p:cNvPr id="17" name=""/>
          <p:cNvSpPr/>
          <p:nvPr/>
        </p:nvSpPr>
        <p:spPr>
          <a:xfrm>
            <a:off x="2065320" y="2705040"/>
            <a:ext cx="713520" cy="1356840"/>
          </a:xfrm>
          <a:custGeom>
            <a:avLst/>
            <a:gdLst/>
            <a:ahLst/>
            <a:rect l="0" t="0" r="r" b="b"/>
            <a:pathLst>
              <a:path w="1983" h="3770">
                <a:moveTo>
                  <a:pt x="720" y="3769"/>
                </a:moveTo>
                <a:lnTo>
                  <a:pt x="736" y="2818"/>
                </a:lnTo>
                <a:lnTo>
                  <a:pt x="744" y="2317"/>
                </a:lnTo>
                <a:lnTo>
                  <a:pt x="754" y="1992"/>
                </a:lnTo>
                <a:lnTo>
                  <a:pt x="761" y="1935"/>
                </a:lnTo>
                <a:lnTo>
                  <a:pt x="775" y="1880"/>
                </a:lnTo>
                <a:lnTo>
                  <a:pt x="795" y="1828"/>
                </a:lnTo>
                <a:lnTo>
                  <a:pt x="821" y="1779"/>
                </a:lnTo>
                <a:lnTo>
                  <a:pt x="852" y="1733"/>
                </a:lnTo>
                <a:lnTo>
                  <a:pt x="889" y="1689"/>
                </a:lnTo>
                <a:lnTo>
                  <a:pt x="974" y="1606"/>
                </a:lnTo>
                <a:lnTo>
                  <a:pt x="1073" y="1529"/>
                </a:lnTo>
                <a:lnTo>
                  <a:pt x="1181" y="1457"/>
                </a:lnTo>
                <a:lnTo>
                  <a:pt x="1414" y="1319"/>
                </a:lnTo>
                <a:lnTo>
                  <a:pt x="1640" y="1176"/>
                </a:lnTo>
                <a:lnTo>
                  <a:pt x="1741" y="1099"/>
                </a:lnTo>
                <a:lnTo>
                  <a:pt x="1830" y="1014"/>
                </a:lnTo>
                <a:lnTo>
                  <a:pt x="1868" y="969"/>
                </a:lnTo>
                <a:lnTo>
                  <a:pt x="1901" y="922"/>
                </a:lnTo>
                <a:lnTo>
                  <a:pt x="1930" y="872"/>
                </a:lnTo>
                <a:lnTo>
                  <a:pt x="1953" y="819"/>
                </a:lnTo>
                <a:lnTo>
                  <a:pt x="1969" y="763"/>
                </a:lnTo>
                <a:lnTo>
                  <a:pt x="1979" y="704"/>
                </a:lnTo>
                <a:lnTo>
                  <a:pt x="1982" y="641"/>
                </a:lnTo>
                <a:lnTo>
                  <a:pt x="1978" y="574"/>
                </a:lnTo>
                <a:lnTo>
                  <a:pt x="1967" y="521"/>
                </a:lnTo>
                <a:lnTo>
                  <a:pt x="1951" y="475"/>
                </a:lnTo>
                <a:lnTo>
                  <a:pt x="1929" y="434"/>
                </a:lnTo>
                <a:lnTo>
                  <a:pt x="1901" y="400"/>
                </a:lnTo>
                <a:lnTo>
                  <a:pt x="1869" y="371"/>
                </a:lnTo>
                <a:lnTo>
                  <a:pt x="1833" y="347"/>
                </a:lnTo>
                <a:lnTo>
                  <a:pt x="1793" y="329"/>
                </a:lnTo>
                <a:lnTo>
                  <a:pt x="1749" y="315"/>
                </a:lnTo>
                <a:lnTo>
                  <a:pt x="1703" y="307"/>
                </a:lnTo>
                <a:lnTo>
                  <a:pt x="1654" y="302"/>
                </a:lnTo>
                <a:lnTo>
                  <a:pt x="1552" y="306"/>
                </a:lnTo>
                <a:lnTo>
                  <a:pt x="1446" y="325"/>
                </a:lnTo>
                <a:lnTo>
                  <a:pt x="1341" y="356"/>
                </a:lnTo>
                <a:lnTo>
                  <a:pt x="1239" y="398"/>
                </a:lnTo>
                <a:lnTo>
                  <a:pt x="1146" y="449"/>
                </a:lnTo>
                <a:lnTo>
                  <a:pt x="1064" y="506"/>
                </a:lnTo>
                <a:lnTo>
                  <a:pt x="1029" y="537"/>
                </a:lnTo>
                <a:lnTo>
                  <a:pt x="999" y="569"/>
                </a:lnTo>
                <a:lnTo>
                  <a:pt x="973" y="601"/>
                </a:lnTo>
                <a:lnTo>
                  <a:pt x="952" y="634"/>
                </a:lnTo>
                <a:lnTo>
                  <a:pt x="938" y="668"/>
                </a:lnTo>
                <a:lnTo>
                  <a:pt x="930" y="701"/>
                </a:lnTo>
                <a:lnTo>
                  <a:pt x="928" y="734"/>
                </a:lnTo>
                <a:lnTo>
                  <a:pt x="934" y="766"/>
                </a:lnTo>
                <a:lnTo>
                  <a:pt x="948" y="798"/>
                </a:lnTo>
                <a:lnTo>
                  <a:pt x="970" y="828"/>
                </a:lnTo>
                <a:lnTo>
                  <a:pt x="990" y="849"/>
                </a:lnTo>
                <a:lnTo>
                  <a:pt x="1010" y="865"/>
                </a:lnTo>
                <a:lnTo>
                  <a:pt x="1029" y="876"/>
                </a:lnTo>
                <a:lnTo>
                  <a:pt x="1049" y="882"/>
                </a:lnTo>
                <a:lnTo>
                  <a:pt x="1068" y="885"/>
                </a:lnTo>
                <a:lnTo>
                  <a:pt x="1086" y="884"/>
                </a:lnTo>
                <a:lnTo>
                  <a:pt x="1104" y="879"/>
                </a:lnTo>
                <a:lnTo>
                  <a:pt x="1121" y="871"/>
                </a:lnTo>
                <a:lnTo>
                  <a:pt x="1138" y="860"/>
                </a:lnTo>
                <a:lnTo>
                  <a:pt x="1153" y="845"/>
                </a:lnTo>
                <a:lnTo>
                  <a:pt x="1168" y="828"/>
                </a:lnTo>
                <a:lnTo>
                  <a:pt x="1181" y="808"/>
                </a:lnTo>
                <a:lnTo>
                  <a:pt x="1205" y="762"/>
                </a:lnTo>
                <a:lnTo>
                  <a:pt x="1223" y="708"/>
                </a:lnTo>
                <a:lnTo>
                  <a:pt x="1236" y="649"/>
                </a:lnTo>
                <a:lnTo>
                  <a:pt x="1241" y="585"/>
                </a:lnTo>
                <a:lnTo>
                  <a:pt x="1239" y="519"/>
                </a:lnTo>
                <a:lnTo>
                  <a:pt x="1229" y="453"/>
                </a:lnTo>
                <a:lnTo>
                  <a:pt x="1210" y="388"/>
                </a:lnTo>
                <a:lnTo>
                  <a:pt x="1181" y="326"/>
                </a:lnTo>
                <a:lnTo>
                  <a:pt x="1162" y="297"/>
                </a:lnTo>
                <a:lnTo>
                  <a:pt x="1141" y="269"/>
                </a:lnTo>
                <a:lnTo>
                  <a:pt x="1118" y="243"/>
                </a:lnTo>
                <a:lnTo>
                  <a:pt x="1091" y="218"/>
                </a:lnTo>
                <a:lnTo>
                  <a:pt x="1055" y="192"/>
                </a:lnTo>
                <a:lnTo>
                  <a:pt x="1008" y="162"/>
                </a:lnTo>
                <a:lnTo>
                  <a:pt x="952" y="131"/>
                </a:lnTo>
                <a:lnTo>
                  <a:pt x="887" y="100"/>
                </a:lnTo>
                <a:lnTo>
                  <a:pt x="816" y="70"/>
                </a:lnTo>
                <a:lnTo>
                  <a:pt x="740" y="44"/>
                </a:lnTo>
                <a:lnTo>
                  <a:pt x="660" y="22"/>
                </a:lnTo>
                <a:lnTo>
                  <a:pt x="578" y="7"/>
                </a:lnTo>
                <a:lnTo>
                  <a:pt x="495" y="0"/>
                </a:lnTo>
                <a:lnTo>
                  <a:pt x="413" y="3"/>
                </a:lnTo>
                <a:lnTo>
                  <a:pt x="333" y="16"/>
                </a:lnTo>
                <a:lnTo>
                  <a:pt x="294" y="28"/>
                </a:lnTo>
                <a:lnTo>
                  <a:pt x="257" y="43"/>
                </a:lnTo>
                <a:lnTo>
                  <a:pt x="221" y="61"/>
                </a:lnTo>
                <a:lnTo>
                  <a:pt x="186" y="84"/>
                </a:lnTo>
                <a:lnTo>
                  <a:pt x="153" y="110"/>
                </a:lnTo>
                <a:lnTo>
                  <a:pt x="122" y="141"/>
                </a:lnTo>
                <a:lnTo>
                  <a:pt x="93" y="176"/>
                </a:lnTo>
                <a:lnTo>
                  <a:pt x="67" y="216"/>
                </a:lnTo>
                <a:lnTo>
                  <a:pt x="42" y="260"/>
                </a:lnTo>
                <a:lnTo>
                  <a:pt x="21" y="309"/>
                </a:lnTo>
                <a:lnTo>
                  <a:pt x="6" y="359"/>
                </a:lnTo>
                <a:lnTo>
                  <a:pt x="0" y="410"/>
                </a:lnTo>
                <a:lnTo>
                  <a:pt x="2" y="460"/>
                </a:lnTo>
                <a:lnTo>
                  <a:pt x="12" y="511"/>
                </a:lnTo>
                <a:lnTo>
                  <a:pt x="29" y="563"/>
                </a:lnTo>
                <a:lnTo>
                  <a:pt x="52" y="614"/>
                </a:lnTo>
                <a:lnTo>
                  <a:pt x="117" y="718"/>
                </a:lnTo>
                <a:lnTo>
                  <a:pt x="202" y="823"/>
                </a:lnTo>
                <a:lnTo>
                  <a:pt x="302" y="928"/>
                </a:lnTo>
                <a:lnTo>
                  <a:pt x="532" y="1138"/>
                </a:lnTo>
                <a:lnTo>
                  <a:pt x="774" y="1346"/>
                </a:lnTo>
                <a:lnTo>
                  <a:pt x="992" y="1549"/>
                </a:lnTo>
                <a:lnTo>
                  <a:pt x="1082" y="1648"/>
                </a:lnTo>
                <a:lnTo>
                  <a:pt x="1153" y="1745"/>
                </a:lnTo>
                <a:lnTo>
                  <a:pt x="1181" y="1792"/>
                </a:lnTo>
                <a:lnTo>
                  <a:pt x="1202" y="1839"/>
                </a:lnTo>
                <a:lnTo>
                  <a:pt x="1216" y="1885"/>
                </a:lnTo>
                <a:lnTo>
                  <a:pt x="1223" y="1930"/>
                </a:lnTo>
                <a:lnTo>
                  <a:pt x="1228" y="2105"/>
                </a:lnTo>
                <a:lnTo>
                  <a:pt x="1227" y="2358"/>
                </a:lnTo>
                <a:lnTo>
                  <a:pt x="1216" y="2975"/>
                </a:lnTo>
                <a:lnTo>
                  <a:pt x="1193" y="3769"/>
                </a:lnTo>
                <a:lnTo>
                  <a:pt x="720" y="3769"/>
                </a:lnTo>
                <a:close/>
              </a:path>
            </a:pathLst>
          </a:custGeom>
          <a:noFill/>
          <a:ln cap="rnd" w="78120">
            <a:solidFill>
              <a:srgbClr val="000000"/>
            </a:solidFill>
            <a:round/>
          </a:ln>
        </p:spPr>
      </p:sp>
      <p:sp>
        <p:nvSpPr>
          <p:cNvPr id="18" name=""/>
          <p:cNvSpPr/>
          <p:nvPr/>
        </p:nvSpPr>
        <p:spPr>
          <a:xfrm>
            <a:off x="2418120" y="1498680"/>
            <a:ext cx="0" cy="267120"/>
          </a:xfrm>
          <a:prstGeom prst="line">
            <a:avLst/>
          </a:prstGeom>
          <a:ln cap="rnd" w="78120">
            <a:solidFill>
              <a:srgbClr val="000000"/>
            </a:solidFill>
            <a:round/>
          </a:ln>
        </p:spPr>
        <p:style>
          <a:lnRef idx="0"/>
          <a:fillRef idx="0"/>
          <a:effectRef idx="0"/>
          <a:fontRef idx="minor"/>
        </p:style>
      </p:sp>
      <p:sp>
        <p:nvSpPr>
          <p:cNvPr id="19" name=""/>
          <p:cNvSpPr/>
          <p:nvPr/>
        </p:nvSpPr>
        <p:spPr>
          <a:xfrm flipH="1">
            <a:off x="3340080" y="1885680"/>
            <a:ext cx="188640" cy="188640"/>
          </a:xfrm>
          <a:prstGeom prst="line">
            <a:avLst/>
          </a:prstGeom>
          <a:ln cap="rnd" w="78120">
            <a:solidFill>
              <a:srgbClr val="000000"/>
            </a:solidFill>
            <a:round/>
          </a:ln>
        </p:spPr>
        <p:style>
          <a:lnRef idx="0"/>
          <a:fillRef idx="0"/>
          <a:effectRef idx="0"/>
          <a:fontRef idx="minor"/>
        </p:style>
      </p:sp>
      <p:sp>
        <p:nvSpPr>
          <p:cNvPr id="20" name=""/>
          <p:cNvSpPr/>
          <p:nvPr/>
        </p:nvSpPr>
        <p:spPr>
          <a:xfrm flipH="1">
            <a:off x="3554280" y="2918880"/>
            <a:ext cx="267120" cy="0"/>
          </a:xfrm>
          <a:prstGeom prst="line">
            <a:avLst/>
          </a:prstGeom>
          <a:ln cap="rnd" w="78120">
            <a:solidFill>
              <a:srgbClr val="000000"/>
            </a:solidFill>
            <a:round/>
          </a:ln>
        </p:spPr>
        <p:style>
          <a:lnRef idx="0"/>
          <a:fillRef idx="0"/>
          <a:effectRef idx="0"/>
          <a:fontRef idx="minor"/>
        </p:style>
      </p:sp>
      <p:sp>
        <p:nvSpPr>
          <p:cNvPr id="21" name=""/>
          <p:cNvSpPr/>
          <p:nvPr/>
        </p:nvSpPr>
        <p:spPr>
          <a:xfrm>
            <a:off x="1307520" y="1885680"/>
            <a:ext cx="188640" cy="188640"/>
          </a:xfrm>
          <a:prstGeom prst="line">
            <a:avLst/>
          </a:prstGeom>
          <a:ln cap="rnd" w="78120">
            <a:solidFill>
              <a:srgbClr val="000000"/>
            </a:solidFill>
            <a:round/>
          </a:ln>
        </p:spPr>
        <p:style>
          <a:lnRef idx="0"/>
          <a:fillRef idx="0"/>
          <a:effectRef idx="0"/>
          <a:fontRef idx="minor"/>
        </p:style>
      </p:sp>
      <p:sp>
        <p:nvSpPr>
          <p:cNvPr id="22" name=""/>
          <p:cNvSpPr/>
          <p:nvPr/>
        </p:nvSpPr>
        <p:spPr>
          <a:xfrm>
            <a:off x="1014840" y="2918880"/>
            <a:ext cx="267120" cy="0"/>
          </a:xfrm>
          <a:prstGeom prst="line">
            <a:avLst/>
          </a:prstGeom>
          <a:ln cap="rnd" w="78120">
            <a:solidFill>
              <a:srgbClr val="000000"/>
            </a:solidFill>
            <a:round/>
          </a:ln>
        </p:spPr>
        <p:style>
          <a:lnRef idx="0"/>
          <a:fillRef idx="0"/>
          <a:effectRef idx="0"/>
          <a:fontRef idx="minor"/>
        </p:style>
      </p:sp>
      <p:sp>
        <p:nvSpPr>
          <p:cNvPr id="23" name=""/>
          <p:cNvSpPr/>
          <p:nvPr/>
        </p:nvSpPr>
        <p:spPr>
          <a:xfrm flipH="1">
            <a:off x="2983680" y="3843720"/>
            <a:ext cx="126000" cy="126000"/>
          </a:xfrm>
          <a:prstGeom prst="line">
            <a:avLst/>
          </a:prstGeom>
          <a:ln cap="rnd" w="52200">
            <a:solidFill>
              <a:srgbClr val="000000"/>
            </a:solidFill>
            <a:round/>
          </a:ln>
        </p:spPr>
        <p:style>
          <a:lnRef idx="0"/>
          <a:fillRef idx="0"/>
          <a:effectRef idx="0"/>
          <a:fontRef idx="minor"/>
        </p:style>
      </p:sp>
      <p:sp>
        <p:nvSpPr>
          <p:cNvPr id="24" name=""/>
          <p:cNvSpPr/>
          <p:nvPr/>
        </p:nvSpPr>
        <p:spPr>
          <a:xfrm>
            <a:off x="2983680" y="3843720"/>
            <a:ext cx="126000" cy="126000"/>
          </a:xfrm>
          <a:prstGeom prst="line">
            <a:avLst/>
          </a:prstGeom>
          <a:ln cap="rnd" w="52200">
            <a:solidFill>
              <a:srgbClr val="000000"/>
            </a:solidFill>
            <a:round/>
          </a:ln>
        </p:spPr>
        <p:style>
          <a:lnRef idx="0"/>
          <a:fillRef idx="0"/>
          <a:effectRef idx="0"/>
          <a:fontRef idx="minor"/>
        </p:style>
      </p:sp>
      <p:sp>
        <p:nvSpPr>
          <p:cNvPr id="25" name=""/>
          <p:cNvSpPr/>
          <p:nvPr/>
        </p:nvSpPr>
        <p:spPr>
          <a:xfrm flipH="1">
            <a:off x="1771920" y="2054880"/>
            <a:ext cx="126000" cy="126360"/>
          </a:xfrm>
          <a:prstGeom prst="line">
            <a:avLst/>
          </a:prstGeom>
          <a:ln cap="rnd" w="52200">
            <a:solidFill>
              <a:srgbClr val="000000"/>
            </a:solidFill>
            <a:round/>
          </a:ln>
        </p:spPr>
        <p:style>
          <a:lnRef idx="0"/>
          <a:fillRef idx="0"/>
          <a:effectRef idx="0"/>
          <a:fontRef idx="minor"/>
        </p:style>
      </p:sp>
      <p:sp>
        <p:nvSpPr>
          <p:cNvPr id="26" name=""/>
          <p:cNvSpPr/>
          <p:nvPr/>
        </p:nvSpPr>
        <p:spPr>
          <a:xfrm>
            <a:off x="1771920" y="2054880"/>
            <a:ext cx="126000" cy="126360"/>
          </a:xfrm>
          <a:prstGeom prst="line">
            <a:avLst/>
          </a:prstGeom>
          <a:ln cap="rnd" w="52200">
            <a:solidFill>
              <a:srgbClr val="000000"/>
            </a:solidFill>
            <a:round/>
          </a:ln>
        </p:spPr>
        <p:style>
          <a:lnRef idx="0"/>
          <a:fillRef idx="0"/>
          <a:effectRef idx="0"/>
          <a:fontRef idx="minor"/>
        </p:style>
      </p:sp>
      <p:sp>
        <p:nvSpPr>
          <p:cNvPr id="27" name=""/>
          <p:cNvSpPr/>
          <p:nvPr/>
        </p:nvSpPr>
        <p:spPr>
          <a:xfrm>
            <a:off x="1568880" y="4125600"/>
            <a:ext cx="184680" cy="205920"/>
          </a:xfrm>
          <a:custGeom>
            <a:avLst/>
            <a:gdLst/>
            <a:ahLst/>
            <a:rect l="0" t="0" r="r" b="b"/>
            <a:pathLst>
              <a:path w="514" h="573">
                <a:moveTo>
                  <a:pt x="0" y="572"/>
                </a:moveTo>
                <a:lnTo>
                  <a:pt x="513" y="390"/>
                </a:lnTo>
                <a:lnTo>
                  <a:pt x="103" y="0"/>
                </a:lnTo>
                <a:lnTo>
                  <a:pt x="0" y="572"/>
                </a:lnTo>
                <a:close/>
              </a:path>
            </a:pathLst>
          </a:custGeom>
          <a:noFill/>
          <a:ln cap="rnd" w="52200">
            <a:solidFill>
              <a:srgbClr val="000000"/>
            </a:solidFill>
            <a:round/>
          </a:ln>
        </p:spPr>
      </p:sp>
      <p:sp>
        <p:nvSpPr>
          <p:cNvPr id="28" name=""/>
          <p:cNvSpPr/>
          <p:nvPr/>
        </p:nvSpPr>
        <p:spPr>
          <a:xfrm>
            <a:off x="3604680" y="3255840"/>
            <a:ext cx="186840" cy="202680"/>
          </a:xfrm>
          <a:custGeom>
            <a:avLst/>
            <a:gdLst/>
            <a:ahLst/>
            <a:rect l="0" t="0" r="r" b="b"/>
            <a:pathLst>
              <a:path w="520" h="564">
                <a:moveTo>
                  <a:pt x="0" y="262"/>
                </a:moveTo>
                <a:lnTo>
                  <a:pt x="455" y="563"/>
                </a:lnTo>
                <a:lnTo>
                  <a:pt x="519" y="0"/>
                </a:lnTo>
                <a:lnTo>
                  <a:pt x="0" y="262"/>
                </a:lnTo>
                <a:close/>
              </a:path>
            </a:pathLst>
          </a:custGeom>
          <a:noFill/>
          <a:ln cap="rnd" w="52200">
            <a:solidFill>
              <a:srgbClr val="000000"/>
            </a:solidFill>
            <a:round/>
          </a:ln>
        </p:spPr>
      </p:sp>
      <p:sp>
        <p:nvSpPr>
          <p:cNvPr id="29" name=""/>
          <p:cNvSpPr/>
          <p:nvPr/>
        </p:nvSpPr>
        <p:spPr>
          <a:xfrm>
            <a:off x="785160" y="2122200"/>
            <a:ext cx="207720" cy="183240"/>
          </a:xfrm>
          <a:custGeom>
            <a:avLst/>
            <a:gdLst/>
            <a:ahLst/>
            <a:rect l="0" t="0" r="r" b="b"/>
            <a:pathLst>
              <a:path w="578" h="510">
                <a:moveTo>
                  <a:pt x="0" y="73"/>
                </a:moveTo>
                <a:lnTo>
                  <a:pt x="328" y="509"/>
                </a:lnTo>
                <a:lnTo>
                  <a:pt x="577" y="0"/>
                </a:lnTo>
                <a:lnTo>
                  <a:pt x="0" y="73"/>
                </a:lnTo>
                <a:close/>
              </a:path>
            </a:pathLst>
          </a:custGeom>
          <a:noFill/>
          <a:ln cap="rnd" w="52200">
            <a:solidFill>
              <a:srgbClr val="000000"/>
            </a:solidFill>
            <a:round/>
          </a:ln>
        </p:spPr>
      </p:sp>
      <p:sp>
        <p:nvSpPr>
          <p:cNvPr id="30" name=""/>
          <p:cNvSpPr/>
          <p:nvPr/>
        </p:nvSpPr>
        <p:spPr>
          <a:xfrm>
            <a:off x="3624480" y="2125440"/>
            <a:ext cx="216360" cy="216000"/>
          </a:xfrm>
          <a:custGeom>
            <a:avLst/>
            <a:gdLst/>
            <a:ahLst/>
            <a:rect l="0" t="0" r="r" b="b"/>
            <a:pathLst>
              <a:path w="602" h="601">
                <a:moveTo>
                  <a:pt x="601" y="300"/>
                </a:moveTo>
                <a:lnTo>
                  <a:pt x="600" y="320"/>
                </a:lnTo>
                <a:lnTo>
                  <a:pt x="599" y="340"/>
                </a:lnTo>
                <a:lnTo>
                  <a:pt x="596" y="359"/>
                </a:lnTo>
                <a:lnTo>
                  <a:pt x="591" y="378"/>
                </a:lnTo>
                <a:lnTo>
                  <a:pt x="586" y="396"/>
                </a:lnTo>
                <a:lnTo>
                  <a:pt x="579" y="414"/>
                </a:lnTo>
                <a:lnTo>
                  <a:pt x="571" y="432"/>
                </a:lnTo>
                <a:lnTo>
                  <a:pt x="561" y="450"/>
                </a:lnTo>
                <a:lnTo>
                  <a:pt x="550" y="467"/>
                </a:lnTo>
                <a:lnTo>
                  <a:pt x="539" y="484"/>
                </a:lnTo>
                <a:lnTo>
                  <a:pt x="527" y="499"/>
                </a:lnTo>
                <a:lnTo>
                  <a:pt x="513" y="513"/>
                </a:lnTo>
                <a:lnTo>
                  <a:pt x="499" y="526"/>
                </a:lnTo>
                <a:lnTo>
                  <a:pt x="484" y="538"/>
                </a:lnTo>
                <a:lnTo>
                  <a:pt x="468" y="549"/>
                </a:lnTo>
                <a:lnTo>
                  <a:pt x="451" y="560"/>
                </a:lnTo>
                <a:lnTo>
                  <a:pt x="433" y="570"/>
                </a:lnTo>
                <a:lnTo>
                  <a:pt x="415" y="578"/>
                </a:lnTo>
                <a:lnTo>
                  <a:pt x="397" y="585"/>
                </a:lnTo>
                <a:lnTo>
                  <a:pt x="379" y="590"/>
                </a:lnTo>
                <a:lnTo>
                  <a:pt x="360" y="595"/>
                </a:lnTo>
                <a:lnTo>
                  <a:pt x="341" y="598"/>
                </a:lnTo>
                <a:lnTo>
                  <a:pt x="321" y="599"/>
                </a:lnTo>
                <a:lnTo>
                  <a:pt x="301" y="600"/>
                </a:lnTo>
                <a:lnTo>
                  <a:pt x="281" y="599"/>
                </a:lnTo>
                <a:lnTo>
                  <a:pt x="261" y="598"/>
                </a:lnTo>
                <a:lnTo>
                  <a:pt x="241" y="595"/>
                </a:lnTo>
                <a:lnTo>
                  <a:pt x="222" y="590"/>
                </a:lnTo>
                <a:lnTo>
                  <a:pt x="204" y="585"/>
                </a:lnTo>
                <a:lnTo>
                  <a:pt x="186" y="578"/>
                </a:lnTo>
                <a:lnTo>
                  <a:pt x="168" y="570"/>
                </a:lnTo>
                <a:lnTo>
                  <a:pt x="150" y="560"/>
                </a:lnTo>
                <a:lnTo>
                  <a:pt x="133" y="549"/>
                </a:lnTo>
                <a:lnTo>
                  <a:pt x="117" y="538"/>
                </a:lnTo>
                <a:lnTo>
                  <a:pt x="102" y="526"/>
                </a:lnTo>
                <a:lnTo>
                  <a:pt x="88" y="513"/>
                </a:lnTo>
                <a:lnTo>
                  <a:pt x="75" y="499"/>
                </a:lnTo>
                <a:lnTo>
                  <a:pt x="63" y="484"/>
                </a:lnTo>
                <a:lnTo>
                  <a:pt x="52" y="467"/>
                </a:lnTo>
                <a:lnTo>
                  <a:pt x="41" y="450"/>
                </a:lnTo>
                <a:lnTo>
                  <a:pt x="31" y="432"/>
                </a:lnTo>
                <a:lnTo>
                  <a:pt x="23" y="414"/>
                </a:lnTo>
                <a:lnTo>
                  <a:pt x="16" y="396"/>
                </a:lnTo>
                <a:lnTo>
                  <a:pt x="10" y="378"/>
                </a:lnTo>
                <a:lnTo>
                  <a:pt x="6" y="359"/>
                </a:lnTo>
                <a:lnTo>
                  <a:pt x="3" y="340"/>
                </a:lnTo>
                <a:lnTo>
                  <a:pt x="1" y="320"/>
                </a:lnTo>
                <a:lnTo>
                  <a:pt x="0" y="300"/>
                </a:lnTo>
                <a:lnTo>
                  <a:pt x="1" y="280"/>
                </a:lnTo>
                <a:lnTo>
                  <a:pt x="3" y="260"/>
                </a:lnTo>
                <a:lnTo>
                  <a:pt x="6" y="241"/>
                </a:lnTo>
                <a:lnTo>
                  <a:pt x="10" y="222"/>
                </a:lnTo>
                <a:lnTo>
                  <a:pt x="16" y="204"/>
                </a:lnTo>
                <a:lnTo>
                  <a:pt x="23" y="186"/>
                </a:lnTo>
                <a:lnTo>
                  <a:pt x="31" y="168"/>
                </a:lnTo>
                <a:lnTo>
                  <a:pt x="41" y="150"/>
                </a:lnTo>
                <a:lnTo>
                  <a:pt x="52" y="133"/>
                </a:lnTo>
                <a:lnTo>
                  <a:pt x="63" y="117"/>
                </a:lnTo>
                <a:lnTo>
                  <a:pt x="75" y="102"/>
                </a:lnTo>
                <a:lnTo>
                  <a:pt x="88" y="87"/>
                </a:lnTo>
                <a:lnTo>
                  <a:pt x="102" y="74"/>
                </a:lnTo>
                <a:lnTo>
                  <a:pt x="117" y="62"/>
                </a:lnTo>
                <a:lnTo>
                  <a:pt x="133" y="51"/>
                </a:lnTo>
                <a:lnTo>
                  <a:pt x="150" y="40"/>
                </a:lnTo>
                <a:lnTo>
                  <a:pt x="168" y="30"/>
                </a:lnTo>
                <a:lnTo>
                  <a:pt x="186" y="22"/>
                </a:lnTo>
                <a:lnTo>
                  <a:pt x="204" y="15"/>
                </a:lnTo>
                <a:lnTo>
                  <a:pt x="222" y="10"/>
                </a:lnTo>
                <a:lnTo>
                  <a:pt x="241" y="5"/>
                </a:lnTo>
                <a:lnTo>
                  <a:pt x="260" y="2"/>
                </a:lnTo>
                <a:lnTo>
                  <a:pt x="280" y="1"/>
                </a:lnTo>
                <a:lnTo>
                  <a:pt x="301" y="0"/>
                </a:lnTo>
                <a:lnTo>
                  <a:pt x="321" y="1"/>
                </a:lnTo>
                <a:lnTo>
                  <a:pt x="341" y="2"/>
                </a:lnTo>
                <a:lnTo>
                  <a:pt x="360" y="5"/>
                </a:lnTo>
                <a:lnTo>
                  <a:pt x="379" y="10"/>
                </a:lnTo>
                <a:lnTo>
                  <a:pt x="397" y="15"/>
                </a:lnTo>
                <a:lnTo>
                  <a:pt x="415" y="22"/>
                </a:lnTo>
                <a:lnTo>
                  <a:pt x="433" y="30"/>
                </a:lnTo>
                <a:lnTo>
                  <a:pt x="451" y="40"/>
                </a:lnTo>
                <a:lnTo>
                  <a:pt x="468" y="51"/>
                </a:lnTo>
                <a:lnTo>
                  <a:pt x="484" y="62"/>
                </a:lnTo>
                <a:lnTo>
                  <a:pt x="499" y="74"/>
                </a:lnTo>
                <a:lnTo>
                  <a:pt x="513" y="87"/>
                </a:lnTo>
                <a:lnTo>
                  <a:pt x="527" y="102"/>
                </a:lnTo>
                <a:lnTo>
                  <a:pt x="539" y="117"/>
                </a:lnTo>
                <a:lnTo>
                  <a:pt x="550" y="133"/>
                </a:lnTo>
                <a:lnTo>
                  <a:pt x="561" y="150"/>
                </a:lnTo>
                <a:lnTo>
                  <a:pt x="571" y="168"/>
                </a:lnTo>
                <a:lnTo>
                  <a:pt x="579" y="186"/>
                </a:lnTo>
                <a:lnTo>
                  <a:pt x="586" y="204"/>
                </a:lnTo>
                <a:lnTo>
                  <a:pt x="591" y="222"/>
                </a:lnTo>
                <a:lnTo>
                  <a:pt x="596" y="240"/>
                </a:lnTo>
                <a:lnTo>
                  <a:pt x="599" y="260"/>
                </a:lnTo>
                <a:lnTo>
                  <a:pt x="600" y="279"/>
                </a:lnTo>
                <a:lnTo>
                  <a:pt x="601" y="300"/>
                </a:lnTo>
                <a:close/>
              </a:path>
            </a:pathLst>
          </a:custGeom>
          <a:noFill/>
          <a:ln cap="rnd" w="52200">
            <a:solidFill>
              <a:srgbClr val="000000"/>
            </a:solidFill>
            <a:round/>
          </a:ln>
        </p:spPr>
      </p:sp>
      <p:sp>
        <p:nvSpPr>
          <p:cNvPr id="31" name=""/>
          <p:cNvSpPr/>
          <p:nvPr/>
        </p:nvSpPr>
        <p:spPr>
          <a:xfrm>
            <a:off x="8639280" y="4366800"/>
            <a:ext cx="104400" cy="120600"/>
          </a:xfrm>
          <a:prstGeom prst="line">
            <a:avLst/>
          </a:prstGeom>
          <a:ln cap="rnd" w="78840">
            <a:solidFill>
              <a:srgbClr val="ffffff"/>
            </a:solidFill>
            <a:round/>
          </a:ln>
        </p:spPr>
        <p:style>
          <a:lnRef idx="0"/>
          <a:fillRef idx="0"/>
          <a:effectRef idx="0"/>
          <a:fontRef idx="minor"/>
        </p:style>
      </p:sp>
      <p:sp>
        <p:nvSpPr>
          <p:cNvPr id="32" name=""/>
          <p:cNvSpPr/>
          <p:nvPr/>
        </p:nvSpPr>
        <p:spPr>
          <a:xfrm flipH="1">
            <a:off x="9286920" y="4099680"/>
            <a:ext cx="12600" cy="160200"/>
          </a:xfrm>
          <a:prstGeom prst="line">
            <a:avLst/>
          </a:prstGeom>
          <a:ln cap="rnd" w="78840">
            <a:solidFill>
              <a:srgbClr val="ffffff"/>
            </a:solidFill>
            <a:round/>
          </a:ln>
        </p:spPr>
        <p:style>
          <a:lnRef idx="0"/>
          <a:fillRef idx="0"/>
          <a:effectRef idx="0"/>
          <a:fontRef idx="minor"/>
        </p:style>
      </p:sp>
      <p:sp>
        <p:nvSpPr>
          <p:cNvPr id="33" name=""/>
          <p:cNvSpPr/>
          <p:nvPr/>
        </p:nvSpPr>
        <p:spPr>
          <a:xfrm flipH="1">
            <a:off x="9715320" y="4449240"/>
            <a:ext cx="122400" cy="106200"/>
          </a:xfrm>
          <a:prstGeom prst="line">
            <a:avLst/>
          </a:prstGeom>
          <a:ln cap="rnd" w="78840">
            <a:solidFill>
              <a:srgbClr val="ffffff"/>
            </a:solidFill>
            <a:round/>
          </a:ln>
        </p:spPr>
        <p:style>
          <a:lnRef idx="0"/>
          <a:fillRef idx="0"/>
          <a:effectRef idx="0"/>
          <a:fontRef idx="minor"/>
        </p:style>
      </p:sp>
      <p:sp>
        <p:nvSpPr>
          <p:cNvPr id="34" name=""/>
          <p:cNvSpPr/>
          <p:nvPr/>
        </p:nvSpPr>
        <p:spPr>
          <a:xfrm>
            <a:off x="8280720" y="4982760"/>
            <a:ext cx="160560" cy="10080"/>
          </a:xfrm>
          <a:prstGeom prst="line">
            <a:avLst/>
          </a:prstGeom>
          <a:ln cap="rnd" w="78840">
            <a:solidFill>
              <a:srgbClr val="ffffff"/>
            </a:solidFill>
            <a:round/>
          </a:ln>
        </p:spPr>
        <p:style>
          <a:lnRef idx="0"/>
          <a:fillRef idx="0"/>
          <a:effectRef idx="0"/>
          <a:fontRef idx="minor"/>
        </p:style>
      </p:sp>
      <p:sp>
        <p:nvSpPr>
          <p:cNvPr id="35" name=""/>
          <p:cNvSpPr/>
          <p:nvPr/>
        </p:nvSpPr>
        <p:spPr>
          <a:xfrm flipV="1">
            <a:off x="8550360" y="5458680"/>
            <a:ext cx="122760" cy="106200"/>
          </a:xfrm>
          <a:prstGeom prst="line">
            <a:avLst/>
          </a:prstGeom>
          <a:ln cap="rnd" w="78840">
            <a:solidFill>
              <a:srgbClr val="ffffff"/>
            </a:solidFill>
            <a:round/>
          </a:ln>
        </p:spPr>
        <p:style>
          <a:lnRef idx="0"/>
          <a:fillRef idx="0"/>
          <a:effectRef idx="0"/>
          <a:fontRef idx="minor"/>
        </p:style>
      </p:sp>
      <p:sp>
        <p:nvSpPr>
          <p:cNvPr id="36" name=""/>
          <p:cNvSpPr/>
          <p:nvPr/>
        </p:nvSpPr>
        <p:spPr>
          <a:xfrm>
            <a:off x="5009400" y="429480"/>
            <a:ext cx="207720" cy="182880"/>
          </a:xfrm>
          <a:custGeom>
            <a:avLst/>
            <a:gdLst/>
            <a:ahLst/>
            <a:rect l="0" t="0" r="r" b="b"/>
            <a:pathLst>
              <a:path w="578" h="509">
                <a:moveTo>
                  <a:pt x="0" y="73"/>
                </a:moveTo>
                <a:lnTo>
                  <a:pt x="328" y="508"/>
                </a:lnTo>
                <a:lnTo>
                  <a:pt x="577" y="0"/>
                </a:lnTo>
                <a:lnTo>
                  <a:pt x="0" y="73"/>
                </a:lnTo>
                <a:close/>
              </a:path>
            </a:pathLst>
          </a:custGeom>
          <a:noFill/>
          <a:ln cap="rnd" w="52200">
            <a:solidFill>
              <a:srgbClr val="ffffff"/>
            </a:solidFill>
            <a:round/>
          </a:ln>
        </p:spPr>
      </p:sp>
      <p:sp>
        <p:nvSpPr>
          <p:cNvPr id="37" name=""/>
          <p:cNvSpPr/>
          <p:nvPr/>
        </p:nvSpPr>
        <p:spPr>
          <a:xfrm>
            <a:off x="6346800" y="5160240"/>
            <a:ext cx="186840" cy="202680"/>
          </a:xfrm>
          <a:custGeom>
            <a:avLst/>
            <a:gdLst/>
            <a:ahLst/>
            <a:rect l="0" t="0" r="r" b="b"/>
            <a:pathLst>
              <a:path w="520" h="564">
                <a:moveTo>
                  <a:pt x="0" y="262"/>
                </a:moveTo>
                <a:lnTo>
                  <a:pt x="455" y="563"/>
                </a:lnTo>
                <a:lnTo>
                  <a:pt x="519" y="0"/>
                </a:lnTo>
                <a:lnTo>
                  <a:pt x="0" y="262"/>
                </a:lnTo>
                <a:close/>
              </a:path>
            </a:pathLst>
          </a:custGeom>
          <a:noFill/>
          <a:ln cap="rnd" w="52200">
            <a:solidFill>
              <a:srgbClr val="ffffff"/>
            </a:solidFill>
            <a:round/>
          </a:ln>
        </p:spPr>
      </p:sp>
      <p:sp>
        <p:nvSpPr>
          <p:cNvPr id="38" name=""/>
          <p:cNvSpPr/>
          <p:nvPr/>
        </p:nvSpPr>
        <p:spPr>
          <a:xfrm flipH="1">
            <a:off x="8121600" y="1173240"/>
            <a:ext cx="126360" cy="126360"/>
          </a:xfrm>
          <a:prstGeom prst="line">
            <a:avLst/>
          </a:prstGeom>
          <a:ln cap="rnd" w="52200">
            <a:solidFill>
              <a:srgbClr val="ffffff"/>
            </a:solidFill>
            <a:round/>
          </a:ln>
        </p:spPr>
        <p:style>
          <a:lnRef idx="0"/>
          <a:fillRef idx="0"/>
          <a:effectRef idx="0"/>
          <a:fontRef idx="minor"/>
        </p:style>
      </p:sp>
      <p:sp>
        <p:nvSpPr>
          <p:cNvPr id="39" name=""/>
          <p:cNvSpPr/>
          <p:nvPr/>
        </p:nvSpPr>
        <p:spPr>
          <a:xfrm>
            <a:off x="8121600" y="1173240"/>
            <a:ext cx="126360" cy="126360"/>
          </a:xfrm>
          <a:prstGeom prst="line">
            <a:avLst/>
          </a:prstGeom>
          <a:ln cap="rnd" w="52200">
            <a:solidFill>
              <a:srgbClr val="ffffff"/>
            </a:solidFill>
            <a:round/>
          </a:ln>
        </p:spPr>
        <p:style>
          <a:lnRef idx="0"/>
          <a:fillRef idx="0"/>
          <a:effectRef idx="0"/>
          <a:fontRef idx="minor"/>
        </p:style>
      </p:sp>
      <p:sp>
        <p:nvSpPr>
          <p:cNvPr id="40" name=""/>
          <p:cNvSpPr/>
          <p:nvPr/>
        </p:nvSpPr>
        <p:spPr>
          <a:xfrm>
            <a:off x="9668880" y="2216880"/>
            <a:ext cx="216360" cy="216000"/>
          </a:xfrm>
          <a:custGeom>
            <a:avLst/>
            <a:gdLst/>
            <a:ahLst/>
            <a:rect l="0" t="0" r="r" b="b"/>
            <a:pathLst>
              <a:path w="602" h="601">
                <a:moveTo>
                  <a:pt x="601" y="300"/>
                </a:moveTo>
                <a:lnTo>
                  <a:pt x="600" y="320"/>
                </a:lnTo>
                <a:lnTo>
                  <a:pt x="598" y="340"/>
                </a:lnTo>
                <a:lnTo>
                  <a:pt x="595" y="359"/>
                </a:lnTo>
                <a:lnTo>
                  <a:pt x="591" y="378"/>
                </a:lnTo>
                <a:lnTo>
                  <a:pt x="585" y="396"/>
                </a:lnTo>
                <a:lnTo>
                  <a:pt x="578" y="414"/>
                </a:lnTo>
                <a:lnTo>
                  <a:pt x="570" y="432"/>
                </a:lnTo>
                <a:lnTo>
                  <a:pt x="560" y="450"/>
                </a:lnTo>
                <a:lnTo>
                  <a:pt x="549" y="467"/>
                </a:lnTo>
                <a:lnTo>
                  <a:pt x="538" y="484"/>
                </a:lnTo>
                <a:lnTo>
                  <a:pt x="526" y="499"/>
                </a:lnTo>
                <a:lnTo>
                  <a:pt x="513" y="513"/>
                </a:lnTo>
                <a:lnTo>
                  <a:pt x="499" y="526"/>
                </a:lnTo>
                <a:lnTo>
                  <a:pt x="484" y="538"/>
                </a:lnTo>
                <a:lnTo>
                  <a:pt x="468" y="549"/>
                </a:lnTo>
                <a:lnTo>
                  <a:pt x="451" y="560"/>
                </a:lnTo>
                <a:lnTo>
                  <a:pt x="433" y="570"/>
                </a:lnTo>
                <a:lnTo>
                  <a:pt x="415" y="578"/>
                </a:lnTo>
                <a:lnTo>
                  <a:pt x="397" y="585"/>
                </a:lnTo>
                <a:lnTo>
                  <a:pt x="378" y="590"/>
                </a:lnTo>
                <a:lnTo>
                  <a:pt x="360" y="595"/>
                </a:lnTo>
                <a:lnTo>
                  <a:pt x="340" y="598"/>
                </a:lnTo>
                <a:lnTo>
                  <a:pt x="320" y="599"/>
                </a:lnTo>
                <a:lnTo>
                  <a:pt x="300" y="600"/>
                </a:lnTo>
                <a:lnTo>
                  <a:pt x="280" y="599"/>
                </a:lnTo>
                <a:lnTo>
                  <a:pt x="260" y="598"/>
                </a:lnTo>
                <a:lnTo>
                  <a:pt x="241" y="595"/>
                </a:lnTo>
                <a:lnTo>
                  <a:pt x="222" y="590"/>
                </a:lnTo>
                <a:lnTo>
                  <a:pt x="204" y="585"/>
                </a:lnTo>
                <a:lnTo>
                  <a:pt x="186" y="578"/>
                </a:lnTo>
                <a:lnTo>
                  <a:pt x="168" y="570"/>
                </a:lnTo>
                <a:lnTo>
                  <a:pt x="150" y="560"/>
                </a:lnTo>
                <a:lnTo>
                  <a:pt x="133" y="549"/>
                </a:lnTo>
                <a:lnTo>
                  <a:pt x="116" y="538"/>
                </a:lnTo>
                <a:lnTo>
                  <a:pt x="101" y="526"/>
                </a:lnTo>
                <a:lnTo>
                  <a:pt x="87" y="513"/>
                </a:lnTo>
                <a:lnTo>
                  <a:pt x="74" y="499"/>
                </a:lnTo>
                <a:lnTo>
                  <a:pt x="62" y="484"/>
                </a:lnTo>
                <a:lnTo>
                  <a:pt x="51" y="467"/>
                </a:lnTo>
                <a:lnTo>
                  <a:pt x="40" y="450"/>
                </a:lnTo>
                <a:lnTo>
                  <a:pt x="30" y="432"/>
                </a:lnTo>
                <a:lnTo>
                  <a:pt x="22" y="414"/>
                </a:lnTo>
                <a:lnTo>
                  <a:pt x="15" y="396"/>
                </a:lnTo>
                <a:lnTo>
                  <a:pt x="10" y="378"/>
                </a:lnTo>
                <a:lnTo>
                  <a:pt x="5" y="359"/>
                </a:lnTo>
                <a:lnTo>
                  <a:pt x="2" y="340"/>
                </a:lnTo>
                <a:lnTo>
                  <a:pt x="1" y="320"/>
                </a:lnTo>
                <a:lnTo>
                  <a:pt x="0" y="300"/>
                </a:lnTo>
                <a:lnTo>
                  <a:pt x="1" y="280"/>
                </a:lnTo>
                <a:lnTo>
                  <a:pt x="2" y="260"/>
                </a:lnTo>
                <a:lnTo>
                  <a:pt x="5" y="241"/>
                </a:lnTo>
                <a:lnTo>
                  <a:pt x="10" y="222"/>
                </a:lnTo>
                <a:lnTo>
                  <a:pt x="15" y="204"/>
                </a:lnTo>
                <a:lnTo>
                  <a:pt x="22" y="186"/>
                </a:lnTo>
                <a:lnTo>
                  <a:pt x="30" y="168"/>
                </a:lnTo>
                <a:lnTo>
                  <a:pt x="40" y="150"/>
                </a:lnTo>
                <a:lnTo>
                  <a:pt x="51" y="133"/>
                </a:lnTo>
                <a:lnTo>
                  <a:pt x="62" y="116"/>
                </a:lnTo>
                <a:lnTo>
                  <a:pt x="74" y="101"/>
                </a:lnTo>
                <a:lnTo>
                  <a:pt x="87" y="87"/>
                </a:lnTo>
                <a:lnTo>
                  <a:pt x="101" y="74"/>
                </a:lnTo>
                <a:lnTo>
                  <a:pt x="116" y="62"/>
                </a:lnTo>
                <a:lnTo>
                  <a:pt x="133" y="51"/>
                </a:lnTo>
                <a:lnTo>
                  <a:pt x="150" y="40"/>
                </a:lnTo>
                <a:lnTo>
                  <a:pt x="168" y="30"/>
                </a:lnTo>
                <a:lnTo>
                  <a:pt x="186" y="22"/>
                </a:lnTo>
                <a:lnTo>
                  <a:pt x="204" y="15"/>
                </a:lnTo>
                <a:lnTo>
                  <a:pt x="222" y="9"/>
                </a:lnTo>
                <a:lnTo>
                  <a:pt x="241" y="5"/>
                </a:lnTo>
                <a:lnTo>
                  <a:pt x="260" y="2"/>
                </a:lnTo>
                <a:lnTo>
                  <a:pt x="280" y="1"/>
                </a:lnTo>
                <a:lnTo>
                  <a:pt x="300" y="0"/>
                </a:lnTo>
                <a:lnTo>
                  <a:pt x="321" y="1"/>
                </a:lnTo>
                <a:lnTo>
                  <a:pt x="341" y="2"/>
                </a:lnTo>
                <a:lnTo>
                  <a:pt x="360" y="5"/>
                </a:lnTo>
                <a:lnTo>
                  <a:pt x="379" y="9"/>
                </a:lnTo>
                <a:lnTo>
                  <a:pt x="397" y="15"/>
                </a:lnTo>
                <a:lnTo>
                  <a:pt x="415" y="22"/>
                </a:lnTo>
                <a:lnTo>
                  <a:pt x="433" y="30"/>
                </a:lnTo>
                <a:lnTo>
                  <a:pt x="451" y="40"/>
                </a:lnTo>
                <a:lnTo>
                  <a:pt x="468" y="51"/>
                </a:lnTo>
                <a:lnTo>
                  <a:pt x="484" y="62"/>
                </a:lnTo>
                <a:lnTo>
                  <a:pt x="499" y="74"/>
                </a:lnTo>
                <a:lnTo>
                  <a:pt x="513" y="87"/>
                </a:lnTo>
                <a:lnTo>
                  <a:pt x="526" y="101"/>
                </a:lnTo>
                <a:lnTo>
                  <a:pt x="538" y="116"/>
                </a:lnTo>
                <a:lnTo>
                  <a:pt x="549" y="133"/>
                </a:lnTo>
                <a:lnTo>
                  <a:pt x="560" y="150"/>
                </a:lnTo>
                <a:lnTo>
                  <a:pt x="570" y="168"/>
                </a:lnTo>
                <a:lnTo>
                  <a:pt x="578" y="186"/>
                </a:lnTo>
                <a:lnTo>
                  <a:pt x="585" y="204"/>
                </a:lnTo>
                <a:lnTo>
                  <a:pt x="591" y="222"/>
                </a:lnTo>
                <a:lnTo>
                  <a:pt x="595" y="241"/>
                </a:lnTo>
                <a:lnTo>
                  <a:pt x="598" y="260"/>
                </a:lnTo>
                <a:lnTo>
                  <a:pt x="600" y="280"/>
                </a:lnTo>
                <a:lnTo>
                  <a:pt x="601" y="300"/>
                </a:lnTo>
                <a:close/>
              </a:path>
            </a:pathLst>
          </a:custGeom>
          <a:noFill/>
          <a:ln cap="rnd" w="52200">
            <a:solidFill>
              <a:srgbClr val="ffffff"/>
            </a:solidFill>
            <a:round/>
          </a:ln>
        </p:spPr>
      </p:sp>
      <p:sp>
        <p:nvSpPr>
          <p:cNvPr id="41" name=""/>
          <p:cNvSpPr/>
          <p:nvPr/>
        </p:nvSpPr>
        <p:spPr>
          <a:xfrm>
            <a:off x="0" y="3714120"/>
            <a:ext cx="109800" cy="1970280"/>
          </a:xfrm>
          <a:custGeom>
            <a:avLst/>
            <a:gdLst/>
            <a:ahLst/>
            <a:rect l="0" t="0" r="r" b="b"/>
            <a:pathLst>
              <a:path w="306" h="5474">
                <a:moveTo>
                  <a:pt x="0" y="0"/>
                </a:moveTo>
                <a:lnTo>
                  <a:pt x="305" y="0"/>
                </a:lnTo>
                <a:lnTo>
                  <a:pt x="305" y="5473"/>
                </a:lnTo>
                <a:lnTo>
                  <a:pt x="0" y="5473"/>
                </a:lnTo>
                <a:lnTo>
                  <a:pt x="0" y="0"/>
                </a:lnTo>
                <a:close/>
              </a:path>
            </a:pathLst>
          </a:custGeom>
          <a:solidFill>
            <a:srgbClr val="000000"/>
          </a:solidFill>
          <a:ln w="0">
            <a:noFill/>
          </a:ln>
        </p:spPr>
      </p:sp>
      <p:sp>
        <p:nvSpPr>
          <p:cNvPr id="42" name=""/>
          <p:cNvSpPr/>
          <p:nvPr/>
        </p:nvSpPr>
        <p:spPr>
          <a:xfrm>
            <a:off x="9997920" y="360"/>
            <a:ext cx="109800" cy="1970280"/>
          </a:xfrm>
          <a:custGeom>
            <a:avLst/>
            <a:gdLst/>
            <a:ahLst/>
            <a:rect l="0" t="0" r="r" b="b"/>
            <a:pathLst>
              <a:path w="306" h="5474">
                <a:moveTo>
                  <a:pt x="0" y="0"/>
                </a:moveTo>
                <a:lnTo>
                  <a:pt x="305" y="0"/>
                </a:lnTo>
                <a:lnTo>
                  <a:pt x="305" y="5473"/>
                </a:lnTo>
                <a:lnTo>
                  <a:pt x="0" y="5473"/>
                </a:lnTo>
                <a:lnTo>
                  <a:pt x="0" y="0"/>
                </a:lnTo>
                <a:close/>
              </a:path>
            </a:pathLst>
          </a:custGeom>
          <a:solidFill>
            <a:srgbClr val="000000"/>
          </a:solidFill>
          <a:ln w="0">
            <a:noFill/>
          </a:ln>
        </p:spPr>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9" name="PlaceHolder 1"/>
          <p:cNvSpPr>
            <a:spLocks noGrp="1"/>
          </p:cNvSpPr>
          <p:nvPr>
            <p:ph type="title"/>
          </p:nvPr>
        </p:nvSpPr>
        <p:spPr>
          <a:xfrm>
            <a:off x="504000" y="226080"/>
            <a:ext cx="9071640" cy="946440"/>
          </a:xfrm>
          <a:prstGeom prst="rect">
            <a:avLst/>
          </a:prstGeom>
          <a:noFill/>
          <a:ln w="0">
            <a:noFill/>
          </a:ln>
        </p:spPr>
        <p:txBody>
          <a:bodyPr lIns="0" rIns="0" tIns="0" bIns="0" anchor="ctr">
            <a:noAutofit/>
          </a:bodyPr>
          <a:p>
            <a:pPr algn="ctr"/>
            <a:r>
              <a:rPr b="0" lang="el-GR" sz="4400" spc="-1" strike="noStrike">
                <a:latin typeface="Noto Sans"/>
              </a:rPr>
              <a:t>Πατήστε για επεξεργασία της μορφής κειμένου του τίτλου</a:t>
            </a:r>
            <a:endParaRPr b="0" lang="el-GR" sz="4400" spc="-1" strike="noStrike">
              <a:latin typeface="Noto Sans"/>
            </a:endParaRPr>
          </a:p>
        </p:txBody>
      </p:sp>
      <p:sp>
        <p:nvSpPr>
          <p:cNvPr id="80" name="PlaceHolder 2"/>
          <p:cNvSpPr>
            <a:spLocks noGrp="1"/>
          </p:cNvSpPr>
          <p:nvPr>
            <p:ph type="body"/>
          </p:nvPr>
        </p:nvSpPr>
        <p:spPr>
          <a:xfrm>
            <a:off x="504000" y="1326600"/>
            <a:ext cx="9071640" cy="328824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l-GR" sz="3200" spc="-1" strike="noStrike">
                <a:latin typeface="Arial"/>
              </a:rPr>
              <a:t>Πατήστε για επεξεργασία της μορφής κειμένου διάρθρωσης</a:t>
            </a:r>
            <a:endParaRPr b="0" lang="el-GR" sz="3200" spc="-1" strike="noStrike">
              <a:latin typeface="Arial"/>
            </a:endParaRPr>
          </a:p>
          <a:p>
            <a:pPr lvl="1" marL="864000" indent="-324000">
              <a:spcBef>
                <a:spcPts val="1134"/>
              </a:spcBef>
              <a:buClr>
                <a:srgbClr val="000000"/>
              </a:buClr>
              <a:buSzPct val="75000"/>
              <a:buFont typeface="Symbol" charset="2"/>
              <a:buChar char=""/>
            </a:pPr>
            <a:r>
              <a:rPr b="0" lang="el-GR" sz="2800" spc="-1" strike="noStrike">
                <a:latin typeface="Arial"/>
              </a:rPr>
              <a:t>Δεύτερο επίπεδο διάρθρωσης</a:t>
            </a:r>
            <a:endParaRPr b="0" lang="el-GR" sz="2800" spc="-1" strike="noStrike">
              <a:latin typeface="Arial"/>
            </a:endParaRPr>
          </a:p>
          <a:p>
            <a:pPr lvl="2" marL="1296000" indent="-288000">
              <a:spcBef>
                <a:spcPts val="850"/>
              </a:spcBef>
              <a:buClr>
                <a:srgbClr val="000000"/>
              </a:buClr>
              <a:buSzPct val="45000"/>
              <a:buFont typeface="Wingdings" charset="2"/>
              <a:buChar char=""/>
            </a:pPr>
            <a:r>
              <a:rPr b="0" lang="el-GR" sz="2400" spc="-1" strike="noStrike">
                <a:latin typeface="Arial"/>
              </a:rPr>
              <a:t>Τρίτο επίπεδο διάρθρωσης</a:t>
            </a:r>
            <a:endParaRPr b="0" lang="el-GR" sz="2400" spc="-1" strike="noStrike">
              <a:latin typeface="Arial"/>
            </a:endParaRPr>
          </a:p>
          <a:p>
            <a:pPr lvl="3" marL="1728000" indent="-216000">
              <a:spcBef>
                <a:spcPts val="567"/>
              </a:spcBef>
              <a:buClr>
                <a:srgbClr val="000000"/>
              </a:buClr>
              <a:buSzPct val="75000"/>
              <a:buFont typeface="Symbol" charset="2"/>
              <a:buChar char=""/>
            </a:pPr>
            <a:r>
              <a:rPr b="0" lang="el-GR" sz="2000" spc="-1" strike="noStrike">
                <a:latin typeface="Arial"/>
              </a:rPr>
              <a:t>Τέταρτο επίπεδο διάρθρωσης</a:t>
            </a:r>
            <a:endParaRPr b="0" lang="el-GR" sz="2000" spc="-1" strike="noStrike">
              <a:latin typeface="Arial"/>
            </a:endParaRPr>
          </a:p>
          <a:p>
            <a:pPr lvl="4" marL="2160000" indent="-216000">
              <a:spcBef>
                <a:spcPts val="283"/>
              </a:spcBef>
              <a:buClr>
                <a:srgbClr val="000000"/>
              </a:buClr>
              <a:buSzPct val="45000"/>
              <a:buFont typeface="Wingdings" charset="2"/>
              <a:buChar char=""/>
            </a:pPr>
            <a:r>
              <a:rPr b="0" lang="el-GR" sz="2000" spc="-1" strike="noStrike">
                <a:latin typeface="Arial"/>
              </a:rPr>
              <a:t>Πέμπτο επίπεδο διάρθρωσης</a:t>
            </a:r>
            <a:endParaRPr b="0" lang="el-GR" sz="2000" spc="-1" strike="noStrike">
              <a:latin typeface="Arial"/>
            </a:endParaRPr>
          </a:p>
          <a:p>
            <a:pPr lvl="5" marL="2592000" indent="-216000">
              <a:spcBef>
                <a:spcPts val="283"/>
              </a:spcBef>
              <a:buClr>
                <a:srgbClr val="000000"/>
              </a:buClr>
              <a:buSzPct val="45000"/>
              <a:buFont typeface="Wingdings" charset="2"/>
              <a:buChar char=""/>
            </a:pPr>
            <a:r>
              <a:rPr b="0" lang="el-GR" sz="2000" spc="-1" strike="noStrike">
                <a:latin typeface="Arial"/>
              </a:rPr>
              <a:t>Έκτο επίπεδο διάρθρωσης</a:t>
            </a:r>
            <a:endParaRPr b="0" lang="el-GR" sz="2000" spc="-1" strike="noStrike">
              <a:latin typeface="Arial"/>
            </a:endParaRPr>
          </a:p>
          <a:p>
            <a:pPr lvl="6" marL="3024000" indent="-216000">
              <a:spcBef>
                <a:spcPts val="283"/>
              </a:spcBef>
              <a:buClr>
                <a:srgbClr val="000000"/>
              </a:buClr>
              <a:buSzPct val="45000"/>
              <a:buFont typeface="Wingdings" charset="2"/>
              <a:buChar char=""/>
            </a:pPr>
            <a:r>
              <a:rPr b="0" lang="el-GR" sz="2000" spc="-1" strike="noStrike">
                <a:latin typeface="Arial"/>
              </a:rPr>
              <a:t>Έβδομο επίπεδο διάρθρωσης</a:t>
            </a:r>
            <a:endParaRPr b="0" lang="el-GR" sz="2000" spc="-1" strike="noStrike">
              <a:latin typeface="Arial"/>
            </a:endParaRPr>
          </a:p>
        </p:txBody>
      </p:sp>
      <p:sp>
        <p:nvSpPr>
          <p:cNvPr id="81" name="PlaceHolder 3"/>
          <p:cNvSpPr>
            <a:spLocks noGrp="1"/>
          </p:cNvSpPr>
          <p:nvPr>
            <p:ph type="dt"/>
          </p:nvPr>
        </p:nvSpPr>
        <p:spPr>
          <a:xfrm>
            <a:off x="504000" y="5165280"/>
            <a:ext cx="2348280" cy="390600"/>
          </a:xfrm>
          <a:prstGeom prst="rect">
            <a:avLst/>
          </a:prstGeom>
          <a:noFill/>
          <a:ln w="0">
            <a:noFill/>
          </a:ln>
        </p:spPr>
        <p:txBody>
          <a:bodyPr lIns="0" rIns="0" tIns="0" bIns="0" anchor="t">
            <a:noAutofit/>
          </a:bodyPr>
          <a:p>
            <a:r>
              <a:rPr b="0" lang="el-GR" sz="1400" spc="-1" strike="noStrike">
                <a:latin typeface="Nimbus Sans"/>
              </a:rPr>
              <a:t>&lt;ημερομηνία/ώρα&gt;</a:t>
            </a:r>
            <a:endParaRPr b="0" lang="el-GR" sz="1400" spc="-1" strike="noStrike">
              <a:latin typeface="Nimbus Sans"/>
            </a:endParaRPr>
          </a:p>
        </p:txBody>
      </p:sp>
      <p:sp>
        <p:nvSpPr>
          <p:cNvPr id="82" name="PlaceHolder 4"/>
          <p:cNvSpPr>
            <a:spLocks noGrp="1"/>
          </p:cNvSpPr>
          <p:nvPr>
            <p:ph type="ftr"/>
          </p:nvPr>
        </p:nvSpPr>
        <p:spPr>
          <a:xfrm>
            <a:off x="3447360" y="5165280"/>
            <a:ext cx="3195000" cy="390600"/>
          </a:xfrm>
          <a:prstGeom prst="rect">
            <a:avLst/>
          </a:prstGeom>
          <a:noFill/>
          <a:ln w="0">
            <a:noFill/>
          </a:ln>
        </p:spPr>
        <p:txBody>
          <a:bodyPr lIns="0" rIns="0" tIns="0" bIns="0" anchor="t">
            <a:noAutofit/>
          </a:bodyPr>
          <a:p>
            <a:pPr algn="ctr"/>
            <a:r>
              <a:rPr b="0" lang="el-GR" sz="1400" spc="-1" strike="noStrike">
                <a:latin typeface="Nimbus Sans"/>
              </a:rPr>
              <a:t>&lt;υποσέλιδο&gt;</a:t>
            </a:r>
            <a:endParaRPr b="0" lang="el-GR" sz="1400" spc="-1" strike="noStrike">
              <a:latin typeface="Nimbus Sans"/>
            </a:endParaRPr>
          </a:p>
        </p:txBody>
      </p:sp>
      <p:sp>
        <p:nvSpPr>
          <p:cNvPr id="83" name="PlaceHolder 5"/>
          <p:cNvSpPr>
            <a:spLocks noGrp="1"/>
          </p:cNvSpPr>
          <p:nvPr>
            <p:ph type="sldNum"/>
          </p:nvPr>
        </p:nvSpPr>
        <p:spPr>
          <a:xfrm>
            <a:off x="7227360" y="5165280"/>
            <a:ext cx="2348280" cy="390600"/>
          </a:xfrm>
          <a:prstGeom prst="rect">
            <a:avLst/>
          </a:prstGeom>
          <a:noFill/>
          <a:ln w="0">
            <a:noFill/>
          </a:ln>
        </p:spPr>
        <p:txBody>
          <a:bodyPr lIns="0" rIns="0" tIns="0" bIns="0" anchor="t">
            <a:noAutofit/>
          </a:bodyPr>
          <a:p>
            <a:pPr algn="r"/>
            <a:fld id="{27B3E1F0-3DBB-44B3-AD17-03630A960D24}" type="slidenum">
              <a:rPr b="0" lang="el-GR" sz="1400" spc="-1" strike="noStrike">
                <a:latin typeface="Nimbus Sans"/>
              </a:rPr>
              <a:t>&lt;αριθμός&gt;</a:t>
            </a:fld>
            <a:endParaRPr b="0" lang="el-GR" sz="1400" spc="-1" strike="noStrike">
              <a:latin typeface="Nimbus Sans"/>
            </a:endParaRPr>
          </a:p>
        </p:txBody>
      </p:sp>
      <p:sp>
        <p:nvSpPr>
          <p:cNvPr id="84" name=""/>
          <p:cNvSpPr/>
          <p:nvPr/>
        </p:nvSpPr>
        <p:spPr>
          <a:xfrm>
            <a:off x="3584880" y="5416200"/>
            <a:ext cx="168120" cy="181080"/>
          </a:xfrm>
          <a:custGeom>
            <a:avLst/>
            <a:gdLst/>
            <a:ahLst/>
            <a:rect l="0" t="0" r="r" b="b"/>
            <a:pathLst>
              <a:path w="468" h="504">
                <a:moveTo>
                  <a:pt x="0" y="230"/>
                </a:moveTo>
                <a:lnTo>
                  <a:pt x="405" y="503"/>
                </a:lnTo>
                <a:lnTo>
                  <a:pt x="467" y="0"/>
                </a:lnTo>
                <a:lnTo>
                  <a:pt x="0" y="230"/>
                </a:lnTo>
                <a:close/>
              </a:path>
            </a:pathLst>
          </a:custGeom>
          <a:noFill/>
          <a:ln cap="rnd" w="46800">
            <a:solidFill>
              <a:srgbClr val="f2c02c"/>
            </a:solidFill>
            <a:round/>
          </a:ln>
        </p:spPr>
      </p:sp>
      <p:sp>
        <p:nvSpPr>
          <p:cNvPr id="85" name=""/>
          <p:cNvSpPr/>
          <p:nvPr/>
        </p:nvSpPr>
        <p:spPr>
          <a:xfrm>
            <a:off x="7238880" y="93960"/>
            <a:ext cx="190800" cy="190800"/>
          </a:xfrm>
          <a:custGeom>
            <a:avLst/>
            <a:gdLst/>
            <a:ahLst/>
            <a:rect l="0" t="0" r="r" b="b"/>
            <a:pathLst>
              <a:path w="531" h="531">
                <a:moveTo>
                  <a:pt x="530" y="265"/>
                </a:moveTo>
                <a:lnTo>
                  <a:pt x="529" y="283"/>
                </a:lnTo>
                <a:lnTo>
                  <a:pt x="528" y="301"/>
                </a:lnTo>
                <a:lnTo>
                  <a:pt x="525" y="318"/>
                </a:lnTo>
                <a:lnTo>
                  <a:pt x="522" y="334"/>
                </a:lnTo>
                <a:lnTo>
                  <a:pt x="517" y="350"/>
                </a:lnTo>
                <a:lnTo>
                  <a:pt x="511" y="366"/>
                </a:lnTo>
                <a:lnTo>
                  <a:pt x="504" y="382"/>
                </a:lnTo>
                <a:lnTo>
                  <a:pt x="495" y="398"/>
                </a:lnTo>
                <a:lnTo>
                  <a:pt x="486" y="413"/>
                </a:lnTo>
                <a:lnTo>
                  <a:pt x="475" y="427"/>
                </a:lnTo>
                <a:lnTo>
                  <a:pt x="465" y="441"/>
                </a:lnTo>
                <a:lnTo>
                  <a:pt x="453" y="453"/>
                </a:lnTo>
                <a:lnTo>
                  <a:pt x="441" y="465"/>
                </a:lnTo>
                <a:lnTo>
                  <a:pt x="427" y="475"/>
                </a:lnTo>
                <a:lnTo>
                  <a:pt x="413" y="485"/>
                </a:lnTo>
                <a:lnTo>
                  <a:pt x="398" y="495"/>
                </a:lnTo>
                <a:lnTo>
                  <a:pt x="382" y="504"/>
                </a:lnTo>
                <a:lnTo>
                  <a:pt x="366" y="511"/>
                </a:lnTo>
                <a:lnTo>
                  <a:pt x="350" y="517"/>
                </a:lnTo>
                <a:lnTo>
                  <a:pt x="334" y="522"/>
                </a:lnTo>
                <a:lnTo>
                  <a:pt x="317" y="525"/>
                </a:lnTo>
                <a:lnTo>
                  <a:pt x="300" y="528"/>
                </a:lnTo>
                <a:lnTo>
                  <a:pt x="283" y="529"/>
                </a:lnTo>
                <a:lnTo>
                  <a:pt x="265" y="530"/>
                </a:lnTo>
                <a:lnTo>
                  <a:pt x="247" y="529"/>
                </a:lnTo>
                <a:lnTo>
                  <a:pt x="230" y="528"/>
                </a:lnTo>
                <a:lnTo>
                  <a:pt x="213" y="525"/>
                </a:lnTo>
                <a:lnTo>
                  <a:pt x="197" y="522"/>
                </a:lnTo>
                <a:lnTo>
                  <a:pt x="180" y="517"/>
                </a:lnTo>
                <a:lnTo>
                  <a:pt x="165" y="511"/>
                </a:lnTo>
                <a:lnTo>
                  <a:pt x="149" y="504"/>
                </a:lnTo>
                <a:lnTo>
                  <a:pt x="133" y="495"/>
                </a:lnTo>
                <a:lnTo>
                  <a:pt x="118" y="485"/>
                </a:lnTo>
                <a:lnTo>
                  <a:pt x="103" y="475"/>
                </a:lnTo>
                <a:lnTo>
                  <a:pt x="90" y="465"/>
                </a:lnTo>
                <a:lnTo>
                  <a:pt x="78" y="453"/>
                </a:lnTo>
                <a:lnTo>
                  <a:pt x="66" y="441"/>
                </a:lnTo>
                <a:lnTo>
                  <a:pt x="55" y="427"/>
                </a:lnTo>
                <a:lnTo>
                  <a:pt x="45" y="413"/>
                </a:lnTo>
                <a:lnTo>
                  <a:pt x="36" y="398"/>
                </a:lnTo>
                <a:lnTo>
                  <a:pt x="28" y="382"/>
                </a:lnTo>
                <a:lnTo>
                  <a:pt x="20" y="366"/>
                </a:lnTo>
                <a:lnTo>
                  <a:pt x="14" y="350"/>
                </a:lnTo>
                <a:lnTo>
                  <a:pt x="9" y="334"/>
                </a:lnTo>
                <a:lnTo>
                  <a:pt x="5" y="317"/>
                </a:lnTo>
                <a:lnTo>
                  <a:pt x="2" y="300"/>
                </a:lnTo>
                <a:lnTo>
                  <a:pt x="1" y="283"/>
                </a:lnTo>
                <a:lnTo>
                  <a:pt x="0" y="265"/>
                </a:lnTo>
                <a:lnTo>
                  <a:pt x="1" y="247"/>
                </a:lnTo>
                <a:lnTo>
                  <a:pt x="2" y="230"/>
                </a:lnTo>
                <a:lnTo>
                  <a:pt x="5" y="213"/>
                </a:lnTo>
                <a:lnTo>
                  <a:pt x="9" y="197"/>
                </a:lnTo>
                <a:lnTo>
                  <a:pt x="14" y="180"/>
                </a:lnTo>
                <a:lnTo>
                  <a:pt x="20" y="165"/>
                </a:lnTo>
                <a:lnTo>
                  <a:pt x="28" y="149"/>
                </a:lnTo>
                <a:lnTo>
                  <a:pt x="36" y="133"/>
                </a:lnTo>
                <a:lnTo>
                  <a:pt x="45" y="118"/>
                </a:lnTo>
                <a:lnTo>
                  <a:pt x="55" y="103"/>
                </a:lnTo>
                <a:lnTo>
                  <a:pt x="66" y="90"/>
                </a:lnTo>
                <a:lnTo>
                  <a:pt x="78" y="78"/>
                </a:lnTo>
                <a:lnTo>
                  <a:pt x="90" y="66"/>
                </a:lnTo>
                <a:lnTo>
                  <a:pt x="103" y="55"/>
                </a:lnTo>
                <a:lnTo>
                  <a:pt x="118" y="45"/>
                </a:lnTo>
                <a:lnTo>
                  <a:pt x="133" y="36"/>
                </a:lnTo>
                <a:lnTo>
                  <a:pt x="149" y="28"/>
                </a:lnTo>
                <a:lnTo>
                  <a:pt x="165" y="20"/>
                </a:lnTo>
                <a:lnTo>
                  <a:pt x="181" y="14"/>
                </a:lnTo>
                <a:lnTo>
                  <a:pt x="197" y="9"/>
                </a:lnTo>
                <a:lnTo>
                  <a:pt x="213" y="5"/>
                </a:lnTo>
                <a:lnTo>
                  <a:pt x="230" y="2"/>
                </a:lnTo>
                <a:lnTo>
                  <a:pt x="247" y="1"/>
                </a:lnTo>
                <a:lnTo>
                  <a:pt x="265" y="0"/>
                </a:lnTo>
                <a:lnTo>
                  <a:pt x="283" y="1"/>
                </a:lnTo>
                <a:lnTo>
                  <a:pt x="301" y="2"/>
                </a:lnTo>
                <a:lnTo>
                  <a:pt x="318" y="5"/>
                </a:lnTo>
                <a:lnTo>
                  <a:pt x="334" y="9"/>
                </a:lnTo>
                <a:lnTo>
                  <a:pt x="350" y="14"/>
                </a:lnTo>
                <a:lnTo>
                  <a:pt x="366" y="20"/>
                </a:lnTo>
                <a:lnTo>
                  <a:pt x="382" y="28"/>
                </a:lnTo>
                <a:lnTo>
                  <a:pt x="398" y="36"/>
                </a:lnTo>
                <a:lnTo>
                  <a:pt x="413" y="45"/>
                </a:lnTo>
                <a:lnTo>
                  <a:pt x="427" y="55"/>
                </a:lnTo>
                <a:lnTo>
                  <a:pt x="441" y="66"/>
                </a:lnTo>
                <a:lnTo>
                  <a:pt x="453" y="78"/>
                </a:lnTo>
                <a:lnTo>
                  <a:pt x="465" y="90"/>
                </a:lnTo>
                <a:lnTo>
                  <a:pt x="475" y="103"/>
                </a:lnTo>
                <a:lnTo>
                  <a:pt x="486" y="118"/>
                </a:lnTo>
                <a:lnTo>
                  <a:pt x="495" y="133"/>
                </a:lnTo>
                <a:lnTo>
                  <a:pt x="504" y="149"/>
                </a:lnTo>
                <a:lnTo>
                  <a:pt x="511" y="165"/>
                </a:lnTo>
                <a:lnTo>
                  <a:pt x="517" y="181"/>
                </a:lnTo>
                <a:lnTo>
                  <a:pt x="522" y="197"/>
                </a:lnTo>
                <a:lnTo>
                  <a:pt x="525" y="213"/>
                </a:lnTo>
                <a:lnTo>
                  <a:pt x="528" y="230"/>
                </a:lnTo>
                <a:lnTo>
                  <a:pt x="529" y="247"/>
                </a:lnTo>
                <a:lnTo>
                  <a:pt x="530" y="265"/>
                </a:lnTo>
                <a:close/>
              </a:path>
            </a:pathLst>
          </a:custGeom>
          <a:solidFill>
            <a:srgbClr val="ffffff"/>
          </a:solidFill>
          <a:ln w="0">
            <a:noFill/>
          </a:ln>
        </p:spPr>
      </p:sp>
      <p:sp>
        <p:nvSpPr>
          <p:cNvPr id="86" name=""/>
          <p:cNvSpPr/>
          <p:nvPr/>
        </p:nvSpPr>
        <p:spPr>
          <a:xfrm>
            <a:off x="7238880" y="93960"/>
            <a:ext cx="190800" cy="190800"/>
          </a:xfrm>
          <a:custGeom>
            <a:avLst/>
            <a:gdLst/>
            <a:ahLst/>
            <a:rect l="0" t="0" r="r" b="b"/>
            <a:pathLst>
              <a:path w="531" h="531">
                <a:moveTo>
                  <a:pt x="530" y="265"/>
                </a:moveTo>
                <a:lnTo>
                  <a:pt x="529" y="283"/>
                </a:lnTo>
                <a:lnTo>
                  <a:pt x="528" y="301"/>
                </a:lnTo>
                <a:lnTo>
                  <a:pt x="525" y="318"/>
                </a:lnTo>
                <a:lnTo>
                  <a:pt x="522" y="334"/>
                </a:lnTo>
                <a:lnTo>
                  <a:pt x="517" y="350"/>
                </a:lnTo>
                <a:lnTo>
                  <a:pt x="511" y="366"/>
                </a:lnTo>
                <a:lnTo>
                  <a:pt x="504" y="382"/>
                </a:lnTo>
                <a:lnTo>
                  <a:pt x="495" y="398"/>
                </a:lnTo>
                <a:lnTo>
                  <a:pt x="486" y="413"/>
                </a:lnTo>
                <a:lnTo>
                  <a:pt x="475" y="427"/>
                </a:lnTo>
                <a:lnTo>
                  <a:pt x="465" y="441"/>
                </a:lnTo>
                <a:lnTo>
                  <a:pt x="453" y="453"/>
                </a:lnTo>
                <a:lnTo>
                  <a:pt x="441" y="465"/>
                </a:lnTo>
                <a:lnTo>
                  <a:pt x="427" y="475"/>
                </a:lnTo>
                <a:lnTo>
                  <a:pt x="413" y="485"/>
                </a:lnTo>
                <a:lnTo>
                  <a:pt x="398" y="495"/>
                </a:lnTo>
                <a:lnTo>
                  <a:pt x="382" y="504"/>
                </a:lnTo>
                <a:lnTo>
                  <a:pt x="366" y="511"/>
                </a:lnTo>
                <a:lnTo>
                  <a:pt x="350" y="517"/>
                </a:lnTo>
                <a:lnTo>
                  <a:pt x="334" y="522"/>
                </a:lnTo>
                <a:lnTo>
                  <a:pt x="317" y="525"/>
                </a:lnTo>
                <a:lnTo>
                  <a:pt x="300" y="528"/>
                </a:lnTo>
                <a:lnTo>
                  <a:pt x="283" y="529"/>
                </a:lnTo>
                <a:lnTo>
                  <a:pt x="265" y="530"/>
                </a:lnTo>
                <a:lnTo>
                  <a:pt x="247" y="529"/>
                </a:lnTo>
                <a:lnTo>
                  <a:pt x="230" y="528"/>
                </a:lnTo>
                <a:lnTo>
                  <a:pt x="213" y="525"/>
                </a:lnTo>
                <a:lnTo>
                  <a:pt x="197" y="522"/>
                </a:lnTo>
                <a:lnTo>
                  <a:pt x="180" y="517"/>
                </a:lnTo>
                <a:lnTo>
                  <a:pt x="165" y="511"/>
                </a:lnTo>
                <a:lnTo>
                  <a:pt x="149" y="504"/>
                </a:lnTo>
                <a:lnTo>
                  <a:pt x="133" y="495"/>
                </a:lnTo>
                <a:lnTo>
                  <a:pt x="118" y="485"/>
                </a:lnTo>
                <a:lnTo>
                  <a:pt x="103" y="475"/>
                </a:lnTo>
                <a:lnTo>
                  <a:pt x="90" y="465"/>
                </a:lnTo>
                <a:lnTo>
                  <a:pt x="78" y="453"/>
                </a:lnTo>
                <a:lnTo>
                  <a:pt x="66" y="441"/>
                </a:lnTo>
                <a:lnTo>
                  <a:pt x="55" y="427"/>
                </a:lnTo>
                <a:lnTo>
                  <a:pt x="45" y="413"/>
                </a:lnTo>
                <a:lnTo>
                  <a:pt x="36" y="398"/>
                </a:lnTo>
                <a:lnTo>
                  <a:pt x="28" y="382"/>
                </a:lnTo>
                <a:lnTo>
                  <a:pt x="20" y="366"/>
                </a:lnTo>
                <a:lnTo>
                  <a:pt x="14" y="350"/>
                </a:lnTo>
                <a:lnTo>
                  <a:pt x="9" y="334"/>
                </a:lnTo>
                <a:lnTo>
                  <a:pt x="5" y="317"/>
                </a:lnTo>
                <a:lnTo>
                  <a:pt x="2" y="300"/>
                </a:lnTo>
                <a:lnTo>
                  <a:pt x="1" y="283"/>
                </a:lnTo>
                <a:lnTo>
                  <a:pt x="0" y="265"/>
                </a:lnTo>
                <a:lnTo>
                  <a:pt x="1" y="247"/>
                </a:lnTo>
                <a:lnTo>
                  <a:pt x="2" y="230"/>
                </a:lnTo>
                <a:lnTo>
                  <a:pt x="5" y="213"/>
                </a:lnTo>
                <a:lnTo>
                  <a:pt x="9" y="197"/>
                </a:lnTo>
                <a:lnTo>
                  <a:pt x="14" y="180"/>
                </a:lnTo>
                <a:lnTo>
                  <a:pt x="20" y="165"/>
                </a:lnTo>
                <a:lnTo>
                  <a:pt x="28" y="149"/>
                </a:lnTo>
                <a:lnTo>
                  <a:pt x="36" y="133"/>
                </a:lnTo>
                <a:lnTo>
                  <a:pt x="45" y="118"/>
                </a:lnTo>
                <a:lnTo>
                  <a:pt x="55" y="103"/>
                </a:lnTo>
                <a:lnTo>
                  <a:pt x="66" y="90"/>
                </a:lnTo>
                <a:lnTo>
                  <a:pt x="78" y="78"/>
                </a:lnTo>
                <a:lnTo>
                  <a:pt x="90" y="66"/>
                </a:lnTo>
                <a:lnTo>
                  <a:pt x="103" y="55"/>
                </a:lnTo>
                <a:lnTo>
                  <a:pt x="118" y="45"/>
                </a:lnTo>
                <a:lnTo>
                  <a:pt x="133" y="36"/>
                </a:lnTo>
                <a:lnTo>
                  <a:pt x="149" y="28"/>
                </a:lnTo>
                <a:lnTo>
                  <a:pt x="165" y="20"/>
                </a:lnTo>
                <a:lnTo>
                  <a:pt x="181" y="14"/>
                </a:lnTo>
                <a:lnTo>
                  <a:pt x="197" y="9"/>
                </a:lnTo>
                <a:lnTo>
                  <a:pt x="213" y="5"/>
                </a:lnTo>
                <a:lnTo>
                  <a:pt x="230" y="2"/>
                </a:lnTo>
                <a:lnTo>
                  <a:pt x="247" y="1"/>
                </a:lnTo>
                <a:lnTo>
                  <a:pt x="265" y="0"/>
                </a:lnTo>
                <a:lnTo>
                  <a:pt x="283" y="1"/>
                </a:lnTo>
                <a:lnTo>
                  <a:pt x="301" y="2"/>
                </a:lnTo>
                <a:lnTo>
                  <a:pt x="318" y="5"/>
                </a:lnTo>
                <a:lnTo>
                  <a:pt x="334" y="9"/>
                </a:lnTo>
                <a:lnTo>
                  <a:pt x="350" y="14"/>
                </a:lnTo>
                <a:lnTo>
                  <a:pt x="366" y="20"/>
                </a:lnTo>
                <a:lnTo>
                  <a:pt x="382" y="28"/>
                </a:lnTo>
                <a:lnTo>
                  <a:pt x="398" y="36"/>
                </a:lnTo>
                <a:lnTo>
                  <a:pt x="413" y="45"/>
                </a:lnTo>
                <a:lnTo>
                  <a:pt x="427" y="55"/>
                </a:lnTo>
                <a:lnTo>
                  <a:pt x="441" y="66"/>
                </a:lnTo>
                <a:lnTo>
                  <a:pt x="453" y="78"/>
                </a:lnTo>
                <a:lnTo>
                  <a:pt x="465" y="90"/>
                </a:lnTo>
                <a:lnTo>
                  <a:pt x="475" y="103"/>
                </a:lnTo>
                <a:lnTo>
                  <a:pt x="486" y="118"/>
                </a:lnTo>
                <a:lnTo>
                  <a:pt x="495" y="133"/>
                </a:lnTo>
                <a:lnTo>
                  <a:pt x="504" y="149"/>
                </a:lnTo>
                <a:lnTo>
                  <a:pt x="511" y="165"/>
                </a:lnTo>
                <a:lnTo>
                  <a:pt x="517" y="181"/>
                </a:lnTo>
                <a:lnTo>
                  <a:pt x="522" y="197"/>
                </a:lnTo>
                <a:lnTo>
                  <a:pt x="525" y="213"/>
                </a:lnTo>
                <a:lnTo>
                  <a:pt x="528" y="230"/>
                </a:lnTo>
                <a:lnTo>
                  <a:pt x="529" y="247"/>
                </a:lnTo>
                <a:lnTo>
                  <a:pt x="530" y="265"/>
                </a:lnTo>
                <a:close/>
              </a:path>
            </a:pathLst>
          </a:custGeom>
          <a:noFill/>
          <a:ln cap="rnd" w="46080">
            <a:solidFill>
              <a:srgbClr val="f2c02c"/>
            </a:solidFill>
            <a:round/>
          </a:ln>
        </p:spPr>
      </p:sp>
      <p:sp>
        <p:nvSpPr>
          <p:cNvPr id="87" name=""/>
          <p:cNvSpPr/>
          <p:nvPr/>
        </p:nvSpPr>
        <p:spPr>
          <a:xfrm flipH="1">
            <a:off x="2993040" y="1234440"/>
            <a:ext cx="197280" cy="123120"/>
          </a:xfrm>
          <a:prstGeom prst="line">
            <a:avLst/>
          </a:prstGeom>
          <a:ln cap="rnd" w="68040">
            <a:solidFill>
              <a:srgbClr val="f2c02c"/>
            </a:solidFill>
            <a:round/>
          </a:ln>
        </p:spPr>
        <p:style>
          <a:lnRef idx="0"/>
          <a:fillRef idx="0"/>
          <a:effectRef idx="0"/>
          <a:fontRef idx="minor"/>
        </p:style>
      </p:sp>
      <p:sp>
        <p:nvSpPr>
          <p:cNvPr id="88" name=""/>
          <p:cNvSpPr/>
          <p:nvPr/>
        </p:nvSpPr>
        <p:spPr>
          <a:xfrm>
            <a:off x="3030120" y="1197360"/>
            <a:ext cx="123120" cy="197280"/>
          </a:xfrm>
          <a:prstGeom prst="line">
            <a:avLst/>
          </a:prstGeom>
          <a:ln cap="rnd" w="68040">
            <a:solidFill>
              <a:srgbClr val="f2c02c"/>
            </a:solidFill>
            <a:round/>
          </a:ln>
        </p:spPr>
        <p:style>
          <a:lnRef idx="0"/>
          <a:fillRef idx="0"/>
          <a:effectRef idx="0"/>
          <a:fontRef idx="minor"/>
        </p:style>
      </p:sp>
      <p:sp>
        <p:nvSpPr>
          <p:cNvPr id="89" name=""/>
          <p:cNvSpPr/>
          <p:nvPr/>
        </p:nvSpPr>
        <p:spPr>
          <a:xfrm>
            <a:off x="9818640" y="1513080"/>
            <a:ext cx="168120" cy="181080"/>
          </a:xfrm>
          <a:custGeom>
            <a:avLst/>
            <a:gdLst/>
            <a:ahLst/>
            <a:rect l="0" t="0" r="r" b="b"/>
            <a:pathLst>
              <a:path w="468" h="504">
                <a:moveTo>
                  <a:pt x="0" y="230"/>
                </a:moveTo>
                <a:lnTo>
                  <a:pt x="405" y="503"/>
                </a:lnTo>
                <a:lnTo>
                  <a:pt x="467" y="0"/>
                </a:lnTo>
                <a:lnTo>
                  <a:pt x="0" y="230"/>
                </a:lnTo>
                <a:close/>
              </a:path>
            </a:pathLst>
          </a:custGeom>
          <a:noFill/>
          <a:ln cap="rnd" w="46800">
            <a:solidFill>
              <a:srgbClr val="f2c02c"/>
            </a:solidFill>
            <a:round/>
          </a:ln>
        </p:spPr>
      </p:sp>
      <p:sp>
        <p:nvSpPr>
          <p:cNvPr id="90" name=""/>
          <p:cNvSpPr/>
          <p:nvPr/>
        </p:nvSpPr>
        <p:spPr>
          <a:xfrm>
            <a:off x="2139840" y="2185560"/>
            <a:ext cx="5605200" cy="850320"/>
          </a:xfrm>
          <a:custGeom>
            <a:avLst/>
            <a:gdLst/>
            <a:ahLst/>
            <a:rect l="0" t="0" r="r" b="b"/>
            <a:pathLst>
              <a:path w="15571" h="2363">
                <a:moveTo>
                  <a:pt x="0" y="0"/>
                </a:moveTo>
                <a:lnTo>
                  <a:pt x="15570" y="0"/>
                </a:lnTo>
                <a:lnTo>
                  <a:pt x="15570" y="2362"/>
                </a:lnTo>
                <a:lnTo>
                  <a:pt x="0" y="2362"/>
                </a:lnTo>
                <a:lnTo>
                  <a:pt x="0" y="0"/>
                </a:lnTo>
                <a:close/>
              </a:path>
            </a:pathLst>
          </a:custGeom>
          <a:solidFill>
            <a:srgbClr val="f2c02c"/>
          </a:solidFill>
          <a:ln w="0">
            <a:noFill/>
          </a:ln>
        </p:spPr>
      </p:sp>
      <p:sp>
        <p:nvSpPr>
          <p:cNvPr id="91" name=""/>
          <p:cNvSpPr/>
          <p:nvPr/>
        </p:nvSpPr>
        <p:spPr>
          <a:xfrm flipH="1">
            <a:off x="9641880" y="4579560"/>
            <a:ext cx="71640" cy="221040"/>
          </a:xfrm>
          <a:prstGeom prst="line">
            <a:avLst/>
          </a:prstGeom>
          <a:ln cap="rnd" w="68040">
            <a:solidFill>
              <a:srgbClr val="f2c02c"/>
            </a:solidFill>
            <a:round/>
          </a:ln>
        </p:spPr>
        <p:style>
          <a:lnRef idx="0"/>
          <a:fillRef idx="0"/>
          <a:effectRef idx="0"/>
          <a:fontRef idx="minor"/>
        </p:style>
      </p:sp>
      <p:sp>
        <p:nvSpPr>
          <p:cNvPr id="92" name=""/>
          <p:cNvSpPr/>
          <p:nvPr/>
        </p:nvSpPr>
        <p:spPr>
          <a:xfrm>
            <a:off x="9567360" y="4654080"/>
            <a:ext cx="220680" cy="71640"/>
          </a:xfrm>
          <a:prstGeom prst="line">
            <a:avLst/>
          </a:prstGeom>
          <a:ln cap="rnd" w="68040">
            <a:solidFill>
              <a:srgbClr val="f2c02c"/>
            </a:solidFill>
            <a:round/>
          </a:ln>
        </p:spPr>
        <p:style>
          <a:lnRef idx="0"/>
          <a:fillRef idx="0"/>
          <a:effectRef idx="0"/>
          <a:fontRef idx="minor"/>
        </p:style>
      </p:sp>
      <p:sp>
        <p:nvSpPr>
          <p:cNvPr id="93" name=""/>
          <p:cNvSpPr/>
          <p:nvPr/>
        </p:nvSpPr>
        <p:spPr>
          <a:xfrm>
            <a:off x="499320" y="3834720"/>
            <a:ext cx="190800" cy="190800"/>
          </a:xfrm>
          <a:custGeom>
            <a:avLst/>
            <a:gdLst/>
            <a:ahLst/>
            <a:rect l="0" t="0" r="r" b="b"/>
            <a:pathLst>
              <a:path w="531" h="531">
                <a:moveTo>
                  <a:pt x="530" y="265"/>
                </a:moveTo>
                <a:lnTo>
                  <a:pt x="529" y="283"/>
                </a:lnTo>
                <a:lnTo>
                  <a:pt x="528" y="300"/>
                </a:lnTo>
                <a:lnTo>
                  <a:pt x="525" y="317"/>
                </a:lnTo>
                <a:lnTo>
                  <a:pt x="522" y="334"/>
                </a:lnTo>
                <a:lnTo>
                  <a:pt x="517" y="350"/>
                </a:lnTo>
                <a:lnTo>
                  <a:pt x="511" y="366"/>
                </a:lnTo>
                <a:lnTo>
                  <a:pt x="504" y="382"/>
                </a:lnTo>
                <a:lnTo>
                  <a:pt x="495" y="398"/>
                </a:lnTo>
                <a:lnTo>
                  <a:pt x="486" y="413"/>
                </a:lnTo>
                <a:lnTo>
                  <a:pt x="475" y="428"/>
                </a:lnTo>
                <a:lnTo>
                  <a:pt x="465" y="441"/>
                </a:lnTo>
                <a:lnTo>
                  <a:pt x="453" y="453"/>
                </a:lnTo>
                <a:lnTo>
                  <a:pt x="441" y="465"/>
                </a:lnTo>
                <a:lnTo>
                  <a:pt x="427" y="475"/>
                </a:lnTo>
                <a:lnTo>
                  <a:pt x="413" y="486"/>
                </a:lnTo>
                <a:lnTo>
                  <a:pt x="398" y="495"/>
                </a:lnTo>
                <a:lnTo>
                  <a:pt x="382" y="504"/>
                </a:lnTo>
                <a:lnTo>
                  <a:pt x="366" y="511"/>
                </a:lnTo>
                <a:lnTo>
                  <a:pt x="350" y="517"/>
                </a:lnTo>
                <a:lnTo>
                  <a:pt x="334" y="522"/>
                </a:lnTo>
                <a:lnTo>
                  <a:pt x="317" y="525"/>
                </a:lnTo>
                <a:lnTo>
                  <a:pt x="300" y="528"/>
                </a:lnTo>
                <a:lnTo>
                  <a:pt x="283" y="529"/>
                </a:lnTo>
                <a:lnTo>
                  <a:pt x="265" y="530"/>
                </a:lnTo>
                <a:lnTo>
                  <a:pt x="247" y="529"/>
                </a:lnTo>
                <a:lnTo>
                  <a:pt x="230" y="528"/>
                </a:lnTo>
                <a:lnTo>
                  <a:pt x="213" y="525"/>
                </a:lnTo>
                <a:lnTo>
                  <a:pt x="197" y="522"/>
                </a:lnTo>
                <a:lnTo>
                  <a:pt x="180" y="517"/>
                </a:lnTo>
                <a:lnTo>
                  <a:pt x="165" y="511"/>
                </a:lnTo>
                <a:lnTo>
                  <a:pt x="149" y="504"/>
                </a:lnTo>
                <a:lnTo>
                  <a:pt x="133" y="495"/>
                </a:lnTo>
                <a:lnTo>
                  <a:pt x="118" y="486"/>
                </a:lnTo>
                <a:lnTo>
                  <a:pt x="103" y="475"/>
                </a:lnTo>
                <a:lnTo>
                  <a:pt x="90" y="465"/>
                </a:lnTo>
                <a:lnTo>
                  <a:pt x="78" y="453"/>
                </a:lnTo>
                <a:lnTo>
                  <a:pt x="66" y="441"/>
                </a:lnTo>
                <a:lnTo>
                  <a:pt x="55" y="428"/>
                </a:lnTo>
                <a:lnTo>
                  <a:pt x="45" y="413"/>
                </a:lnTo>
                <a:lnTo>
                  <a:pt x="36" y="398"/>
                </a:lnTo>
                <a:lnTo>
                  <a:pt x="28" y="382"/>
                </a:lnTo>
                <a:lnTo>
                  <a:pt x="20" y="366"/>
                </a:lnTo>
                <a:lnTo>
                  <a:pt x="14" y="350"/>
                </a:lnTo>
                <a:lnTo>
                  <a:pt x="9" y="334"/>
                </a:lnTo>
                <a:lnTo>
                  <a:pt x="5" y="317"/>
                </a:lnTo>
                <a:lnTo>
                  <a:pt x="2" y="300"/>
                </a:lnTo>
                <a:lnTo>
                  <a:pt x="1" y="283"/>
                </a:lnTo>
                <a:lnTo>
                  <a:pt x="0" y="265"/>
                </a:lnTo>
                <a:lnTo>
                  <a:pt x="1" y="247"/>
                </a:lnTo>
                <a:lnTo>
                  <a:pt x="2" y="230"/>
                </a:lnTo>
                <a:lnTo>
                  <a:pt x="5" y="213"/>
                </a:lnTo>
                <a:lnTo>
                  <a:pt x="9" y="196"/>
                </a:lnTo>
                <a:lnTo>
                  <a:pt x="14" y="180"/>
                </a:lnTo>
                <a:lnTo>
                  <a:pt x="20" y="164"/>
                </a:lnTo>
                <a:lnTo>
                  <a:pt x="28" y="149"/>
                </a:lnTo>
                <a:lnTo>
                  <a:pt x="36" y="133"/>
                </a:lnTo>
                <a:lnTo>
                  <a:pt x="45" y="118"/>
                </a:lnTo>
                <a:lnTo>
                  <a:pt x="55" y="104"/>
                </a:lnTo>
                <a:lnTo>
                  <a:pt x="66" y="90"/>
                </a:lnTo>
                <a:lnTo>
                  <a:pt x="78" y="78"/>
                </a:lnTo>
                <a:lnTo>
                  <a:pt x="90" y="66"/>
                </a:lnTo>
                <a:lnTo>
                  <a:pt x="103" y="56"/>
                </a:lnTo>
                <a:lnTo>
                  <a:pt x="118" y="45"/>
                </a:lnTo>
                <a:lnTo>
                  <a:pt x="133" y="36"/>
                </a:lnTo>
                <a:lnTo>
                  <a:pt x="149" y="27"/>
                </a:lnTo>
                <a:lnTo>
                  <a:pt x="165" y="20"/>
                </a:lnTo>
                <a:lnTo>
                  <a:pt x="181" y="14"/>
                </a:lnTo>
                <a:lnTo>
                  <a:pt x="197" y="9"/>
                </a:lnTo>
                <a:lnTo>
                  <a:pt x="213" y="5"/>
                </a:lnTo>
                <a:lnTo>
                  <a:pt x="230" y="2"/>
                </a:lnTo>
                <a:lnTo>
                  <a:pt x="247" y="1"/>
                </a:lnTo>
                <a:lnTo>
                  <a:pt x="265" y="0"/>
                </a:lnTo>
                <a:lnTo>
                  <a:pt x="283" y="1"/>
                </a:lnTo>
                <a:lnTo>
                  <a:pt x="301" y="2"/>
                </a:lnTo>
                <a:lnTo>
                  <a:pt x="318" y="5"/>
                </a:lnTo>
                <a:lnTo>
                  <a:pt x="334" y="9"/>
                </a:lnTo>
                <a:lnTo>
                  <a:pt x="350" y="14"/>
                </a:lnTo>
                <a:lnTo>
                  <a:pt x="366" y="20"/>
                </a:lnTo>
                <a:lnTo>
                  <a:pt x="382" y="27"/>
                </a:lnTo>
                <a:lnTo>
                  <a:pt x="398" y="36"/>
                </a:lnTo>
                <a:lnTo>
                  <a:pt x="413" y="45"/>
                </a:lnTo>
                <a:lnTo>
                  <a:pt x="427" y="56"/>
                </a:lnTo>
                <a:lnTo>
                  <a:pt x="441" y="66"/>
                </a:lnTo>
                <a:lnTo>
                  <a:pt x="453" y="78"/>
                </a:lnTo>
                <a:lnTo>
                  <a:pt x="465" y="90"/>
                </a:lnTo>
                <a:lnTo>
                  <a:pt x="475" y="104"/>
                </a:lnTo>
                <a:lnTo>
                  <a:pt x="486" y="118"/>
                </a:lnTo>
                <a:lnTo>
                  <a:pt x="495" y="133"/>
                </a:lnTo>
                <a:lnTo>
                  <a:pt x="504" y="149"/>
                </a:lnTo>
                <a:lnTo>
                  <a:pt x="511" y="164"/>
                </a:lnTo>
                <a:lnTo>
                  <a:pt x="517" y="180"/>
                </a:lnTo>
                <a:lnTo>
                  <a:pt x="522" y="196"/>
                </a:lnTo>
                <a:lnTo>
                  <a:pt x="525" y="213"/>
                </a:lnTo>
                <a:lnTo>
                  <a:pt x="528" y="230"/>
                </a:lnTo>
                <a:lnTo>
                  <a:pt x="529" y="247"/>
                </a:lnTo>
                <a:lnTo>
                  <a:pt x="530" y="265"/>
                </a:lnTo>
                <a:close/>
              </a:path>
            </a:pathLst>
          </a:custGeom>
          <a:solidFill>
            <a:srgbClr val="ffffff"/>
          </a:solidFill>
          <a:ln w="0">
            <a:noFill/>
          </a:ln>
        </p:spPr>
      </p:sp>
      <p:sp>
        <p:nvSpPr>
          <p:cNvPr id="94" name=""/>
          <p:cNvSpPr/>
          <p:nvPr/>
        </p:nvSpPr>
        <p:spPr>
          <a:xfrm>
            <a:off x="499320" y="3834720"/>
            <a:ext cx="190800" cy="190800"/>
          </a:xfrm>
          <a:custGeom>
            <a:avLst/>
            <a:gdLst/>
            <a:ahLst/>
            <a:rect l="0" t="0" r="r" b="b"/>
            <a:pathLst>
              <a:path w="531" h="531">
                <a:moveTo>
                  <a:pt x="530" y="265"/>
                </a:moveTo>
                <a:lnTo>
                  <a:pt x="529" y="283"/>
                </a:lnTo>
                <a:lnTo>
                  <a:pt x="528" y="300"/>
                </a:lnTo>
                <a:lnTo>
                  <a:pt x="525" y="317"/>
                </a:lnTo>
                <a:lnTo>
                  <a:pt x="522" y="334"/>
                </a:lnTo>
                <a:lnTo>
                  <a:pt x="517" y="350"/>
                </a:lnTo>
                <a:lnTo>
                  <a:pt x="511" y="366"/>
                </a:lnTo>
                <a:lnTo>
                  <a:pt x="504" y="382"/>
                </a:lnTo>
                <a:lnTo>
                  <a:pt x="495" y="398"/>
                </a:lnTo>
                <a:lnTo>
                  <a:pt x="486" y="413"/>
                </a:lnTo>
                <a:lnTo>
                  <a:pt x="475" y="428"/>
                </a:lnTo>
                <a:lnTo>
                  <a:pt x="465" y="441"/>
                </a:lnTo>
                <a:lnTo>
                  <a:pt x="453" y="453"/>
                </a:lnTo>
                <a:lnTo>
                  <a:pt x="441" y="465"/>
                </a:lnTo>
                <a:lnTo>
                  <a:pt x="427" y="475"/>
                </a:lnTo>
                <a:lnTo>
                  <a:pt x="413" y="486"/>
                </a:lnTo>
                <a:lnTo>
                  <a:pt x="398" y="495"/>
                </a:lnTo>
                <a:lnTo>
                  <a:pt x="382" y="504"/>
                </a:lnTo>
                <a:lnTo>
                  <a:pt x="366" y="511"/>
                </a:lnTo>
                <a:lnTo>
                  <a:pt x="350" y="517"/>
                </a:lnTo>
                <a:lnTo>
                  <a:pt x="334" y="522"/>
                </a:lnTo>
                <a:lnTo>
                  <a:pt x="317" y="525"/>
                </a:lnTo>
                <a:lnTo>
                  <a:pt x="300" y="528"/>
                </a:lnTo>
                <a:lnTo>
                  <a:pt x="283" y="529"/>
                </a:lnTo>
                <a:lnTo>
                  <a:pt x="265" y="530"/>
                </a:lnTo>
                <a:lnTo>
                  <a:pt x="247" y="529"/>
                </a:lnTo>
                <a:lnTo>
                  <a:pt x="230" y="528"/>
                </a:lnTo>
                <a:lnTo>
                  <a:pt x="213" y="525"/>
                </a:lnTo>
                <a:lnTo>
                  <a:pt x="197" y="522"/>
                </a:lnTo>
                <a:lnTo>
                  <a:pt x="180" y="517"/>
                </a:lnTo>
                <a:lnTo>
                  <a:pt x="165" y="511"/>
                </a:lnTo>
                <a:lnTo>
                  <a:pt x="149" y="504"/>
                </a:lnTo>
                <a:lnTo>
                  <a:pt x="133" y="495"/>
                </a:lnTo>
                <a:lnTo>
                  <a:pt x="118" y="486"/>
                </a:lnTo>
                <a:lnTo>
                  <a:pt x="103" y="475"/>
                </a:lnTo>
                <a:lnTo>
                  <a:pt x="90" y="465"/>
                </a:lnTo>
                <a:lnTo>
                  <a:pt x="78" y="453"/>
                </a:lnTo>
                <a:lnTo>
                  <a:pt x="66" y="441"/>
                </a:lnTo>
                <a:lnTo>
                  <a:pt x="55" y="428"/>
                </a:lnTo>
                <a:lnTo>
                  <a:pt x="45" y="413"/>
                </a:lnTo>
                <a:lnTo>
                  <a:pt x="36" y="398"/>
                </a:lnTo>
                <a:lnTo>
                  <a:pt x="28" y="382"/>
                </a:lnTo>
                <a:lnTo>
                  <a:pt x="20" y="366"/>
                </a:lnTo>
                <a:lnTo>
                  <a:pt x="14" y="350"/>
                </a:lnTo>
                <a:lnTo>
                  <a:pt x="9" y="334"/>
                </a:lnTo>
                <a:lnTo>
                  <a:pt x="5" y="317"/>
                </a:lnTo>
                <a:lnTo>
                  <a:pt x="2" y="300"/>
                </a:lnTo>
                <a:lnTo>
                  <a:pt x="1" y="283"/>
                </a:lnTo>
                <a:lnTo>
                  <a:pt x="0" y="265"/>
                </a:lnTo>
                <a:lnTo>
                  <a:pt x="1" y="247"/>
                </a:lnTo>
                <a:lnTo>
                  <a:pt x="2" y="230"/>
                </a:lnTo>
                <a:lnTo>
                  <a:pt x="5" y="213"/>
                </a:lnTo>
                <a:lnTo>
                  <a:pt x="9" y="196"/>
                </a:lnTo>
                <a:lnTo>
                  <a:pt x="14" y="180"/>
                </a:lnTo>
                <a:lnTo>
                  <a:pt x="20" y="164"/>
                </a:lnTo>
                <a:lnTo>
                  <a:pt x="28" y="149"/>
                </a:lnTo>
                <a:lnTo>
                  <a:pt x="36" y="133"/>
                </a:lnTo>
                <a:lnTo>
                  <a:pt x="45" y="118"/>
                </a:lnTo>
                <a:lnTo>
                  <a:pt x="55" y="104"/>
                </a:lnTo>
                <a:lnTo>
                  <a:pt x="66" y="90"/>
                </a:lnTo>
                <a:lnTo>
                  <a:pt x="78" y="78"/>
                </a:lnTo>
                <a:lnTo>
                  <a:pt x="90" y="66"/>
                </a:lnTo>
                <a:lnTo>
                  <a:pt x="103" y="56"/>
                </a:lnTo>
                <a:lnTo>
                  <a:pt x="118" y="45"/>
                </a:lnTo>
                <a:lnTo>
                  <a:pt x="133" y="36"/>
                </a:lnTo>
                <a:lnTo>
                  <a:pt x="149" y="27"/>
                </a:lnTo>
                <a:lnTo>
                  <a:pt x="165" y="20"/>
                </a:lnTo>
                <a:lnTo>
                  <a:pt x="181" y="14"/>
                </a:lnTo>
                <a:lnTo>
                  <a:pt x="197" y="9"/>
                </a:lnTo>
                <a:lnTo>
                  <a:pt x="213" y="5"/>
                </a:lnTo>
                <a:lnTo>
                  <a:pt x="230" y="2"/>
                </a:lnTo>
                <a:lnTo>
                  <a:pt x="247" y="1"/>
                </a:lnTo>
                <a:lnTo>
                  <a:pt x="265" y="0"/>
                </a:lnTo>
                <a:lnTo>
                  <a:pt x="283" y="1"/>
                </a:lnTo>
                <a:lnTo>
                  <a:pt x="301" y="2"/>
                </a:lnTo>
                <a:lnTo>
                  <a:pt x="318" y="5"/>
                </a:lnTo>
                <a:lnTo>
                  <a:pt x="334" y="9"/>
                </a:lnTo>
                <a:lnTo>
                  <a:pt x="350" y="14"/>
                </a:lnTo>
                <a:lnTo>
                  <a:pt x="366" y="20"/>
                </a:lnTo>
                <a:lnTo>
                  <a:pt x="382" y="27"/>
                </a:lnTo>
                <a:lnTo>
                  <a:pt x="398" y="36"/>
                </a:lnTo>
                <a:lnTo>
                  <a:pt x="413" y="45"/>
                </a:lnTo>
                <a:lnTo>
                  <a:pt x="427" y="56"/>
                </a:lnTo>
                <a:lnTo>
                  <a:pt x="441" y="66"/>
                </a:lnTo>
                <a:lnTo>
                  <a:pt x="453" y="78"/>
                </a:lnTo>
                <a:lnTo>
                  <a:pt x="465" y="90"/>
                </a:lnTo>
                <a:lnTo>
                  <a:pt x="475" y="104"/>
                </a:lnTo>
                <a:lnTo>
                  <a:pt x="486" y="118"/>
                </a:lnTo>
                <a:lnTo>
                  <a:pt x="495" y="133"/>
                </a:lnTo>
                <a:lnTo>
                  <a:pt x="504" y="149"/>
                </a:lnTo>
                <a:lnTo>
                  <a:pt x="511" y="164"/>
                </a:lnTo>
                <a:lnTo>
                  <a:pt x="517" y="180"/>
                </a:lnTo>
                <a:lnTo>
                  <a:pt x="522" y="196"/>
                </a:lnTo>
                <a:lnTo>
                  <a:pt x="525" y="213"/>
                </a:lnTo>
                <a:lnTo>
                  <a:pt x="528" y="230"/>
                </a:lnTo>
                <a:lnTo>
                  <a:pt x="529" y="247"/>
                </a:lnTo>
                <a:lnTo>
                  <a:pt x="530" y="265"/>
                </a:lnTo>
                <a:close/>
              </a:path>
            </a:pathLst>
          </a:custGeom>
          <a:noFill/>
          <a:ln cap="rnd" w="46080">
            <a:solidFill>
              <a:srgbClr val="f2c02c"/>
            </a:solidFill>
            <a:round/>
          </a:ln>
        </p:spPr>
      </p:sp>
      <p:sp>
        <p:nvSpPr>
          <p:cNvPr id="95" name=""/>
          <p:cNvSpPr/>
          <p:nvPr/>
        </p:nvSpPr>
        <p:spPr>
          <a:xfrm>
            <a:off x="4496040" y="4037760"/>
            <a:ext cx="1087560" cy="1309680"/>
          </a:xfrm>
          <a:custGeom>
            <a:avLst/>
            <a:gdLst/>
            <a:ahLst/>
            <a:rect l="0" t="0" r="r" b="b"/>
            <a:pathLst>
              <a:path w="3022" h="3639">
                <a:moveTo>
                  <a:pt x="1511" y="0"/>
                </a:moveTo>
                <a:lnTo>
                  <a:pt x="1511" y="0"/>
                </a:lnTo>
                <a:lnTo>
                  <a:pt x="1510" y="0"/>
                </a:lnTo>
                <a:lnTo>
                  <a:pt x="1408" y="3"/>
                </a:lnTo>
                <a:lnTo>
                  <a:pt x="1309" y="12"/>
                </a:lnTo>
                <a:lnTo>
                  <a:pt x="1212" y="27"/>
                </a:lnTo>
                <a:lnTo>
                  <a:pt x="1119" y="49"/>
                </a:lnTo>
                <a:lnTo>
                  <a:pt x="1026" y="77"/>
                </a:lnTo>
                <a:lnTo>
                  <a:pt x="936" y="112"/>
                </a:lnTo>
                <a:lnTo>
                  <a:pt x="845" y="153"/>
                </a:lnTo>
                <a:lnTo>
                  <a:pt x="755" y="202"/>
                </a:lnTo>
                <a:lnTo>
                  <a:pt x="668" y="256"/>
                </a:lnTo>
                <a:lnTo>
                  <a:pt x="586" y="313"/>
                </a:lnTo>
                <a:lnTo>
                  <a:pt x="511" y="374"/>
                </a:lnTo>
                <a:lnTo>
                  <a:pt x="440" y="440"/>
                </a:lnTo>
                <a:lnTo>
                  <a:pt x="374" y="511"/>
                </a:lnTo>
                <a:lnTo>
                  <a:pt x="313" y="586"/>
                </a:lnTo>
                <a:lnTo>
                  <a:pt x="256" y="668"/>
                </a:lnTo>
                <a:lnTo>
                  <a:pt x="202" y="755"/>
                </a:lnTo>
                <a:lnTo>
                  <a:pt x="153" y="845"/>
                </a:lnTo>
                <a:lnTo>
                  <a:pt x="112" y="936"/>
                </a:lnTo>
                <a:lnTo>
                  <a:pt x="77" y="1027"/>
                </a:lnTo>
                <a:lnTo>
                  <a:pt x="49" y="1119"/>
                </a:lnTo>
                <a:lnTo>
                  <a:pt x="27" y="1213"/>
                </a:lnTo>
                <a:lnTo>
                  <a:pt x="12" y="1309"/>
                </a:lnTo>
                <a:lnTo>
                  <a:pt x="3" y="1408"/>
                </a:lnTo>
                <a:lnTo>
                  <a:pt x="0" y="1511"/>
                </a:lnTo>
                <a:lnTo>
                  <a:pt x="0" y="1511"/>
                </a:lnTo>
                <a:lnTo>
                  <a:pt x="0" y="1511"/>
                </a:lnTo>
                <a:lnTo>
                  <a:pt x="3" y="1613"/>
                </a:lnTo>
                <a:lnTo>
                  <a:pt x="12" y="1712"/>
                </a:lnTo>
                <a:lnTo>
                  <a:pt x="27" y="1808"/>
                </a:lnTo>
                <a:lnTo>
                  <a:pt x="49" y="1901"/>
                </a:lnTo>
                <a:lnTo>
                  <a:pt x="77" y="1993"/>
                </a:lnTo>
                <a:lnTo>
                  <a:pt x="112" y="2084"/>
                </a:lnTo>
                <a:lnTo>
                  <a:pt x="153" y="2174"/>
                </a:lnTo>
                <a:lnTo>
                  <a:pt x="202" y="2264"/>
                </a:lnTo>
                <a:lnTo>
                  <a:pt x="256" y="2351"/>
                </a:lnTo>
                <a:lnTo>
                  <a:pt x="313" y="2432"/>
                </a:lnTo>
                <a:lnTo>
                  <a:pt x="375" y="2508"/>
                </a:lnTo>
                <a:lnTo>
                  <a:pt x="440" y="2578"/>
                </a:lnTo>
                <a:lnTo>
                  <a:pt x="511" y="2644"/>
                </a:lnTo>
                <a:lnTo>
                  <a:pt x="587" y="2706"/>
                </a:lnTo>
                <a:lnTo>
                  <a:pt x="668" y="2763"/>
                </a:lnTo>
                <a:lnTo>
                  <a:pt x="755" y="2817"/>
                </a:lnTo>
                <a:lnTo>
                  <a:pt x="818" y="2852"/>
                </a:lnTo>
                <a:lnTo>
                  <a:pt x="881" y="2882"/>
                </a:lnTo>
                <a:lnTo>
                  <a:pt x="944" y="2909"/>
                </a:lnTo>
                <a:lnTo>
                  <a:pt x="1012" y="2935"/>
                </a:lnTo>
                <a:lnTo>
                  <a:pt x="1012" y="2937"/>
                </a:lnTo>
                <a:lnTo>
                  <a:pt x="1012" y="3461"/>
                </a:lnTo>
                <a:lnTo>
                  <a:pt x="1013" y="3479"/>
                </a:lnTo>
                <a:lnTo>
                  <a:pt x="1016" y="3497"/>
                </a:lnTo>
                <a:lnTo>
                  <a:pt x="1020" y="3514"/>
                </a:lnTo>
                <a:lnTo>
                  <a:pt x="1026" y="3530"/>
                </a:lnTo>
                <a:lnTo>
                  <a:pt x="1033" y="3545"/>
                </a:lnTo>
                <a:lnTo>
                  <a:pt x="1042" y="3560"/>
                </a:lnTo>
                <a:lnTo>
                  <a:pt x="1052" y="3573"/>
                </a:lnTo>
                <a:lnTo>
                  <a:pt x="1064" y="3586"/>
                </a:lnTo>
                <a:lnTo>
                  <a:pt x="1076" y="3597"/>
                </a:lnTo>
                <a:lnTo>
                  <a:pt x="1090" y="3608"/>
                </a:lnTo>
                <a:lnTo>
                  <a:pt x="1104" y="3616"/>
                </a:lnTo>
                <a:lnTo>
                  <a:pt x="1120" y="3624"/>
                </a:lnTo>
                <a:lnTo>
                  <a:pt x="1136" y="3630"/>
                </a:lnTo>
                <a:lnTo>
                  <a:pt x="1153" y="3634"/>
                </a:lnTo>
                <a:lnTo>
                  <a:pt x="1171" y="3637"/>
                </a:lnTo>
                <a:lnTo>
                  <a:pt x="1189" y="3638"/>
                </a:lnTo>
                <a:lnTo>
                  <a:pt x="1832" y="3638"/>
                </a:lnTo>
                <a:lnTo>
                  <a:pt x="1850" y="3637"/>
                </a:lnTo>
                <a:lnTo>
                  <a:pt x="1868" y="3634"/>
                </a:lnTo>
                <a:lnTo>
                  <a:pt x="1885" y="3630"/>
                </a:lnTo>
                <a:lnTo>
                  <a:pt x="1901" y="3624"/>
                </a:lnTo>
                <a:lnTo>
                  <a:pt x="1916" y="3616"/>
                </a:lnTo>
                <a:lnTo>
                  <a:pt x="1931" y="3608"/>
                </a:lnTo>
                <a:lnTo>
                  <a:pt x="1945" y="3597"/>
                </a:lnTo>
                <a:lnTo>
                  <a:pt x="1957" y="3586"/>
                </a:lnTo>
                <a:lnTo>
                  <a:pt x="1969" y="3573"/>
                </a:lnTo>
                <a:lnTo>
                  <a:pt x="1979" y="3560"/>
                </a:lnTo>
                <a:lnTo>
                  <a:pt x="1988" y="3545"/>
                </a:lnTo>
                <a:lnTo>
                  <a:pt x="1995" y="3530"/>
                </a:lnTo>
                <a:lnTo>
                  <a:pt x="2001" y="3514"/>
                </a:lnTo>
                <a:lnTo>
                  <a:pt x="2005" y="3497"/>
                </a:lnTo>
                <a:lnTo>
                  <a:pt x="2008" y="3479"/>
                </a:lnTo>
                <a:lnTo>
                  <a:pt x="2009" y="3461"/>
                </a:lnTo>
                <a:lnTo>
                  <a:pt x="2009" y="2937"/>
                </a:lnTo>
                <a:lnTo>
                  <a:pt x="2009" y="2935"/>
                </a:lnTo>
                <a:lnTo>
                  <a:pt x="2009" y="2935"/>
                </a:lnTo>
                <a:lnTo>
                  <a:pt x="2077" y="2910"/>
                </a:lnTo>
                <a:lnTo>
                  <a:pt x="2141" y="2883"/>
                </a:lnTo>
                <a:lnTo>
                  <a:pt x="2203" y="2852"/>
                </a:lnTo>
                <a:lnTo>
                  <a:pt x="2266" y="2818"/>
                </a:lnTo>
                <a:lnTo>
                  <a:pt x="2353" y="2764"/>
                </a:lnTo>
                <a:lnTo>
                  <a:pt x="2435" y="2706"/>
                </a:lnTo>
                <a:lnTo>
                  <a:pt x="2510" y="2645"/>
                </a:lnTo>
                <a:lnTo>
                  <a:pt x="2581" y="2579"/>
                </a:lnTo>
                <a:lnTo>
                  <a:pt x="2646" y="2508"/>
                </a:lnTo>
                <a:lnTo>
                  <a:pt x="2708" y="2432"/>
                </a:lnTo>
                <a:lnTo>
                  <a:pt x="2765" y="2351"/>
                </a:lnTo>
                <a:lnTo>
                  <a:pt x="2819" y="2264"/>
                </a:lnTo>
                <a:lnTo>
                  <a:pt x="2867" y="2174"/>
                </a:lnTo>
                <a:lnTo>
                  <a:pt x="2909" y="2084"/>
                </a:lnTo>
                <a:lnTo>
                  <a:pt x="2944" y="1993"/>
                </a:lnTo>
                <a:lnTo>
                  <a:pt x="2972" y="1901"/>
                </a:lnTo>
                <a:lnTo>
                  <a:pt x="2994" y="1808"/>
                </a:lnTo>
                <a:lnTo>
                  <a:pt x="3009" y="1712"/>
                </a:lnTo>
                <a:lnTo>
                  <a:pt x="3018" y="1613"/>
                </a:lnTo>
                <a:lnTo>
                  <a:pt x="3021" y="1511"/>
                </a:lnTo>
                <a:lnTo>
                  <a:pt x="3021" y="1511"/>
                </a:lnTo>
                <a:lnTo>
                  <a:pt x="3021" y="1511"/>
                </a:lnTo>
                <a:lnTo>
                  <a:pt x="3018" y="1408"/>
                </a:lnTo>
                <a:lnTo>
                  <a:pt x="3009" y="1309"/>
                </a:lnTo>
                <a:lnTo>
                  <a:pt x="2994" y="1213"/>
                </a:lnTo>
                <a:lnTo>
                  <a:pt x="2972" y="1119"/>
                </a:lnTo>
                <a:lnTo>
                  <a:pt x="2944" y="1027"/>
                </a:lnTo>
                <a:lnTo>
                  <a:pt x="2909" y="936"/>
                </a:lnTo>
                <a:lnTo>
                  <a:pt x="2867" y="845"/>
                </a:lnTo>
                <a:lnTo>
                  <a:pt x="2819" y="755"/>
                </a:lnTo>
                <a:lnTo>
                  <a:pt x="2765" y="668"/>
                </a:lnTo>
                <a:lnTo>
                  <a:pt x="2708" y="586"/>
                </a:lnTo>
                <a:lnTo>
                  <a:pt x="2646" y="511"/>
                </a:lnTo>
                <a:lnTo>
                  <a:pt x="2581" y="440"/>
                </a:lnTo>
                <a:lnTo>
                  <a:pt x="2510" y="374"/>
                </a:lnTo>
                <a:lnTo>
                  <a:pt x="2434" y="313"/>
                </a:lnTo>
                <a:lnTo>
                  <a:pt x="2353" y="256"/>
                </a:lnTo>
                <a:lnTo>
                  <a:pt x="2266" y="202"/>
                </a:lnTo>
                <a:lnTo>
                  <a:pt x="2176" y="153"/>
                </a:lnTo>
                <a:lnTo>
                  <a:pt x="2085" y="112"/>
                </a:lnTo>
                <a:lnTo>
                  <a:pt x="1994" y="77"/>
                </a:lnTo>
                <a:lnTo>
                  <a:pt x="1902" y="49"/>
                </a:lnTo>
                <a:lnTo>
                  <a:pt x="1808" y="27"/>
                </a:lnTo>
                <a:lnTo>
                  <a:pt x="1712" y="12"/>
                </a:lnTo>
                <a:lnTo>
                  <a:pt x="1613" y="3"/>
                </a:lnTo>
                <a:lnTo>
                  <a:pt x="1510" y="0"/>
                </a:lnTo>
                <a:lnTo>
                  <a:pt x="1510" y="0"/>
                </a:lnTo>
                <a:lnTo>
                  <a:pt x="1511" y="0"/>
                </a:lnTo>
                <a:close/>
              </a:path>
            </a:pathLst>
          </a:custGeom>
          <a:noFill/>
          <a:ln cap="sq" w="54720">
            <a:solidFill>
              <a:srgbClr val="f2c02c"/>
            </a:solidFill>
            <a:miter/>
          </a:ln>
        </p:spPr>
      </p:sp>
      <p:sp>
        <p:nvSpPr>
          <p:cNvPr id="96" name=""/>
          <p:cNvSpPr/>
          <p:nvPr/>
        </p:nvSpPr>
        <p:spPr>
          <a:xfrm>
            <a:off x="4784400" y="5347440"/>
            <a:ext cx="510840" cy="127800"/>
          </a:xfrm>
          <a:custGeom>
            <a:avLst/>
            <a:gdLst/>
            <a:ahLst/>
            <a:rect l="0" t="0" r="r" b="b"/>
            <a:pathLst>
              <a:path w="1420" h="356">
                <a:moveTo>
                  <a:pt x="709" y="355"/>
                </a:moveTo>
                <a:lnTo>
                  <a:pt x="1241" y="355"/>
                </a:lnTo>
                <a:lnTo>
                  <a:pt x="1259" y="354"/>
                </a:lnTo>
                <a:lnTo>
                  <a:pt x="1277" y="351"/>
                </a:lnTo>
                <a:lnTo>
                  <a:pt x="1294" y="347"/>
                </a:lnTo>
                <a:lnTo>
                  <a:pt x="1310" y="341"/>
                </a:lnTo>
                <a:lnTo>
                  <a:pt x="1326" y="334"/>
                </a:lnTo>
                <a:lnTo>
                  <a:pt x="1340" y="325"/>
                </a:lnTo>
                <a:lnTo>
                  <a:pt x="1354" y="315"/>
                </a:lnTo>
                <a:lnTo>
                  <a:pt x="1367" y="303"/>
                </a:lnTo>
                <a:lnTo>
                  <a:pt x="1378" y="291"/>
                </a:lnTo>
                <a:lnTo>
                  <a:pt x="1388" y="277"/>
                </a:lnTo>
                <a:lnTo>
                  <a:pt x="1397" y="262"/>
                </a:lnTo>
                <a:lnTo>
                  <a:pt x="1405" y="247"/>
                </a:lnTo>
                <a:lnTo>
                  <a:pt x="1411" y="231"/>
                </a:lnTo>
                <a:lnTo>
                  <a:pt x="1415" y="214"/>
                </a:lnTo>
                <a:lnTo>
                  <a:pt x="1418" y="196"/>
                </a:lnTo>
                <a:lnTo>
                  <a:pt x="1419" y="178"/>
                </a:lnTo>
                <a:lnTo>
                  <a:pt x="1418" y="160"/>
                </a:lnTo>
                <a:lnTo>
                  <a:pt x="1415" y="142"/>
                </a:lnTo>
                <a:lnTo>
                  <a:pt x="1411" y="125"/>
                </a:lnTo>
                <a:lnTo>
                  <a:pt x="1405" y="109"/>
                </a:lnTo>
                <a:lnTo>
                  <a:pt x="1397" y="93"/>
                </a:lnTo>
                <a:lnTo>
                  <a:pt x="1388" y="79"/>
                </a:lnTo>
                <a:lnTo>
                  <a:pt x="1378" y="65"/>
                </a:lnTo>
                <a:lnTo>
                  <a:pt x="1367" y="52"/>
                </a:lnTo>
                <a:lnTo>
                  <a:pt x="1354" y="41"/>
                </a:lnTo>
                <a:lnTo>
                  <a:pt x="1340" y="30"/>
                </a:lnTo>
                <a:lnTo>
                  <a:pt x="1326" y="22"/>
                </a:lnTo>
                <a:lnTo>
                  <a:pt x="1310" y="14"/>
                </a:lnTo>
                <a:lnTo>
                  <a:pt x="1294" y="8"/>
                </a:lnTo>
                <a:lnTo>
                  <a:pt x="1277" y="4"/>
                </a:lnTo>
                <a:lnTo>
                  <a:pt x="1259" y="1"/>
                </a:lnTo>
                <a:lnTo>
                  <a:pt x="1241" y="0"/>
                </a:lnTo>
                <a:lnTo>
                  <a:pt x="178" y="0"/>
                </a:lnTo>
                <a:lnTo>
                  <a:pt x="160" y="1"/>
                </a:lnTo>
                <a:lnTo>
                  <a:pt x="142" y="4"/>
                </a:lnTo>
                <a:lnTo>
                  <a:pt x="125" y="8"/>
                </a:lnTo>
                <a:lnTo>
                  <a:pt x="109" y="14"/>
                </a:lnTo>
                <a:lnTo>
                  <a:pt x="93" y="22"/>
                </a:lnTo>
                <a:lnTo>
                  <a:pt x="79" y="30"/>
                </a:lnTo>
                <a:lnTo>
                  <a:pt x="65" y="41"/>
                </a:lnTo>
                <a:lnTo>
                  <a:pt x="52" y="52"/>
                </a:lnTo>
                <a:lnTo>
                  <a:pt x="41" y="65"/>
                </a:lnTo>
                <a:lnTo>
                  <a:pt x="30" y="79"/>
                </a:lnTo>
                <a:lnTo>
                  <a:pt x="22" y="93"/>
                </a:lnTo>
                <a:lnTo>
                  <a:pt x="14" y="109"/>
                </a:lnTo>
                <a:lnTo>
                  <a:pt x="8" y="125"/>
                </a:lnTo>
                <a:lnTo>
                  <a:pt x="4" y="142"/>
                </a:lnTo>
                <a:lnTo>
                  <a:pt x="1" y="160"/>
                </a:lnTo>
                <a:lnTo>
                  <a:pt x="0" y="178"/>
                </a:lnTo>
                <a:lnTo>
                  <a:pt x="1" y="196"/>
                </a:lnTo>
                <a:lnTo>
                  <a:pt x="4" y="214"/>
                </a:lnTo>
                <a:lnTo>
                  <a:pt x="8" y="231"/>
                </a:lnTo>
                <a:lnTo>
                  <a:pt x="14" y="247"/>
                </a:lnTo>
                <a:lnTo>
                  <a:pt x="22" y="262"/>
                </a:lnTo>
                <a:lnTo>
                  <a:pt x="30" y="277"/>
                </a:lnTo>
                <a:lnTo>
                  <a:pt x="41" y="291"/>
                </a:lnTo>
                <a:lnTo>
                  <a:pt x="52" y="303"/>
                </a:lnTo>
                <a:lnTo>
                  <a:pt x="65" y="315"/>
                </a:lnTo>
                <a:lnTo>
                  <a:pt x="79" y="325"/>
                </a:lnTo>
                <a:lnTo>
                  <a:pt x="93" y="334"/>
                </a:lnTo>
                <a:lnTo>
                  <a:pt x="109" y="341"/>
                </a:lnTo>
                <a:lnTo>
                  <a:pt x="125" y="347"/>
                </a:lnTo>
                <a:lnTo>
                  <a:pt x="142" y="351"/>
                </a:lnTo>
                <a:lnTo>
                  <a:pt x="160" y="354"/>
                </a:lnTo>
                <a:lnTo>
                  <a:pt x="178" y="355"/>
                </a:lnTo>
                <a:lnTo>
                  <a:pt x="709" y="355"/>
                </a:lnTo>
                <a:close/>
              </a:path>
            </a:pathLst>
          </a:custGeom>
          <a:noFill/>
          <a:ln cap="rnd" w="54720">
            <a:solidFill>
              <a:srgbClr val="f2c02c"/>
            </a:solidFill>
            <a:round/>
          </a:ln>
        </p:spPr>
      </p:sp>
      <p:sp>
        <p:nvSpPr>
          <p:cNvPr id="97" name=""/>
          <p:cNvSpPr/>
          <p:nvPr/>
        </p:nvSpPr>
        <p:spPr>
          <a:xfrm>
            <a:off x="4833720" y="5473440"/>
            <a:ext cx="412200" cy="127800"/>
          </a:xfrm>
          <a:custGeom>
            <a:avLst/>
            <a:gdLst/>
            <a:ahLst/>
            <a:rect l="0" t="0" r="r" b="b"/>
            <a:pathLst>
              <a:path w="1146" h="356">
                <a:moveTo>
                  <a:pt x="572" y="355"/>
                </a:moveTo>
                <a:lnTo>
                  <a:pt x="968" y="355"/>
                </a:lnTo>
                <a:lnTo>
                  <a:pt x="986" y="354"/>
                </a:lnTo>
                <a:lnTo>
                  <a:pt x="1003" y="351"/>
                </a:lnTo>
                <a:lnTo>
                  <a:pt x="1020" y="347"/>
                </a:lnTo>
                <a:lnTo>
                  <a:pt x="1037" y="341"/>
                </a:lnTo>
                <a:lnTo>
                  <a:pt x="1052" y="334"/>
                </a:lnTo>
                <a:lnTo>
                  <a:pt x="1067" y="325"/>
                </a:lnTo>
                <a:lnTo>
                  <a:pt x="1080" y="315"/>
                </a:lnTo>
                <a:lnTo>
                  <a:pt x="1093" y="303"/>
                </a:lnTo>
                <a:lnTo>
                  <a:pt x="1104" y="291"/>
                </a:lnTo>
                <a:lnTo>
                  <a:pt x="1115" y="277"/>
                </a:lnTo>
                <a:lnTo>
                  <a:pt x="1123" y="262"/>
                </a:lnTo>
                <a:lnTo>
                  <a:pt x="1131" y="247"/>
                </a:lnTo>
                <a:lnTo>
                  <a:pt x="1137" y="231"/>
                </a:lnTo>
                <a:lnTo>
                  <a:pt x="1141" y="214"/>
                </a:lnTo>
                <a:lnTo>
                  <a:pt x="1144" y="196"/>
                </a:lnTo>
                <a:lnTo>
                  <a:pt x="1145" y="178"/>
                </a:lnTo>
                <a:lnTo>
                  <a:pt x="1145" y="178"/>
                </a:lnTo>
                <a:lnTo>
                  <a:pt x="1144" y="160"/>
                </a:lnTo>
                <a:lnTo>
                  <a:pt x="1141" y="142"/>
                </a:lnTo>
                <a:lnTo>
                  <a:pt x="1137" y="125"/>
                </a:lnTo>
                <a:lnTo>
                  <a:pt x="1131" y="109"/>
                </a:lnTo>
                <a:lnTo>
                  <a:pt x="1123" y="93"/>
                </a:lnTo>
                <a:lnTo>
                  <a:pt x="1115" y="79"/>
                </a:lnTo>
                <a:lnTo>
                  <a:pt x="1104" y="65"/>
                </a:lnTo>
                <a:lnTo>
                  <a:pt x="1093" y="52"/>
                </a:lnTo>
                <a:lnTo>
                  <a:pt x="1080" y="41"/>
                </a:lnTo>
                <a:lnTo>
                  <a:pt x="1067" y="30"/>
                </a:lnTo>
                <a:lnTo>
                  <a:pt x="1052" y="22"/>
                </a:lnTo>
                <a:lnTo>
                  <a:pt x="1037" y="14"/>
                </a:lnTo>
                <a:lnTo>
                  <a:pt x="1020" y="8"/>
                </a:lnTo>
                <a:lnTo>
                  <a:pt x="1003" y="4"/>
                </a:lnTo>
                <a:lnTo>
                  <a:pt x="986" y="1"/>
                </a:lnTo>
                <a:lnTo>
                  <a:pt x="968" y="0"/>
                </a:lnTo>
                <a:lnTo>
                  <a:pt x="177" y="0"/>
                </a:lnTo>
                <a:lnTo>
                  <a:pt x="159" y="1"/>
                </a:lnTo>
                <a:lnTo>
                  <a:pt x="142" y="4"/>
                </a:lnTo>
                <a:lnTo>
                  <a:pt x="125" y="8"/>
                </a:lnTo>
                <a:lnTo>
                  <a:pt x="108" y="14"/>
                </a:lnTo>
                <a:lnTo>
                  <a:pt x="93" y="22"/>
                </a:lnTo>
                <a:lnTo>
                  <a:pt x="78" y="30"/>
                </a:lnTo>
                <a:lnTo>
                  <a:pt x="65" y="41"/>
                </a:lnTo>
                <a:lnTo>
                  <a:pt x="52" y="52"/>
                </a:lnTo>
                <a:lnTo>
                  <a:pt x="41" y="65"/>
                </a:lnTo>
                <a:lnTo>
                  <a:pt x="30" y="79"/>
                </a:lnTo>
                <a:lnTo>
                  <a:pt x="22" y="93"/>
                </a:lnTo>
                <a:lnTo>
                  <a:pt x="14" y="109"/>
                </a:lnTo>
                <a:lnTo>
                  <a:pt x="8" y="125"/>
                </a:lnTo>
                <a:lnTo>
                  <a:pt x="4" y="142"/>
                </a:lnTo>
                <a:lnTo>
                  <a:pt x="1" y="160"/>
                </a:lnTo>
                <a:lnTo>
                  <a:pt x="0" y="178"/>
                </a:lnTo>
                <a:lnTo>
                  <a:pt x="0" y="178"/>
                </a:lnTo>
                <a:lnTo>
                  <a:pt x="1" y="196"/>
                </a:lnTo>
                <a:lnTo>
                  <a:pt x="4" y="214"/>
                </a:lnTo>
                <a:lnTo>
                  <a:pt x="8" y="231"/>
                </a:lnTo>
                <a:lnTo>
                  <a:pt x="14" y="247"/>
                </a:lnTo>
                <a:lnTo>
                  <a:pt x="22" y="262"/>
                </a:lnTo>
                <a:lnTo>
                  <a:pt x="30" y="277"/>
                </a:lnTo>
                <a:lnTo>
                  <a:pt x="41" y="291"/>
                </a:lnTo>
                <a:lnTo>
                  <a:pt x="52" y="303"/>
                </a:lnTo>
                <a:lnTo>
                  <a:pt x="65" y="315"/>
                </a:lnTo>
                <a:lnTo>
                  <a:pt x="78" y="325"/>
                </a:lnTo>
                <a:lnTo>
                  <a:pt x="93" y="334"/>
                </a:lnTo>
                <a:lnTo>
                  <a:pt x="108" y="341"/>
                </a:lnTo>
                <a:lnTo>
                  <a:pt x="125" y="347"/>
                </a:lnTo>
                <a:lnTo>
                  <a:pt x="142" y="351"/>
                </a:lnTo>
                <a:lnTo>
                  <a:pt x="159" y="354"/>
                </a:lnTo>
                <a:lnTo>
                  <a:pt x="177" y="355"/>
                </a:lnTo>
                <a:lnTo>
                  <a:pt x="572" y="355"/>
                </a:lnTo>
                <a:close/>
              </a:path>
            </a:pathLst>
          </a:custGeom>
          <a:noFill/>
          <a:ln cap="rnd" w="54720">
            <a:solidFill>
              <a:srgbClr val="f2c02c"/>
            </a:solidFill>
            <a:round/>
          </a:ln>
        </p:spPr>
      </p:sp>
      <p:sp>
        <p:nvSpPr>
          <p:cNvPr id="98" name=""/>
          <p:cNvSpPr/>
          <p:nvPr/>
        </p:nvSpPr>
        <p:spPr>
          <a:xfrm>
            <a:off x="4793400" y="4399560"/>
            <a:ext cx="498600" cy="947880"/>
          </a:xfrm>
          <a:custGeom>
            <a:avLst/>
            <a:gdLst/>
            <a:ahLst/>
            <a:rect l="0" t="0" r="r" b="b"/>
            <a:pathLst>
              <a:path w="1386" h="2634">
                <a:moveTo>
                  <a:pt x="503" y="2633"/>
                </a:moveTo>
                <a:lnTo>
                  <a:pt x="513" y="1969"/>
                </a:lnTo>
                <a:lnTo>
                  <a:pt x="520" y="1619"/>
                </a:lnTo>
                <a:lnTo>
                  <a:pt x="527" y="1392"/>
                </a:lnTo>
                <a:lnTo>
                  <a:pt x="531" y="1352"/>
                </a:lnTo>
                <a:lnTo>
                  <a:pt x="541" y="1314"/>
                </a:lnTo>
                <a:lnTo>
                  <a:pt x="555" y="1278"/>
                </a:lnTo>
                <a:lnTo>
                  <a:pt x="573" y="1244"/>
                </a:lnTo>
                <a:lnTo>
                  <a:pt x="595" y="1211"/>
                </a:lnTo>
                <a:lnTo>
                  <a:pt x="620" y="1180"/>
                </a:lnTo>
                <a:lnTo>
                  <a:pt x="680" y="1122"/>
                </a:lnTo>
                <a:lnTo>
                  <a:pt x="749" y="1069"/>
                </a:lnTo>
                <a:lnTo>
                  <a:pt x="825" y="1018"/>
                </a:lnTo>
                <a:lnTo>
                  <a:pt x="987" y="922"/>
                </a:lnTo>
                <a:lnTo>
                  <a:pt x="1146" y="822"/>
                </a:lnTo>
                <a:lnTo>
                  <a:pt x="1216" y="768"/>
                </a:lnTo>
                <a:lnTo>
                  <a:pt x="1278" y="709"/>
                </a:lnTo>
                <a:lnTo>
                  <a:pt x="1305" y="677"/>
                </a:lnTo>
                <a:lnTo>
                  <a:pt x="1328" y="644"/>
                </a:lnTo>
                <a:lnTo>
                  <a:pt x="1348" y="609"/>
                </a:lnTo>
                <a:lnTo>
                  <a:pt x="1364" y="572"/>
                </a:lnTo>
                <a:lnTo>
                  <a:pt x="1376" y="533"/>
                </a:lnTo>
                <a:lnTo>
                  <a:pt x="1383" y="492"/>
                </a:lnTo>
                <a:lnTo>
                  <a:pt x="1385" y="448"/>
                </a:lnTo>
                <a:lnTo>
                  <a:pt x="1382" y="402"/>
                </a:lnTo>
                <a:lnTo>
                  <a:pt x="1374" y="364"/>
                </a:lnTo>
                <a:lnTo>
                  <a:pt x="1363" y="332"/>
                </a:lnTo>
                <a:lnTo>
                  <a:pt x="1347" y="304"/>
                </a:lnTo>
                <a:lnTo>
                  <a:pt x="1328" y="279"/>
                </a:lnTo>
                <a:lnTo>
                  <a:pt x="1306" y="259"/>
                </a:lnTo>
                <a:lnTo>
                  <a:pt x="1280" y="243"/>
                </a:lnTo>
                <a:lnTo>
                  <a:pt x="1252" y="230"/>
                </a:lnTo>
                <a:lnTo>
                  <a:pt x="1222" y="221"/>
                </a:lnTo>
                <a:lnTo>
                  <a:pt x="1190" y="214"/>
                </a:lnTo>
                <a:lnTo>
                  <a:pt x="1156" y="211"/>
                </a:lnTo>
                <a:lnTo>
                  <a:pt x="1084" y="214"/>
                </a:lnTo>
                <a:lnTo>
                  <a:pt x="1010" y="227"/>
                </a:lnTo>
                <a:lnTo>
                  <a:pt x="936" y="249"/>
                </a:lnTo>
                <a:lnTo>
                  <a:pt x="865" y="278"/>
                </a:lnTo>
                <a:lnTo>
                  <a:pt x="800" y="313"/>
                </a:lnTo>
                <a:lnTo>
                  <a:pt x="743" y="354"/>
                </a:lnTo>
                <a:lnTo>
                  <a:pt x="719" y="375"/>
                </a:lnTo>
                <a:lnTo>
                  <a:pt x="697" y="397"/>
                </a:lnTo>
                <a:lnTo>
                  <a:pt x="679" y="420"/>
                </a:lnTo>
                <a:lnTo>
                  <a:pt x="665" y="443"/>
                </a:lnTo>
                <a:lnTo>
                  <a:pt x="654" y="466"/>
                </a:lnTo>
                <a:lnTo>
                  <a:pt x="649" y="489"/>
                </a:lnTo>
                <a:lnTo>
                  <a:pt x="648" y="512"/>
                </a:lnTo>
                <a:lnTo>
                  <a:pt x="652" y="535"/>
                </a:lnTo>
                <a:lnTo>
                  <a:pt x="661" y="557"/>
                </a:lnTo>
                <a:lnTo>
                  <a:pt x="677" y="579"/>
                </a:lnTo>
                <a:lnTo>
                  <a:pt x="691" y="593"/>
                </a:lnTo>
                <a:lnTo>
                  <a:pt x="705" y="604"/>
                </a:lnTo>
                <a:lnTo>
                  <a:pt x="718" y="612"/>
                </a:lnTo>
                <a:lnTo>
                  <a:pt x="732" y="616"/>
                </a:lnTo>
                <a:lnTo>
                  <a:pt x="745" y="618"/>
                </a:lnTo>
                <a:lnTo>
                  <a:pt x="758" y="618"/>
                </a:lnTo>
                <a:lnTo>
                  <a:pt x="771" y="614"/>
                </a:lnTo>
                <a:lnTo>
                  <a:pt x="783" y="609"/>
                </a:lnTo>
                <a:lnTo>
                  <a:pt x="794" y="601"/>
                </a:lnTo>
                <a:lnTo>
                  <a:pt x="805" y="591"/>
                </a:lnTo>
                <a:lnTo>
                  <a:pt x="815" y="579"/>
                </a:lnTo>
                <a:lnTo>
                  <a:pt x="825" y="565"/>
                </a:lnTo>
                <a:lnTo>
                  <a:pt x="841" y="532"/>
                </a:lnTo>
                <a:lnTo>
                  <a:pt x="854" y="495"/>
                </a:lnTo>
                <a:lnTo>
                  <a:pt x="863" y="453"/>
                </a:lnTo>
                <a:lnTo>
                  <a:pt x="866" y="409"/>
                </a:lnTo>
                <a:lnTo>
                  <a:pt x="865" y="363"/>
                </a:lnTo>
                <a:lnTo>
                  <a:pt x="858" y="317"/>
                </a:lnTo>
                <a:lnTo>
                  <a:pt x="845" y="271"/>
                </a:lnTo>
                <a:lnTo>
                  <a:pt x="824" y="228"/>
                </a:lnTo>
                <a:lnTo>
                  <a:pt x="812" y="207"/>
                </a:lnTo>
                <a:lnTo>
                  <a:pt x="797" y="188"/>
                </a:lnTo>
                <a:lnTo>
                  <a:pt x="780" y="170"/>
                </a:lnTo>
                <a:lnTo>
                  <a:pt x="762" y="153"/>
                </a:lnTo>
                <a:lnTo>
                  <a:pt x="737" y="134"/>
                </a:lnTo>
                <a:lnTo>
                  <a:pt x="704" y="113"/>
                </a:lnTo>
                <a:lnTo>
                  <a:pt x="665" y="91"/>
                </a:lnTo>
                <a:lnTo>
                  <a:pt x="619" y="70"/>
                </a:lnTo>
                <a:lnTo>
                  <a:pt x="570" y="49"/>
                </a:lnTo>
                <a:lnTo>
                  <a:pt x="516" y="31"/>
                </a:lnTo>
                <a:lnTo>
                  <a:pt x="460" y="15"/>
                </a:lnTo>
                <a:lnTo>
                  <a:pt x="403" y="5"/>
                </a:lnTo>
                <a:lnTo>
                  <a:pt x="345" y="0"/>
                </a:lnTo>
                <a:lnTo>
                  <a:pt x="288" y="2"/>
                </a:lnTo>
                <a:lnTo>
                  <a:pt x="232" y="11"/>
                </a:lnTo>
                <a:lnTo>
                  <a:pt x="205" y="20"/>
                </a:lnTo>
                <a:lnTo>
                  <a:pt x="179" y="30"/>
                </a:lnTo>
                <a:lnTo>
                  <a:pt x="154" y="43"/>
                </a:lnTo>
                <a:lnTo>
                  <a:pt x="130" y="59"/>
                </a:lnTo>
                <a:lnTo>
                  <a:pt x="107" y="77"/>
                </a:lnTo>
                <a:lnTo>
                  <a:pt x="85" y="99"/>
                </a:lnTo>
                <a:lnTo>
                  <a:pt x="65" y="123"/>
                </a:lnTo>
                <a:lnTo>
                  <a:pt x="46" y="151"/>
                </a:lnTo>
                <a:lnTo>
                  <a:pt x="30" y="182"/>
                </a:lnTo>
                <a:lnTo>
                  <a:pt x="15" y="217"/>
                </a:lnTo>
                <a:lnTo>
                  <a:pt x="4" y="251"/>
                </a:lnTo>
                <a:lnTo>
                  <a:pt x="0" y="287"/>
                </a:lnTo>
                <a:lnTo>
                  <a:pt x="2" y="322"/>
                </a:lnTo>
                <a:lnTo>
                  <a:pt x="8" y="358"/>
                </a:lnTo>
                <a:lnTo>
                  <a:pt x="20" y="394"/>
                </a:lnTo>
                <a:lnTo>
                  <a:pt x="37" y="430"/>
                </a:lnTo>
                <a:lnTo>
                  <a:pt x="82" y="502"/>
                </a:lnTo>
                <a:lnTo>
                  <a:pt x="141" y="576"/>
                </a:lnTo>
                <a:lnTo>
                  <a:pt x="211" y="649"/>
                </a:lnTo>
                <a:lnTo>
                  <a:pt x="372" y="796"/>
                </a:lnTo>
                <a:lnTo>
                  <a:pt x="540" y="941"/>
                </a:lnTo>
                <a:lnTo>
                  <a:pt x="693" y="1082"/>
                </a:lnTo>
                <a:lnTo>
                  <a:pt x="756" y="1151"/>
                </a:lnTo>
                <a:lnTo>
                  <a:pt x="805" y="1219"/>
                </a:lnTo>
                <a:lnTo>
                  <a:pt x="824" y="1252"/>
                </a:lnTo>
                <a:lnTo>
                  <a:pt x="839" y="1285"/>
                </a:lnTo>
                <a:lnTo>
                  <a:pt x="849" y="1317"/>
                </a:lnTo>
                <a:lnTo>
                  <a:pt x="854" y="1348"/>
                </a:lnTo>
                <a:lnTo>
                  <a:pt x="857" y="1471"/>
                </a:lnTo>
                <a:lnTo>
                  <a:pt x="857" y="1648"/>
                </a:lnTo>
                <a:lnTo>
                  <a:pt x="849" y="2078"/>
                </a:lnTo>
                <a:lnTo>
                  <a:pt x="833" y="2633"/>
                </a:lnTo>
                <a:lnTo>
                  <a:pt x="503" y="2633"/>
                </a:lnTo>
                <a:close/>
              </a:path>
            </a:pathLst>
          </a:custGeom>
          <a:noFill/>
          <a:ln cap="rnd" w="54720">
            <a:solidFill>
              <a:srgbClr val="f2c02c"/>
            </a:solidFill>
            <a:round/>
          </a:ln>
        </p:spPr>
      </p:sp>
      <p:sp>
        <p:nvSpPr>
          <p:cNvPr id="99" name=""/>
          <p:cNvSpPr/>
          <p:nvPr/>
        </p:nvSpPr>
        <p:spPr>
          <a:xfrm>
            <a:off x="5040000" y="3556440"/>
            <a:ext cx="0" cy="186480"/>
          </a:xfrm>
          <a:prstGeom prst="line">
            <a:avLst/>
          </a:prstGeom>
          <a:ln cap="rnd" w="54720">
            <a:solidFill>
              <a:srgbClr val="f2c02c"/>
            </a:solidFill>
            <a:round/>
          </a:ln>
        </p:spPr>
        <p:style>
          <a:lnRef idx="0"/>
          <a:fillRef idx="0"/>
          <a:effectRef idx="0"/>
          <a:fontRef idx="minor"/>
        </p:style>
      </p:sp>
      <p:sp>
        <p:nvSpPr>
          <p:cNvPr id="100" name=""/>
          <p:cNvSpPr/>
          <p:nvPr/>
        </p:nvSpPr>
        <p:spPr>
          <a:xfrm flipH="1">
            <a:off x="5683680" y="3826800"/>
            <a:ext cx="131760" cy="131760"/>
          </a:xfrm>
          <a:prstGeom prst="line">
            <a:avLst/>
          </a:prstGeom>
          <a:ln cap="rnd" w="54720">
            <a:solidFill>
              <a:srgbClr val="f2c02c"/>
            </a:solidFill>
            <a:round/>
          </a:ln>
        </p:spPr>
        <p:style>
          <a:lnRef idx="0"/>
          <a:fillRef idx="0"/>
          <a:effectRef idx="0"/>
          <a:fontRef idx="minor"/>
        </p:style>
      </p:sp>
      <p:sp>
        <p:nvSpPr>
          <p:cNvPr id="101" name=""/>
          <p:cNvSpPr/>
          <p:nvPr/>
        </p:nvSpPr>
        <p:spPr>
          <a:xfrm flipH="1">
            <a:off x="5833440" y="4548960"/>
            <a:ext cx="186480" cy="0"/>
          </a:xfrm>
          <a:prstGeom prst="line">
            <a:avLst/>
          </a:prstGeom>
          <a:ln cap="rnd" w="54720">
            <a:solidFill>
              <a:srgbClr val="f2c02c"/>
            </a:solidFill>
            <a:round/>
          </a:ln>
        </p:spPr>
        <p:style>
          <a:lnRef idx="0"/>
          <a:fillRef idx="0"/>
          <a:effectRef idx="0"/>
          <a:fontRef idx="minor"/>
        </p:style>
      </p:sp>
      <p:sp>
        <p:nvSpPr>
          <p:cNvPr id="102" name=""/>
          <p:cNvSpPr/>
          <p:nvPr/>
        </p:nvSpPr>
        <p:spPr>
          <a:xfrm>
            <a:off x="4263840" y="3826800"/>
            <a:ext cx="131760" cy="131760"/>
          </a:xfrm>
          <a:prstGeom prst="line">
            <a:avLst/>
          </a:prstGeom>
          <a:ln cap="rnd" w="54720">
            <a:solidFill>
              <a:srgbClr val="f2c02c"/>
            </a:solidFill>
            <a:round/>
          </a:ln>
        </p:spPr>
        <p:style>
          <a:lnRef idx="0"/>
          <a:fillRef idx="0"/>
          <a:effectRef idx="0"/>
          <a:fontRef idx="minor"/>
        </p:style>
      </p:sp>
      <p:sp>
        <p:nvSpPr>
          <p:cNvPr id="103" name=""/>
          <p:cNvSpPr/>
          <p:nvPr/>
        </p:nvSpPr>
        <p:spPr>
          <a:xfrm>
            <a:off x="4059360" y="4548960"/>
            <a:ext cx="186480" cy="0"/>
          </a:xfrm>
          <a:prstGeom prst="line">
            <a:avLst/>
          </a:prstGeom>
          <a:ln cap="rnd" w="54720">
            <a:solidFill>
              <a:srgbClr val="f2c02c"/>
            </a:solidFill>
            <a:round/>
          </a:ln>
        </p:spPr>
        <p:style>
          <a:lnRef idx="0"/>
          <a:fillRef idx="0"/>
          <a:effectRef idx="0"/>
          <a:fontRef idx="minor"/>
        </p:style>
      </p:sp>
      <p:sp>
        <p:nvSpPr>
          <p:cNvPr id="104" name=""/>
          <p:cNvSpPr/>
          <p:nvPr/>
        </p:nvSpPr>
        <p:spPr>
          <a:xfrm>
            <a:off x="6383160" y="3509280"/>
            <a:ext cx="190800" cy="190800"/>
          </a:xfrm>
          <a:custGeom>
            <a:avLst/>
            <a:gdLst/>
            <a:ahLst/>
            <a:rect l="0" t="0" r="r" b="b"/>
            <a:pathLst>
              <a:path w="531" h="531">
                <a:moveTo>
                  <a:pt x="530" y="265"/>
                </a:moveTo>
                <a:lnTo>
                  <a:pt x="529" y="283"/>
                </a:lnTo>
                <a:lnTo>
                  <a:pt x="528" y="300"/>
                </a:lnTo>
                <a:lnTo>
                  <a:pt x="525" y="317"/>
                </a:lnTo>
                <a:lnTo>
                  <a:pt x="521" y="334"/>
                </a:lnTo>
                <a:lnTo>
                  <a:pt x="516" y="350"/>
                </a:lnTo>
                <a:lnTo>
                  <a:pt x="510" y="366"/>
                </a:lnTo>
                <a:lnTo>
                  <a:pt x="503" y="382"/>
                </a:lnTo>
                <a:lnTo>
                  <a:pt x="494" y="398"/>
                </a:lnTo>
                <a:lnTo>
                  <a:pt x="485" y="413"/>
                </a:lnTo>
                <a:lnTo>
                  <a:pt x="474" y="428"/>
                </a:lnTo>
                <a:lnTo>
                  <a:pt x="464" y="441"/>
                </a:lnTo>
                <a:lnTo>
                  <a:pt x="452" y="453"/>
                </a:lnTo>
                <a:lnTo>
                  <a:pt x="440" y="465"/>
                </a:lnTo>
                <a:lnTo>
                  <a:pt x="426" y="475"/>
                </a:lnTo>
                <a:lnTo>
                  <a:pt x="412" y="486"/>
                </a:lnTo>
                <a:lnTo>
                  <a:pt x="397" y="495"/>
                </a:lnTo>
                <a:lnTo>
                  <a:pt x="381" y="504"/>
                </a:lnTo>
                <a:lnTo>
                  <a:pt x="366" y="511"/>
                </a:lnTo>
                <a:lnTo>
                  <a:pt x="350" y="517"/>
                </a:lnTo>
                <a:lnTo>
                  <a:pt x="334" y="522"/>
                </a:lnTo>
                <a:lnTo>
                  <a:pt x="317" y="525"/>
                </a:lnTo>
                <a:lnTo>
                  <a:pt x="300" y="528"/>
                </a:lnTo>
                <a:lnTo>
                  <a:pt x="283" y="529"/>
                </a:lnTo>
                <a:lnTo>
                  <a:pt x="265" y="530"/>
                </a:lnTo>
                <a:lnTo>
                  <a:pt x="247" y="529"/>
                </a:lnTo>
                <a:lnTo>
                  <a:pt x="230" y="528"/>
                </a:lnTo>
                <a:lnTo>
                  <a:pt x="213" y="525"/>
                </a:lnTo>
                <a:lnTo>
                  <a:pt x="196" y="522"/>
                </a:lnTo>
                <a:lnTo>
                  <a:pt x="180" y="517"/>
                </a:lnTo>
                <a:lnTo>
                  <a:pt x="164" y="511"/>
                </a:lnTo>
                <a:lnTo>
                  <a:pt x="148" y="504"/>
                </a:lnTo>
                <a:lnTo>
                  <a:pt x="132" y="495"/>
                </a:lnTo>
                <a:lnTo>
                  <a:pt x="117" y="486"/>
                </a:lnTo>
                <a:lnTo>
                  <a:pt x="102" y="475"/>
                </a:lnTo>
                <a:lnTo>
                  <a:pt x="89" y="465"/>
                </a:lnTo>
                <a:lnTo>
                  <a:pt x="77" y="453"/>
                </a:lnTo>
                <a:lnTo>
                  <a:pt x="65" y="441"/>
                </a:lnTo>
                <a:lnTo>
                  <a:pt x="55" y="428"/>
                </a:lnTo>
                <a:lnTo>
                  <a:pt x="44" y="413"/>
                </a:lnTo>
                <a:lnTo>
                  <a:pt x="35" y="398"/>
                </a:lnTo>
                <a:lnTo>
                  <a:pt x="26" y="382"/>
                </a:lnTo>
                <a:lnTo>
                  <a:pt x="19" y="366"/>
                </a:lnTo>
                <a:lnTo>
                  <a:pt x="13" y="350"/>
                </a:lnTo>
                <a:lnTo>
                  <a:pt x="8" y="334"/>
                </a:lnTo>
                <a:lnTo>
                  <a:pt x="5" y="317"/>
                </a:lnTo>
                <a:lnTo>
                  <a:pt x="2" y="300"/>
                </a:lnTo>
                <a:lnTo>
                  <a:pt x="0" y="283"/>
                </a:lnTo>
                <a:lnTo>
                  <a:pt x="0" y="265"/>
                </a:lnTo>
                <a:lnTo>
                  <a:pt x="0" y="247"/>
                </a:lnTo>
                <a:lnTo>
                  <a:pt x="2" y="230"/>
                </a:lnTo>
                <a:lnTo>
                  <a:pt x="5" y="213"/>
                </a:lnTo>
                <a:lnTo>
                  <a:pt x="8" y="196"/>
                </a:lnTo>
                <a:lnTo>
                  <a:pt x="13" y="180"/>
                </a:lnTo>
                <a:lnTo>
                  <a:pt x="19" y="164"/>
                </a:lnTo>
                <a:lnTo>
                  <a:pt x="26" y="149"/>
                </a:lnTo>
                <a:lnTo>
                  <a:pt x="35" y="133"/>
                </a:lnTo>
                <a:lnTo>
                  <a:pt x="44" y="118"/>
                </a:lnTo>
                <a:lnTo>
                  <a:pt x="55" y="104"/>
                </a:lnTo>
                <a:lnTo>
                  <a:pt x="65" y="90"/>
                </a:lnTo>
                <a:lnTo>
                  <a:pt x="77" y="78"/>
                </a:lnTo>
                <a:lnTo>
                  <a:pt x="89" y="66"/>
                </a:lnTo>
                <a:lnTo>
                  <a:pt x="102" y="56"/>
                </a:lnTo>
                <a:lnTo>
                  <a:pt x="117" y="45"/>
                </a:lnTo>
                <a:lnTo>
                  <a:pt x="132" y="36"/>
                </a:lnTo>
                <a:lnTo>
                  <a:pt x="148" y="27"/>
                </a:lnTo>
                <a:lnTo>
                  <a:pt x="164" y="20"/>
                </a:lnTo>
                <a:lnTo>
                  <a:pt x="180" y="14"/>
                </a:lnTo>
                <a:lnTo>
                  <a:pt x="196" y="9"/>
                </a:lnTo>
                <a:lnTo>
                  <a:pt x="213" y="5"/>
                </a:lnTo>
                <a:lnTo>
                  <a:pt x="230" y="2"/>
                </a:lnTo>
                <a:lnTo>
                  <a:pt x="247" y="1"/>
                </a:lnTo>
                <a:lnTo>
                  <a:pt x="265" y="0"/>
                </a:lnTo>
                <a:lnTo>
                  <a:pt x="283" y="1"/>
                </a:lnTo>
                <a:lnTo>
                  <a:pt x="300" y="2"/>
                </a:lnTo>
                <a:lnTo>
                  <a:pt x="317" y="5"/>
                </a:lnTo>
                <a:lnTo>
                  <a:pt x="334" y="9"/>
                </a:lnTo>
                <a:lnTo>
                  <a:pt x="350" y="14"/>
                </a:lnTo>
                <a:lnTo>
                  <a:pt x="366" y="20"/>
                </a:lnTo>
                <a:lnTo>
                  <a:pt x="381" y="27"/>
                </a:lnTo>
                <a:lnTo>
                  <a:pt x="397" y="36"/>
                </a:lnTo>
                <a:lnTo>
                  <a:pt x="412" y="45"/>
                </a:lnTo>
                <a:lnTo>
                  <a:pt x="426" y="56"/>
                </a:lnTo>
                <a:lnTo>
                  <a:pt x="440" y="66"/>
                </a:lnTo>
                <a:lnTo>
                  <a:pt x="452" y="78"/>
                </a:lnTo>
                <a:lnTo>
                  <a:pt x="464" y="90"/>
                </a:lnTo>
                <a:lnTo>
                  <a:pt x="474" y="104"/>
                </a:lnTo>
                <a:lnTo>
                  <a:pt x="485" y="118"/>
                </a:lnTo>
                <a:lnTo>
                  <a:pt x="494" y="133"/>
                </a:lnTo>
                <a:lnTo>
                  <a:pt x="503" y="149"/>
                </a:lnTo>
                <a:lnTo>
                  <a:pt x="510" y="164"/>
                </a:lnTo>
                <a:lnTo>
                  <a:pt x="516" y="180"/>
                </a:lnTo>
                <a:lnTo>
                  <a:pt x="521" y="196"/>
                </a:lnTo>
                <a:lnTo>
                  <a:pt x="525" y="213"/>
                </a:lnTo>
                <a:lnTo>
                  <a:pt x="528" y="230"/>
                </a:lnTo>
                <a:lnTo>
                  <a:pt x="529" y="247"/>
                </a:lnTo>
                <a:lnTo>
                  <a:pt x="530" y="265"/>
                </a:lnTo>
                <a:close/>
              </a:path>
            </a:pathLst>
          </a:custGeom>
          <a:solidFill>
            <a:srgbClr val="ffffff"/>
          </a:solidFill>
          <a:ln w="0">
            <a:noFill/>
          </a:ln>
        </p:spPr>
      </p:sp>
      <p:sp>
        <p:nvSpPr>
          <p:cNvPr id="105" name=""/>
          <p:cNvSpPr/>
          <p:nvPr/>
        </p:nvSpPr>
        <p:spPr>
          <a:xfrm>
            <a:off x="6383160" y="3509280"/>
            <a:ext cx="190800" cy="190800"/>
          </a:xfrm>
          <a:custGeom>
            <a:avLst/>
            <a:gdLst/>
            <a:ahLst/>
            <a:rect l="0" t="0" r="r" b="b"/>
            <a:pathLst>
              <a:path w="531" h="531">
                <a:moveTo>
                  <a:pt x="530" y="265"/>
                </a:moveTo>
                <a:lnTo>
                  <a:pt x="529" y="283"/>
                </a:lnTo>
                <a:lnTo>
                  <a:pt x="528" y="300"/>
                </a:lnTo>
                <a:lnTo>
                  <a:pt x="525" y="317"/>
                </a:lnTo>
                <a:lnTo>
                  <a:pt x="521" y="334"/>
                </a:lnTo>
                <a:lnTo>
                  <a:pt x="516" y="350"/>
                </a:lnTo>
                <a:lnTo>
                  <a:pt x="510" y="366"/>
                </a:lnTo>
                <a:lnTo>
                  <a:pt x="503" y="382"/>
                </a:lnTo>
                <a:lnTo>
                  <a:pt x="494" y="398"/>
                </a:lnTo>
                <a:lnTo>
                  <a:pt x="485" y="413"/>
                </a:lnTo>
                <a:lnTo>
                  <a:pt x="474" y="428"/>
                </a:lnTo>
                <a:lnTo>
                  <a:pt x="464" y="441"/>
                </a:lnTo>
                <a:lnTo>
                  <a:pt x="452" y="453"/>
                </a:lnTo>
                <a:lnTo>
                  <a:pt x="440" y="465"/>
                </a:lnTo>
                <a:lnTo>
                  <a:pt x="426" y="475"/>
                </a:lnTo>
                <a:lnTo>
                  <a:pt x="412" y="486"/>
                </a:lnTo>
                <a:lnTo>
                  <a:pt x="397" y="495"/>
                </a:lnTo>
                <a:lnTo>
                  <a:pt x="381" y="504"/>
                </a:lnTo>
                <a:lnTo>
                  <a:pt x="366" y="511"/>
                </a:lnTo>
                <a:lnTo>
                  <a:pt x="350" y="517"/>
                </a:lnTo>
                <a:lnTo>
                  <a:pt x="334" y="522"/>
                </a:lnTo>
                <a:lnTo>
                  <a:pt x="317" y="525"/>
                </a:lnTo>
                <a:lnTo>
                  <a:pt x="300" y="528"/>
                </a:lnTo>
                <a:lnTo>
                  <a:pt x="283" y="529"/>
                </a:lnTo>
                <a:lnTo>
                  <a:pt x="265" y="530"/>
                </a:lnTo>
                <a:lnTo>
                  <a:pt x="247" y="529"/>
                </a:lnTo>
                <a:lnTo>
                  <a:pt x="230" y="528"/>
                </a:lnTo>
                <a:lnTo>
                  <a:pt x="213" y="525"/>
                </a:lnTo>
                <a:lnTo>
                  <a:pt x="196" y="522"/>
                </a:lnTo>
                <a:lnTo>
                  <a:pt x="180" y="517"/>
                </a:lnTo>
                <a:lnTo>
                  <a:pt x="164" y="511"/>
                </a:lnTo>
                <a:lnTo>
                  <a:pt x="148" y="504"/>
                </a:lnTo>
                <a:lnTo>
                  <a:pt x="132" y="495"/>
                </a:lnTo>
                <a:lnTo>
                  <a:pt x="117" y="486"/>
                </a:lnTo>
                <a:lnTo>
                  <a:pt x="102" y="475"/>
                </a:lnTo>
                <a:lnTo>
                  <a:pt x="89" y="465"/>
                </a:lnTo>
                <a:lnTo>
                  <a:pt x="77" y="453"/>
                </a:lnTo>
                <a:lnTo>
                  <a:pt x="65" y="441"/>
                </a:lnTo>
                <a:lnTo>
                  <a:pt x="55" y="428"/>
                </a:lnTo>
                <a:lnTo>
                  <a:pt x="44" y="413"/>
                </a:lnTo>
                <a:lnTo>
                  <a:pt x="35" y="398"/>
                </a:lnTo>
                <a:lnTo>
                  <a:pt x="26" y="382"/>
                </a:lnTo>
                <a:lnTo>
                  <a:pt x="19" y="366"/>
                </a:lnTo>
                <a:lnTo>
                  <a:pt x="13" y="350"/>
                </a:lnTo>
                <a:lnTo>
                  <a:pt x="8" y="334"/>
                </a:lnTo>
                <a:lnTo>
                  <a:pt x="5" y="317"/>
                </a:lnTo>
                <a:lnTo>
                  <a:pt x="2" y="300"/>
                </a:lnTo>
                <a:lnTo>
                  <a:pt x="0" y="283"/>
                </a:lnTo>
                <a:lnTo>
                  <a:pt x="0" y="265"/>
                </a:lnTo>
                <a:lnTo>
                  <a:pt x="0" y="247"/>
                </a:lnTo>
                <a:lnTo>
                  <a:pt x="2" y="230"/>
                </a:lnTo>
                <a:lnTo>
                  <a:pt x="5" y="213"/>
                </a:lnTo>
                <a:lnTo>
                  <a:pt x="8" y="196"/>
                </a:lnTo>
                <a:lnTo>
                  <a:pt x="13" y="180"/>
                </a:lnTo>
                <a:lnTo>
                  <a:pt x="19" y="164"/>
                </a:lnTo>
                <a:lnTo>
                  <a:pt x="26" y="149"/>
                </a:lnTo>
                <a:lnTo>
                  <a:pt x="35" y="133"/>
                </a:lnTo>
                <a:lnTo>
                  <a:pt x="44" y="118"/>
                </a:lnTo>
                <a:lnTo>
                  <a:pt x="55" y="104"/>
                </a:lnTo>
                <a:lnTo>
                  <a:pt x="65" y="90"/>
                </a:lnTo>
                <a:lnTo>
                  <a:pt x="77" y="78"/>
                </a:lnTo>
                <a:lnTo>
                  <a:pt x="89" y="66"/>
                </a:lnTo>
                <a:lnTo>
                  <a:pt x="102" y="56"/>
                </a:lnTo>
                <a:lnTo>
                  <a:pt x="117" y="45"/>
                </a:lnTo>
                <a:lnTo>
                  <a:pt x="132" y="36"/>
                </a:lnTo>
                <a:lnTo>
                  <a:pt x="148" y="27"/>
                </a:lnTo>
                <a:lnTo>
                  <a:pt x="164" y="20"/>
                </a:lnTo>
                <a:lnTo>
                  <a:pt x="180" y="14"/>
                </a:lnTo>
                <a:lnTo>
                  <a:pt x="196" y="9"/>
                </a:lnTo>
                <a:lnTo>
                  <a:pt x="213" y="5"/>
                </a:lnTo>
                <a:lnTo>
                  <a:pt x="230" y="2"/>
                </a:lnTo>
                <a:lnTo>
                  <a:pt x="247" y="1"/>
                </a:lnTo>
                <a:lnTo>
                  <a:pt x="265" y="0"/>
                </a:lnTo>
                <a:lnTo>
                  <a:pt x="283" y="1"/>
                </a:lnTo>
                <a:lnTo>
                  <a:pt x="300" y="2"/>
                </a:lnTo>
                <a:lnTo>
                  <a:pt x="317" y="5"/>
                </a:lnTo>
                <a:lnTo>
                  <a:pt x="334" y="9"/>
                </a:lnTo>
                <a:lnTo>
                  <a:pt x="350" y="14"/>
                </a:lnTo>
                <a:lnTo>
                  <a:pt x="366" y="20"/>
                </a:lnTo>
                <a:lnTo>
                  <a:pt x="381" y="27"/>
                </a:lnTo>
                <a:lnTo>
                  <a:pt x="397" y="36"/>
                </a:lnTo>
                <a:lnTo>
                  <a:pt x="412" y="45"/>
                </a:lnTo>
                <a:lnTo>
                  <a:pt x="426" y="56"/>
                </a:lnTo>
                <a:lnTo>
                  <a:pt x="440" y="66"/>
                </a:lnTo>
                <a:lnTo>
                  <a:pt x="452" y="78"/>
                </a:lnTo>
                <a:lnTo>
                  <a:pt x="464" y="90"/>
                </a:lnTo>
                <a:lnTo>
                  <a:pt x="474" y="104"/>
                </a:lnTo>
                <a:lnTo>
                  <a:pt x="485" y="118"/>
                </a:lnTo>
                <a:lnTo>
                  <a:pt x="494" y="133"/>
                </a:lnTo>
                <a:lnTo>
                  <a:pt x="503" y="149"/>
                </a:lnTo>
                <a:lnTo>
                  <a:pt x="510" y="164"/>
                </a:lnTo>
                <a:lnTo>
                  <a:pt x="516" y="180"/>
                </a:lnTo>
                <a:lnTo>
                  <a:pt x="521" y="196"/>
                </a:lnTo>
                <a:lnTo>
                  <a:pt x="525" y="213"/>
                </a:lnTo>
                <a:lnTo>
                  <a:pt x="528" y="230"/>
                </a:lnTo>
                <a:lnTo>
                  <a:pt x="529" y="247"/>
                </a:lnTo>
                <a:lnTo>
                  <a:pt x="530" y="265"/>
                </a:lnTo>
                <a:close/>
              </a:path>
            </a:pathLst>
          </a:custGeom>
          <a:noFill/>
          <a:ln cap="rnd" w="46080">
            <a:solidFill>
              <a:srgbClr val="f2c02c"/>
            </a:solidFill>
            <a:round/>
          </a:ln>
        </p:spPr>
      </p:sp>
      <p:sp>
        <p:nvSpPr>
          <p:cNvPr id="106" name=""/>
          <p:cNvSpPr/>
          <p:nvPr/>
        </p:nvSpPr>
        <p:spPr>
          <a:xfrm>
            <a:off x="2403360" y="2439360"/>
            <a:ext cx="356400" cy="429120"/>
          </a:xfrm>
          <a:custGeom>
            <a:avLst/>
            <a:gdLst/>
            <a:ahLst/>
            <a:rect l="0" t="0" r="r" b="b"/>
            <a:pathLst>
              <a:path w="991" h="1193">
                <a:moveTo>
                  <a:pt x="495" y="0"/>
                </a:moveTo>
                <a:lnTo>
                  <a:pt x="495" y="0"/>
                </a:lnTo>
                <a:lnTo>
                  <a:pt x="495" y="0"/>
                </a:lnTo>
                <a:lnTo>
                  <a:pt x="461" y="1"/>
                </a:lnTo>
                <a:lnTo>
                  <a:pt x="429" y="4"/>
                </a:lnTo>
                <a:lnTo>
                  <a:pt x="397" y="9"/>
                </a:lnTo>
                <a:lnTo>
                  <a:pt x="366" y="16"/>
                </a:lnTo>
                <a:lnTo>
                  <a:pt x="336" y="25"/>
                </a:lnTo>
                <a:lnTo>
                  <a:pt x="306" y="36"/>
                </a:lnTo>
                <a:lnTo>
                  <a:pt x="277" y="50"/>
                </a:lnTo>
                <a:lnTo>
                  <a:pt x="247" y="66"/>
                </a:lnTo>
                <a:lnTo>
                  <a:pt x="218" y="84"/>
                </a:lnTo>
                <a:lnTo>
                  <a:pt x="192" y="102"/>
                </a:lnTo>
                <a:lnTo>
                  <a:pt x="167" y="122"/>
                </a:lnTo>
                <a:lnTo>
                  <a:pt x="144" y="144"/>
                </a:lnTo>
                <a:lnTo>
                  <a:pt x="123" y="167"/>
                </a:lnTo>
                <a:lnTo>
                  <a:pt x="103" y="192"/>
                </a:lnTo>
                <a:lnTo>
                  <a:pt x="84" y="218"/>
                </a:lnTo>
                <a:lnTo>
                  <a:pt x="66" y="247"/>
                </a:lnTo>
                <a:lnTo>
                  <a:pt x="50" y="277"/>
                </a:lnTo>
                <a:lnTo>
                  <a:pt x="36" y="306"/>
                </a:lnTo>
                <a:lnTo>
                  <a:pt x="25" y="336"/>
                </a:lnTo>
                <a:lnTo>
                  <a:pt x="16" y="366"/>
                </a:lnTo>
                <a:lnTo>
                  <a:pt x="9" y="397"/>
                </a:lnTo>
                <a:lnTo>
                  <a:pt x="4" y="429"/>
                </a:lnTo>
                <a:lnTo>
                  <a:pt x="1" y="461"/>
                </a:lnTo>
                <a:lnTo>
                  <a:pt x="0" y="495"/>
                </a:lnTo>
                <a:lnTo>
                  <a:pt x="0" y="495"/>
                </a:lnTo>
                <a:lnTo>
                  <a:pt x="0" y="495"/>
                </a:lnTo>
                <a:lnTo>
                  <a:pt x="1" y="528"/>
                </a:lnTo>
                <a:lnTo>
                  <a:pt x="4" y="561"/>
                </a:lnTo>
                <a:lnTo>
                  <a:pt x="9" y="592"/>
                </a:lnTo>
                <a:lnTo>
                  <a:pt x="16" y="623"/>
                </a:lnTo>
                <a:lnTo>
                  <a:pt x="25" y="653"/>
                </a:lnTo>
                <a:lnTo>
                  <a:pt x="37" y="683"/>
                </a:lnTo>
                <a:lnTo>
                  <a:pt x="50" y="712"/>
                </a:lnTo>
                <a:lnTo>
                  <a:pt x="66" y="742"/>
                </a:lnTo>
                <a:lnTo>
                  <a:pt x="84" y="771"/>
                </a:lnTo>
                <a:lnTo>
                  <a:pt x="102" y="797"/>
                </a:lnTo>
                <a:lnTo>
                  <a:pt x="122" y="822"/>
                </a:lnTo>
                <a:lnTo>
                  <a:pt x="144" y="845"/>
                </a:lnTo>
                <a:lnTo>
                  <a:pt x="167" y="867"/>
                </a:lnTo>
                <a:lnTo>
                  <a:pt x="192" y="887"/>
                </a:lnTo>
                <a:lnTo>
                  <a:pt x="218" y="905"/>
                </a:lnTo>
                <a:lnTo>
                  <a:pt x="247" y="923"/>
                </a:lnTo>
                <a:lnTo>
                  <a:pt x="268" y="934"/>
                </a:lnTo>
                <a:lnTo>
                  <a:pt x="288" y="944"/>
                </a:lnTo>
                <a:lnTo>
                  <a:pt x="309" y="953"/>
                </a:lnTo>
                <a:lnTo>
                  <a:pt x="331" y="962"/>
                </a:lnTo>
                <a:lnTo>
                  <a:pt x="331" y="962"/>
                </a:lnTo>
                <a:lnTo>
                  <a:pt x="331" y="1134"/>
                </a:lnTo>
                <a:lnTo>
                  <a:pt x="331" y="1140"/>
                </a:lnTo>
                <a:lnTo>
                  <a:pt x="332" y="1146"/>
                </a:lnTo>
                <a:lnTo>
                  <a:pt x="334" y="1151"/>
                </a:lnTo>
                <a:lnTo>
                  <a:pt x="336" y="1156"/>
                </a:lnTo>
                <a:lnTo>
                  <a:pt x="338" y="1162"/>
                </a:lnTo>
                <a:lnTo>
                  <a:pt x="341" y="1166"/>
                </a:lnTo>
                <a:lnTo>
                  <a:pt x="344" y="1171"/>
                </a:lnTo>
                <a:lnTo>
                  <a:pt x="348" y="1175"/>
                </a:lnTo>
                <a:lnTo>
                  <a:pt x="352" y="1179"/>
                </a:lnTo>
                <a:lnTo>
                  <a:pt x="357" y="1182"/>
                </a:lnTo>
                <a:lnTo>
                  <a:pt x="361" y="1185"/>
                </a:lnTo>
                <a:lnTo>
                  <a:pt x="366" y="1187"/>
                </a:lnTo>
                <a:lnTo>
                  <a:pt x="372" y="1189"/>
                </a:lnTo>
                <a:lnTo>
                  <a:pt x="377" y="1191"/>
                </a:lnTo>
                <a:lnTo>
                  <a:pt x="383" y="1192"/>
                </a:lnTo>
                <a:lnTo>
                  <a:pt x="389" y="1192"/>
                </a:lnTo>
                <a:lnTo>
                  <a:pt x="600" y="1192"/>
                </a:lnTo>
                <a:lnTo>
                  <a:pt x="606" y="1192"/>
                </a:lnTo>
                <a:lnTo>
                  <a:pt x="612" y="1191"/>
                </a:lnTo>
                <a:lnTo>
                  <a:pt x="617" y="1189"/>
                </a:lnTo>
                <a:lnTo>
                  <a:pt x="623" y="1187"/>
                </a:lnTo>
                <a:lnTo>
                  <a:pt x="628" y="1185"/>
                </a:lnTo>
                <a:lnTo>
                  <a:pt x="632" y="1182"/>
                </a:lnTo>
                <a:lnTo>
                  <a:pt x="637" y="1179"/>
                </a:lnTo>
                <a:lnTo>
                  <a:pt x="641" y="1175"/>
                </a:lnTo>
                <a:lnTo>
                  <a:pt x="645" y="1171"/>
                </a:lnTo>
                <a:lnTo>
                  <a:pt x="648" y="1166"/>
                </a:lnTo>
                <a:lnTo>
                  <a:pt x="651" y="1162"/>
                </a:lnTo>
                <a:lnTo>
                  <a:pt x="653" y="1156"/>
                </a:lnTo>
                <a:lnTo>
                  <a:pt x="655" y="1151"/>
                </a:lnTo>
                <a:lnTo>
                  <a:pt x="657" y="1146"/>
                </a:lnTo>
                <a:lnTo>
                  <a:pt x="658" y="1140"/>
                </a:lnTo>
                <a:lnTo>
                  <a:pt x="658" y="1134"/>
                </a:lnTo>
                <a:lnTo>
                  <a:pt x="658" y="962"/>
                </a:lnTo>
                <a:lnTo>
                  <a:pt x="658" y="962"/>
                </a:lnTo>
                <a:lnTo>
                  <a:pt x="658" y="962"/>
                </a:lnTo>
                <a:lnTo>
                  <a:pt x="680" y="953"/>
                </a:lnTo>
                <a:lnTo>
                  <a:pt x="701" y="944"/>
                </a:lnTo>
                <a:lnTo>
                  <a:pt x="721" y="934"/>
                </a:lnTo>
                <a:lnTo>
                  <a:pt x="742" y="923"/>
                </a:lnTo>
                <a:lnTo>
                  <a:pt x="771" y="905"/>
                </a:lnTo>
                <a:lnTo>
                  <a:pt x="797" y="887"/>
                </a:lnTo>
                <a:lnTo>
                  <a:pt x="822" y="867"/>
                </a:lnTo>
                <a:lnTo>
                  <a:pt x="845" y="845"/>
                </a:lnTo>
                <a:lnTo>
                  <a:pt x="867" y="822"/>
                </a:lnTo>
                <a:lnTo>
                  <a:pt x="887" y="797"/>
                </a:lnTo>
                <a:lnTo>
                  <a:pt x="906" y="771"/>
                </a:lnTo>
                <a:lnTo>
                  <a:pt x="924" y="742"/>
                </a:lnTo>
                <a:lnTo>
                  <a:pt x="940" y="712"/>
                </a:lnTo>
                <a:lnTo>
                  <a:pt x="953" y="683"/>
                </a:lnTo>
                <a:lnTo>
                  <a:pt x="965" y="653"/>
                </a:lnTo>
                <a:lnTo>
                  <a:pt x="974" y="623"/>
                </a:lnTo>
                <a:lnTo>
                  <a:pt x="981" y="592"/>
                </a:lnTo>
                <a:lnTo>
                  <a:pt x="986" y="561"/>
                </a:lnTo>
                <a:lnTo>
                  <a:pt x="989" y="528"/>
                </a:lnTo>
                <a:lnTo>
                  <a:pt x="990" y="495"/>
                </a:lnTo>
                <a:lnTo>
                  <a:pt x="990" y="495"/>
                </a:lnTo>
                <a:lnTo>
                  <a:pt x="990" y="495"/>
                </a:lnTo>
                <a:lnTo>
                  <a:pt x="989" y="461"/>
                </a:lnTo>
                <a:lnTo>
                  <a:pt x="986" y="429"/>
                </a:lnTo>
                <a:lnTo>
                  <a:pt x="981" y="397"/>
                </a:lnTo>
                <a:lnTo>
                  <a:pt x="974" y="366"/>
                </a:lnTo>
                <a:lnTo>
                  <a:pt x="965" y="336"/>
                </a:lnTo>
                <a:lnTo>
                  <a:pt x="953" y="306"/>
                </a:lnTo>
                <a:lnTo>
                  <a:pt x="940" y="277"/>
                </a:lnTo>
                <a:lnTo>
                  <a:pt x="924" y="247"/>
                </a:lnTo>
                <a:lnTo>
                  <a:pt x="906" y="218"/>
                </a:lnTo>
                <a:lnTo>
                  <a:pt x="887" y="192"/>
                </a:lnTo>
                <a:lnTo>
                  <a:pt x="867" y="167"/>
                </a:lnTo>
                <a:lnTo>
                  <a:pt x="846" y="144"/>
                </a:lnTo>
                <a:lnTo>
                  <a:pt x="822" y="122"/>
                </a:lnTo>
                <a:lnTo>
                  <a:pt x="797" y="102"/>
                </a:lnTo>
                <a:lnTo>
                  <a:pt x="771" y="84"/>
                </a:lnTo>
                <a:lnTo>
                  <a:pt x="742" y="66"/>
                </a:lnTo>
                <a:lnTo>
                  <a:pt x="712" y="50"/>
                </a:lnTo>
                <a:lnTo>
                  <a:pt x="683" y="36"/>
                </a:lnTo>
                <a:lnTo>
                  <a:pt x="653" y="25"/>
                </a:lnTo>
                <a:lnTo>
                  <a:pt x="623" y="16"/>
                </a:lnTo>
                <a:lnTo>
                  <a:pt x="592" y="9"/>
                </a:lnTo>
                <a:lnTo>
                  <a:pt x="561" y="4"/>
                </a:lnTo>
                <a:lnTo>
                  <a:pt x="528" y="1"/>
                </a:lnTo>
                <a:lnTo>
                  <a:pt x="495" y="0"/>
                </a:lnTo>
                <a:close/>
              </a:path>
            </a:pathLst>
          </a:custGeom>
          <a:noFill/>
          <a:ln cap="sq" w="28800">
            <a:solidFill>
              <a:srgbClr val="ffffff"/>
            </a:solidFill>
            <a:miter/>
          </a:ln>
        </p:spPr>
      </p:sp>
      <p:sp>
        <p:nvSpPr>
          <p:cNvPr id="107" name=""/>
          <p:cNvSpPr/>
          <p:nvPr/>
        </p:nvSpPr>
        <p:spPr>
          <a:xfrm>
            <a:off x="2497680" y="2868480"/>
            <a:ext cx="167400" cy="41760"/>
          </a:xfrm>
          <a:custGeom>
            <a:avLst/>
            <a:gdLst/>
            <a:ahLst/>
            <a:rect l="0" t="0" r="r" b="b"/>
            <a:pathLst>
              <a:path w="466" h="117">
                <a:moveTo>
                  <a:pt x="233" y="116"/>
                </a:moveTo>
                <a:lnTo>
                  <a:pt x="407" y="116"/>
                </a:lnTo>
                <a:lnTo>
                  <a:pt x="413" y="116"/>
                </a:lnTo>
                <a:lnTo>
                  <a:pt x="419" y="115"/>
                </a:lnTo>
                <a:lnTo>
                  <a:pt x="424" y="113"/>
                </a:lnTo>
                <a:lnTo>
                  <a:pt x="430" y="111"/>
                </a:lnTo>
                <a:lnTo>
                  <a:pt x="435" y="109"/>
                </a:lnTo>
                <a:lnTo>
                  <a:pt x="439" y="106"/>
                </a:lnTo>
                <a:lnTo>
                  <a:pt x="444" y="103"/>
                </a:lnTo>
                <a:lnTo>
                  <a:pt x="448" y="99"/>
                </a:lnTo>
                <a:lnTo>
                  <a:pt x="452" y="95"/>
                </a:lnTo>
                <a:lnTo>
                  <a:pt x="455" y="90"/>
                </a:lnTo>
                <a:lnTo>
                  <a:pt x="458" y="86"/>
                </a:lnTo>
                <a:lnTo>
                  <a:pt x="460" y="81"/>
                </a:lnTo>
                <a:lnTo>
                  <a:pt x="462" y="75"/>
                </a:lnTo>
                <a:lnTo>
                  <a:pt x="464" y="70"/>
                </a:lnTo>
                <a:lnTo>
                  <a:pt x="465" y="64"/>
                </a:lnTo>
                <a:lnTo>
                  <a:pt x="465" y="58"/>
                </a:lnTo>
                <a:lnTo>
                  <a:pt x="465" y="52"/>
                </a:lnTo>
                <a:lnTo>
                  <a:pt x="464" y="46"/>
                </a:lnTo>
                <a:lnTo>
                  <a:pt x="462" y="41"/>
                </a:lnTo>
                <a:lnTo>
                  <a:pt x="460" y="35"/>
                </a:lnTo>
                <a:lnTo>
                  <a:pt x="458" y="30"/>
                </a:lnTo>
                <a:lnTo>
                  <a:pt x="455" y="26"/>
                </a:lnTo>
                <a:lnTo>
                  <a:pt x="452" y="21"/>
                </a:lnTo>
                <a:lnTo>
                  <a:pt x="448" y="17"/>
                </a:lnTo>
                <a:lnTo>
                  <a:pt x="444" y="13"/>
                </a:lnTo>
                <a:lnTo>
                  <a:pt x="439" y="10"/>
                </a:lnTo>
                <a:lnTo>
                  <a:pt x="435" y="7"/>
                </a:lnTo>
                <a:lnTo>
                  <a:pt x="430" y="5"/>
                </a:lnTo>
                <a:lnTo>
                  <a:pt x="424" y="3"/>
                </a:lnTo>
                <a:lnTo>
                  <a:pt x="419" y="1"/>
                </a:lnTo>
                <a:lnTo>
                  <a:pt x="413" y="0"/>
                </a:lnTo>
                <a:lnTo>
                  <a:pt x="407" y="0"/>
                </a:lnTo>
                <a:lnTo>
                  <a:pt x="58" y="0"/>
                </a:lnTo>
                <a:lnTo>
                  <a:pt x="52" y="0"/>
                </a:lnTo>
                <a:lnTo>
                  <a:pt x="46" y="1"/>
                </a:lnTo>
                <a:lnTo>
                  <a:pt x="41" y="3"/>
                </a:lnTo>
                <a:lnTo>
                  <a:pt x="35" y="5"/>
                </a:lnTo>
                <a:lnTo>
                  <a:pt x="30" y="7"/>
                </a:lnTo>
                <a:lnTo>
                  <a:pt x="26" y="10"/>
                </a:lnTo>
                <a:lnTo>
                  <a:pt x="21" y="13"/>
                </a:lnTo>
                <a:lnTo>
                  <a:pt x="17" y="17"/>
                </a:lnTo>
                <a:lnTo>
                  <a:pt x="13" y="21"/>
                </a:lnTo>
                <a:lnTo>
                  <a:pt x="10" y="26"/>
                </a:lnTo>
                <a:lnTo>
                  <a:pt x="7" y="30"/>
                </a:lnTo>
                <a:lnTo>
                  <a:pt x="5" y="35"/>
                </a:lnTo>
                <a:lnTo>
                  <a:pt x="3" y="41"/>
                </a:lnTo>
                <a:lnTo>
                  <a:pt x="1" y="46"/>
                </a:lnTo>
                <a:lnTo>
                  <a:pt x="0" y="52"/>
                </a:lnTo>
                <a:lnTo>
                  <a:pt x="0" y="58"/>
                </a:lnTo>
                <a:lnTo>
                  <a:pt x="0" y="64"/>
                </a:lnTo>
                <a:lnTo>
                  <a:pt x="1" y="70"/>
                </a:lnTo>
                <a:lnTo>
                  <a:pt x="3" y="75"/>
                </a:lnTo>
                <a:lnTo>
                  <a:pt x="5" y="81"/>
                </a:lnTo>
                <a:lnTo>
                  <a:pt x="7" y="86"/>
                </a:lnTo>
                <a:lnTo>
                  <a:pt x="10" y="90"/>
                </a:lnTo>
                <a:lnTo>
                  <a:pt x="13" y="95"/>
                </a:lnTo>
                <a:lnTo>
                  <a:pt x="17" y="99"/>
                </a:lnTo>
                <a:lnTo>
                  <a:pt x="21" y="103"/>
                </a:lnTo>
                <a:lnTo>
                  <a:pt x="26" y="106"/>
                </a:lnTo>
                <a:lnTo>
                  <a:pt x="30" y="109"/>
                </a:lnTo>
                <a:lnTo>
                  <a:pt x="35" y="111"/>
                </a:lnTo>
                <a:lnTo>
                  <a:pt x="41" y="113"/>
                </a:lnTo>
                <a:lnTo>
                  <a:pt x="46" y="115"/>
                </a:lnTo>
                <a:lnTo>
                  <a:pt x="52" y="116"/>
                </a:lnTo>
                <a:lnTo>
                  <a:pt x="58" y="116"/>
                </a:lnTo>
                <a:lnTo>
                  <a:pt x="233" y="116"/>
                </a:lnTo>
                <a:close/>
              </a:path>
            </a:pathLst>
          </a:custGeom>
          <a:noFill/>
          <a:ln cap="rnd" w="28800">
            <a:solidFill>
              <a:srgbClr val="ffffff"/>
            </a:solidFill>
            <a:round/>
          </a:ln>
        </p:spPr>
      </p:sp>
      <p:sp>
        <p:nvSpPr>
          <p:cNvPr id="108" name=""/>
          <p:cNvSpPr/>
          <p:nvPr/>
        </p:nvSpPr>
        <p:spPr>
          <a:xfrm>
            <a:off x="2513880" y="2909880"/>
            <a:ext cx="135000" cy="41760"/>
          </a:xfrm>
          <a:custGeom>
            <a:avLst/>
            <a:gdLst/>
            <a:ahLst/>
            <a:rect l="0" t="0" r="r" b="b"/>
            <a:pathLst>
              <a:path w="376" h="117">
                <a:moveTo>
                  <a:pt x="188" y="116"/>
                </a:moveTo>
                <a:lnTo>
                  <a:pt x="317" y="116"/>
                </a:lnTo>
                <a:lnTo>
                  <a:pt x="323" y="116"/>
                </a:lnTo>
                <a:lnTo>
                  <a:pt x="329" y="115"/>
                </a:lnTo>
                <a:lnTo>
                  <a:pt x="334" y="113"/>
                </a:lnTo>
                <a:lnTo>
                  <a:pt x="340" y="111"/>
                </a:lnTo>
                <a:lnTo>
                  <a:pt x="345" y="109"/>
                </a:lnTo>
                <a:lnTo>
                  <a:pt x="349" y="106"/>
                </a:lnTo>
                <a:lnTo>
                  <a:pt x="354" y="103"/>
                </a:lnTo>
                <a:lnTo>
                  <a:pt x="358" y="99"/>
                </a:lnTo>
                <a:lnTo>
                  <a:pt x="362" y="95"/>
                </a:lnTo>
                <a:lnTo>
                  <a:pt x="365" y="90"/>
                </a:lnTo>
                <a:lnTo>
                  <a:pt x="368" y="86"/>
                </a:lnTo>
                <a:lnTo>
                  <a:pt x="370" y="81"/>
                </a:lnTo>
                <a:lnTo>
                  <a:pt x="372" y="75"/>
                </a:lnTo>
                <a:lnTo>
                  <a:pt x="374" y="70"/>
                </a:lnTo>
                <a:lnTo>
                  <a:pt x="375" y="64"/>
                </a:lnTo>
                <a:lnTo>
                  <a:pt x="375" y="58"/>
                </a:lnTo>
                <a:lnTo>
                  <a:pt x="375" y="58"/>
                </a:lnTo>
                <a:lnTo>
                  <a:pt x="375" y="52"/>
                </a:lnTo>
                <a:lnTo>
                  <a:pt x="374" y="46"/>
                </a:lnTo>
                <a:lnTo>
                  <a:pt x="372" y="41"/>
                </a:lnTo>
                <a:lnTo>
                  <a:pt x="370" y="35"/>
                </a:lnTo>
                <a:lnTo>
                  <a:pt x="368" y="30"/>
                </a:lnTo>
                <a:lnTo>
                  <a:pt x="365" y="26"/>
                </a:lnTo>
                <a:lnTo>
                  <a:pt x="362" y="21"/>
                </a:lnTo>
                <a:lnTo>
                  <a:pt x="358" y="17"/>
                </a:lnTo>
                <a:lnTo>
                  <a:pt x="354" y="13"/>
                </a:lnTo>
                <a:lnTo>
                  <a:pt x="349" y="10"/>
                </a:lnTo>
                <a:lnTo>
                  <a:pt x="345" y="7"/>
                </a:lnTo>
                <a:lnTo>
                  <a:pt x="340" y="5"/>
                </a:lnTo>
                <a:lnTo>
                  <a:pt x="334" y="3"/>
                </a:lnTo>
                <a:lnTo>
                  <a:pt x="329" y="1"/>
                </a:lnTo>
                <a:lnTo>
                  <a:pt x="323" y="0"/>
                </a:lnTo>
                <a:lnTo>
                  <a:pt x="317" y="0"/>
                </a:lnTo>
                <a:lnTo>
                  <a:pt x="58" y="0"/>
                </a:lnTo>
                <a:lnTo>
                  <a:pt x="52" y="0"/>
                </a:lnTo>
                <a:lnTo>
                  <a:pt x="46" y="1"/>
                </a:lnTo>
                <a:lnTo>
                  <a:pt x="41" y="3"/>
                </a:lnTo>
                <a:lnTo>
                  <a:pt x="35" y="5"/>
                </a:lnTo>
                <a:lnTo>
                  <a:pt x="30" y="7"/>
                </a:lnTo>
                <a:lnTo>
                  <a:pt x="26" y="10"/>
                </a:lnTo>
                <a:lnTo>
                  <a:pt x="21" y="13"/>
                </a:lnTo>
                <a:lnTo>
                  <a:pt x="17" y="17"/>
                </a:lnTo>
                <a:lnTo>
                  <a:pt x="13" y="21"/>
                </a:lnTo>
                <a:lnTo>
                  <a:pt x="10" y="26"/>
                </a:lnTo>
                <a:lnTo>
                  <a:pt x="7" y="30"/>
                </a:lnTo>
                <a:lnTo>
                  <a:pt x="5" y="35"/>
                </a:lnTo>
                <a:lnTo>
                  <a:pt x="3" y="41"/>
                </a:lnTo>
                <a:lnTo>
                  <a:pt x="1" y="46"/>
                </a:lnTo>
                <a:lnTo>
                  <a:pt x="0" y="52"/>
                </a:lnTo>
                <a:lnTo>
                  <a:pt x="0" y="58"/>
                </a:lnTo>
                <a:lnTo>
                  <a:pt x="0" y="58"/>
                </a:lnTo>
                <a:lnTo>
                  <a:pt x="0" y="64"/>
                </a:lnTo>
                <a:lnTo>
                  <a:pt x="1" y="70"/>
                </a:lnTo>
                <a:lnTo>
                  <a:pt x="3" y="75"/>
                </a:lnTo>
                <a:lnTo>
                  <a:pt x="5" y="81"/>
                </a:lnTo>
                <a:lnTo>
                  <a:pt x="7" y="86"/>
                </a:lnTo>
                <a:lnTo>
                  <a:pt x="10" y="90"/>
                </a:lnTo>
                <a:lnTo>
                  <a:pt x="13" y="95"/>
                </a:lnTo>
                <a:lnTo>
                  <a:pt x="17" y="99"/>
                </a:lnTo>
                <a:lnTo>
                  <a:pt x="21" y="103"/>
                </a:lnTo>
                <a:lnTo>
                  <a:pt x="26" y="106"/>
                </a:lnTo>
                <a:lnTo>
                  <a:pt x="30" y="109"/>
                </a:lnTo>
                <a:lnTo>
                  <a:pt x="35" y="111"/>
                </a:lnTo>
                <a:lnTo>
                  <a:pt x="41" y="113"/>
                </a:lnTo>
                <a:lnTo>
                  <a:pt x="46" y="115"/>
                </a:lnTo>
                <a:lnTo>
                  <a:pt x="52" y="116"/>
                </a:lnTo>
                <a:lnTo>
                  <a:pt x="58" y="116"/>
                </a:lnTo>
                <a:lnTo>
                  <a:pt x="188" y="116"/>
                </a:lnTo>
                <a:close/>
              </a:path>
            </a:pathLst>
          </a:custGeom>
          <a:noFill/>
          <a:ln cap="rnd" w="28800">
            <a:solidFill>
              <a:srgbClr val="ffffff"/>
            </a:solidFill>
            <a:round/>
          </a:ln>
        </p:spPr>
      </p:sp>
      <p:sp>
        <p:nvSpPr>
          <p:cNvPr id="109" name=""/>
          <p:cNvSpPr/>
          <p:nvPr/>
        </p:nvSpPr>
        <p:spPr>
          <a:xfrm>
            <a:off x="2500560" y="2557800"/>
            <a:ext cx="163440" cy="310680"/>
          </a:xfrm>
          <a:custGeom>
            <a:avLst/>
            <a:gdLst/>
            <a:ahLst/>
            <a:rect l="0" t="0" r="r" b="b"/>
            <a:pathLst>
              <a:path w="455" h="864">
                <a:moveTo>
                  <a:pt x="165" y="863"/>
                </a:moveTo>
                <a:lnTo>
                  <a:pt x="173" y="456"/>
                </a:lnTo>
                <a:lnTo>
                  <a:pt x="174" y="443"/>
                </a:lnTo>
                <a:lnTo>
                  <a:pt x="178" y="430"/>
                </a:lnTo>
                <a:lnTo>
                  <a:pt x="182" y="418"/>
                </a:lnTo>
                <a:lnTo>
                  <a:pt x="188" y="407"/>
                </a:lnTo>
                <a:lnTo>
                  <a:pt x="195" y="397"/>
                </a:lnTo>
                <a:lnTo>
                  <a:pt x="204" y="386"/>
                </a:lnTo>
                <a:lnTo>
                  <a:pt x="223" y="367"/>
                </a:lnTo>
                <a:lnTo>
                  <a:pt x="246" y="350"/>
                </a:lnTo>
                <a:lnTo>
                  <a:pt x="271" y="333"/>
                </a:lnTo>
                <a:lnTo>
                  <a:pt x="324" y="302"/>
                </a:lnTo>
                <a:lnTo>
                  <a:pt x="376" y="269"/>
                </a:lnTo>
                <a:lnTo>
                  <a:pt x="399" y="251"/>
                </a:lnTo>
                <a:lnTo>
                  <a:pt x="419" y="232"/>
                </a:lnTo>
                <a:lnTo>
                  <a:pt x="428" y="222"/>
                </a:lnTo>
                <a:lnTo>
                  <a:pt x="435" y="211"/>
                </a:lnTo>
                <a:lnTo>
                  <a:pt x="442" y="200"/>
                </a:lnTo>
                <a:lnTo>
                  <a:pt x="447" y="188"/>
                </a:lnTo>
                <a:lnTo>
                  <a:pt x="451" y="175"/>
                </a:lnTo>
                <a:lnTo>
                  <a:pt x="453" y="161"/>
                </a:lnTo>
                <a:lnTo>
                  <a:pt x="454" y="147"/>
                </a:lnTo>
                <a:lnTo>
                  <a:pt x="453" y="132"/>
                </a:lnTo>
                <a:lnTo>
                  <a:pt x="450" y="120"/>
                </a:lnTo>
                <a:lnTo>
                  <a:pt x="447" y="109"/>
                </a:lnTo>
                <a:lnTo>
                  <a:pt x="442" y="100"/>
                </a:lnTo>
                <a:lnTo>
                  <a:pt x="435" y="92"/>
                </a:lnTo>
                <a:lnTo>
                  <a:pt x="428" y="85"/>
                </a:lnTo>
                <a:lnTo>
                  <a:pt x="420" y="80"/>
                </a:lnTo>
                <a:lnTo>
                  <a:pt x="410" y="76"/>
                </a:lnTo>
                <a:lnTo>
                  <a:pt x="400" y="72"/>
                </a:lnTo>
                <a:lnTo>
                  <a:pt x="390" y="70"/>
                </a:lnTo>
                <a:lnTo>
                  <a:pt x="379" y="69"/>
                </a:lnTo>
                <a:lnTo>
                  <a:pt x="355" y="70"/>
                </a:lnTo>
                <a:lnTo>
                  <a:pt x="331" y="74"/>
                </a:lnTo>
                <a:lnTo>
                  <a:pt x="307" y="81"/>
                </a:lnTo>
                <a:lnTo>
                  <a:pt x="284" y="91"/>
                </a:lnTo>
                <a:lnTo>
                  <a:pt x="262" y="103"/>
                </a:lnTo>
                <a:lnTo>
                  <a:pt x="244" y="116"/>
                </a:lnTo>
                <a:lnTo>
                  <a:pt x="235" y="123"/>
                </a:lnTo>
                <a:lnTo>
                  <a:pt x="228" y="130"/>
                </a:lnTo>
                <a:lnTo>
                  <a:pt x="223" y="138"/>
                </a:lnTo>
                <a:lnTo>
                  <a:pt x="218" y="145"/>
                </a:lnTo>
                <a:lnTo>
                  <a:pt x="214" y="153"/>
                </a:lnTo>
                <a:lnTo>
                  <a:pt x="213" y="161"/>
                </a:lnTo>
                <a:lnTo>
                  <a:pt x="212" y="168"/>
                </a:lnTo>
                <a:lnTo>
                  <a:pt x="214" y="176"/>
                </a:lnTo>
                <a:lnTo>
                  <a:pt x="217" y="183"/>
                </a:lnTo>
                <a:lnTo>
                  <a:pt x="222" y="190"/>
                </a:lnTo>
                <a:lnTo>
                  <a:pt x="226" y="195"/>
                </a:lnTo>
                <a:lnTo>
                  <a:pt x="231" y="198"/>
                </a:lnTo>
                <a:lnTo>
                  <a:pt x="235" y="201"/>
                </a:lnTo>
                <a:lnTo>
                  <a:pt x="240" y="202"/>
                </a:lnTo>
                <a:lnTo>
                  <a:pt x="244" y="203"/>
                </a:lnTo>
                <a:lnTo>
                  <a:pt x="248" y="203"/>
                </a:lnTo>
                <a:lnTo>
                  <a:pt x="253" y="202"/>
                </a:lnTo>
                <a:lnTo>
                  <a:pt x="256" y="200"/>
                </a:lnTo>
                <a:lnTo>
                  <a:pt x="260" y="197"/>
                </a:lnTo>
                <a:lnTo>
                  <a:pt x="264" y="194"/>
                </a:lnTo>
                <a:lnTo>
                  <a:pt x="267" y="190"/>
                </a:lnTo>
                <a:lnTo>
                  <a:pt x="270" y="185"/>
                </a:lnTo>
                <a:lnTo>
                  <a:pt x="276" y="175"/>
                </a:lnTo>
                <a:lnTo>
                  <a:pt x="280" y="162"/>
                </a:lnTo>
                <a:lnTo>
                  <a:pt x="283" y="149"/>
                </a:lnTo>
                <a:lnTo>
                  <a:pt x="284" y="134"/>
                </a:lnTo>
                <a:lnTo>
                  <a:pt x="284" y="119"/>
                </a:lnTo>
                <a:lnTo>
                  <a:pt x="281" y="104"/>
                </a:lnTo>
                <a:lnTo>
                  <a:pt x="277" y="89"/>
                </a:lnTo>
                <a:lnTo>
                  <a:pt x="270" y="75"/>
                </a:lnTo>
                <a:lnTo>
                  <a:pt x="266" y="68"/>
                </a:lnTo>
                <a:lnTo>
                  <a:pt x="261" y="62"/>
                </a:lnTo>
                <a:lnTo>
                  <a:pt x="256" y="56"/>
                </a:lnTo>
                <a:lnTo>
                  <a:pt x="250" y="50"/>
                </a:lnTo>
                <a:lnTo>
                  <a:pt x="242" y="44"/>
                </a:lnTo>
                <a:lnTo>
                  <a:pt x="231" y="37"/>
                </a:lnTo>
                <a:lnTo>
                  <a:pt x="218" y="30"/>
                </a:lnTo>
                <a:lnTo>
                  <a:pt x="203" y="23"/>
                </a:lnTo>
                <a:lnTo>
                  <a:pt x="187" y="16"/>
                </a:lnTo>
                <a:lnTo>
                  <a:pt x="170" y="10"/>
                </a:lnTo>
                <a:lnTo>
                  <a:pt x="151" y="5"/>
                </a:lnTo>
                <a:lnTo>
                  <a:pt x="132" y="2"/>
                </a:lnTo>
                <a:lnTo>
                  <a:pt x="114" y="0"/>
                </a:lnTo>
                <a:lnTo>
                  <a:pt x="95" y="1"/>
                </a:lnTo>
                <a:lnTo>
                  <a:pt x="76" y="4"/>
                </a:lnTo>
                <a:lnTo>
                  <a:pt x="68" y="6"/>
                </a:lnTo>
                <a:lnTo>
                  <a:pt x="59" y="10"/>
                </a:lnTo>
                <a:lnTo>
                  <a:pt x="51" y="14"/>
                </a:lnTo>
                <a:lnTo>
                  <a:pt x="43" y="19"/>
                </a:lnTo>
                <a:lnTo>
                  <a:pt x="35" y="25"/>
                </a:lnTo>
                <a:lnTo>
                  <a:pt x="28" y="32"/>
                </a:lnTo>
                <a:lnTo>
                  <a:pt x="21" y="40"/>
                </a:lnTo>
                <a:lnTo>
                  <a:pt x="15" y="49"/>
                </a:lnTo>
                <a:lnTo>
                  <a:pt x="10" y="60"/>
                </a:lnTo>
                <a:lnTo>
                  <a:pt x="5" y="71"/>
                </a:lnTo>
                <a:lnTo>
                  <a:pt x="1" y="82"/>
                </a:lnTo>
                <a:lnTo>
                  <a:pt x="0" y="94"/>
                </a:lnTo>
                <a:lnTo>
                  <a:pt x="1" y="105"/>
                </a:lnTo>
                <a:lnTo>
                  <a:pt x="3" y="117"/>
                </a:lnTo>
                <a:lnTo>
                  <a:pt x="7" y="129"/>
                </a:lnTo>
                <a:lnTo>
                  <a:pt x="12" y="141"/>
                </a:lnTo>
                <a:lnTo>
                  <a:pt x="27" y="165"/>
                </a:lnTo>
                <a:lnTo>
                  <a:pt x="46" y="188"/>
                </a:lnTo>
                <a:lnTo>
                  <a:pt x="69" y="213"/>
                </a:lnTo>
                <a:lnTo>
                  <a:pt x="122" y="261"/>
                </a:lnTo>
                <a:lnTo>
                  <a:pt x="177" y="308"/>
                </a:lnTo>
                <a:lnTo>
                  <a:pt x="227" y="355"/>
                </a:lnTo>
                <a:lnTo>
                  <a:pt x="248" y="377"/>
                </a:lnTo>
                <a:lnTo>
                  <a:pt x="264" y="399"/>
                </a:lnTo>
                <a:lnTo>
                  <a:pt x="270" y="410"/>
                </a:lnTo>
                <a:lnTo>
                  <a:pt x="275" y="421"/>
                </a:lnTo>
                <a:lnTo>
                  <a:pt x="278" y="432"/>
                </a:lnTo>
                <a:lnTo>
                  <a:pt x="280" y="442"/>
                </a:lnTo>
                <a:lnTo>
                  <a:pt x="281" y="482"/>
                </a:lnTo>
                <a:lnTo>
                  <a:pt x="281" y="540"/>
                </a:lnTo>
                <a:lnTo>
                  <a:pt x="279" y="681"/>
                </a:lnTo>
                <a:lnTo>
                  <a:pt x="274" y="863"/>
                </a:lnTo>
                <a:lnTo>
                  <a:pt x="165" y="863"/>
                </a:lnTo>
                <a:close/>
              </a:path>
            </a:pathLst>
          </a:custGeom>
          <a:noFill/>
          <a:ln cap="rnd" w="28800">
            <a:solidFill>
              <a:srgbClr val="ffffff"/>
            </a:solidFill>
            <a:round/>
          </a:ln>
        </p:spPr>
      </p:sp>
      <p:sp>
        <p:nvSpPr>
          <p:cNvPr id="110" name=""/>
          <p:cNvSpPr/>
          <p:nvPr/>
        </p:nvSpPr>
        <p:spPr>
          <a:xfrm>
            <a:off x="2581560" y="2281680"/>
            <a:ext cx="0" cy="61200"/>
          </a:xfrm>
          <a:prstGeom prst="line">
            <a:avLst/>
          </a:prstGeom>
          <a:ln cap="rnd" w="28800">
            <a:solidFill>
              <a:srgbClr val="ffffff"/>
            </a:solidFill>
            <a:round/>
          </a:ln>
        </p:spPr>
        <p:style>
          <a:lnRef idx="0"/>
          <a:fillRef idx="0"/>
          <a:effectRef idx="0"/>
          <a:fontRef idx="minor"/>
        </p:style>
      </p:sp>
      <p:sp>
        <p:nvSpPr>
          <p:cNvPr id="111" name=""/>
          <p:cNvSpPr/>
          <p:nvPr/>
        </p:nvSpPr>
        <p:spPr>
          <a:xfrm flipH="1">
            <a:off x="2792520" y="2370240"/>
            <a:ext cx="43200" cy="43200"/>
          </a:xfrm>
          <a:prstGeom prst="line">
            <a:avLst/>
          </a:prstGeom>
          <a:ln cap="rnd" w="28800">
            <a:solidFill>
              <a:srgbClr val="ffffff"/>
            </a:solidFill>
            <a:round/>
          </a:ln>
        </p:spPr>
        <p:style>
          <a:lnRef idx="0"/>
          <a:fillRef idx="0"/>
          <a:effectRef idx="0"/>
          <a:fontRef idx="minor"/>
        </p:style>
      </p:sp>
      <p:sp>
        <p:nvSpPr>
          <p:cNvPr id="112" name=""/>
          <p:cNvSpPr/>
          <p:nvPr/>
        </p:nvSpPr>
        <p:spPr>
          <a:xfrm flipH="1">
            <a:off x="2841840" y="2606760"/>
            <a:ext cx="60840" cy="0"/>
          </a:xfrm>
          <a:prstGeom prst="line">
            <a:avLst/>
          </a:prstGeom>
          <a:ln cap="rnd" w="28800">
            <a:solidFill>
              <a:srgbClr val="ffffff"/>
            </a:solidFill>
            <a:round/>
          </a:ln>
        </p:spPr>
        <p:style>
          <a:lnRef idx="0"/>
          <a:fillRef idx="0"/>
          <a:effectRef idx="0"/>
          <a:fontRef idx="minor"/>
        </p:style>
      </p:sp>
      <p:sp>
        <p:nvSpPr>
          <p:cNvPr id="113" name=""/>
          <p:cNvSpPr/>
          <p:nvPr/>
        </p:nvSpPr>
        <p:spPr>
          <a:xfrm>
            <a:off x="2327040" y="2370240"/>
            <a:ext cx="43200" cy="43200"/>
          </a:xfrm>
          <a:prstGeom prst="line">
            <a:avLst/>
          </a:prstGeom>
          <a:ln cap="rnd" w="28800">
            <a:solidFill>
              <a:srgbClr val="ffffff"/>
            </a:solidFill>
            <a:round/>
          </a:ln>
        </p:spPr>
        <p:style>
          <a:lnRef idx="0"/>
          <a:fillRef idx="0"/>
          <a:effectRef idx="0"/>
          <a:fontRef idx="minor"/>
        </p:style>
      </p:sp>
      <p:sp>
        <p:nvSpPr>
          <p:cNvPr id="114" name=""/>
          <p:cNvSpPr/>
          <p:nvPr/>
        </p:nvSpPr>
        <p:spPr>
          <a:xfrm>
            <a:off x="2260080" y="2606760"/>
            <a:ext cx="61200" cy="0"/>
          </a:xfrm>
          <a:prstGeom prst="line">
            <a:avLst/>
          </a:prstGeom>
          <a:ln cap="rnd" w="28800">
            <a:solidFill>
              <a:srgbClr val="ffffff"/>
            </a:solidFill>
            <a:round/>
          </a:ln>
        </p:spPr>
        <p:style>
          <a:lnRef idx="0"/>
          <a:fillRef idx="0"/>
          <a:effectRef idx="0"/>
          <a:fontRef idx="minor"/>
        </p:style>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1" name="PlaceHolder 1"/>
          <p:cNvSpPr>
            <a:spLocks noGrp="1"/>
          </p:cNvSpPr>
          <p:nvPr>
            <p:ph type="title"/>
          </p:nvPr>
        </p:nvSpPr>
        <p:spPr>
          <a:xfrm>
            <a:off x="504000" y="226080"/>
            <a:ext cx="9071640" cy="946440"/>
          </a:xfrm>
          <a:prstGeom prst="rect">
            <a:avLst/>
          </a:prstGeom>
          <a:noFill/>
          <a:ln w="0">
            <a:noFill/>
          </a:ln>
        </p:spPr>
        <p:txBody>
          <a:bodyPr lIns="0" rIns="0" tIns="0" bIns="0" anchor="ctr">
            <a:noAutofit/>
          </a:bodyPr>
          <a:p>
            <a:pPr algn="ctr"/>
            <a:r>
              <a:rPr b="0" lang="el-GR" sz="4400" spc="-1" strike="noStrike">
                <a:latin typeface="Noto Sans"/>
              </a:rPr>
              <a:t>Πατήστε για επεξεργασία της μορφής κειμένου του τίτλου</a:t>
            </a:r>
            <a:endParaRPr b="0" lang="el-GR" sz="4400" spc="-1" strike="noStrike">
              <a:latin typeface="Noto Sans"/>
            </a:endParaRPr>
          </a:p>
        </p:txBody>
      </p:sp>
      <p:sp>
        <p:nvSpPr>
          <p:cNvPr id="152" name="PlaceHolder 2"/>
          <p:cNvSpPr>
            <a:spLocks noGrp="1"/>
          </p:cNvSpPr>
          <p:nvPr>
            <p:ph type="body"/>
          </p:nvPr>
        </p:nvSpPr>
        <p:spPr>
          <a:xfrm>
            <a:off x="504000" y="1326600"/>
            <a:ext cx="9071640" cy="328824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l-GR" sz="3200" spc="-1" strike="noStrike">
                <a:latin typeface="Arial"/>
              </a:rPr>
              <a:t>Πατήστε για επεξεργασία της μορφής κειμένου διάρθρωσης</a:t>
            </a:r>
            <a:endParaRPr b="0" lang="el-GR" sz="3200" spc="-1" strike="noStrike">
              <a:latin typeface="Arial"/>
            </a:endParaRPr>
          </a:p>
          <a:p>
            <a:pPr lvl="1" marL="864000" indent="-324000">
              <a:spcBef>
                <a:spcPts val="1134"/>
              </a:spcBef>
              <a:buClr>
                <a:srgbClr val="000000"/>
              </a:buClr>
              <a:buSzPct val="75000"/>
              <a:buFont typeface="Symbol" charset="2"/>
              <a:buChar char=""/>
            </a:pPr>
            <a:r>
              <a:rPr b="0" lang="el-GR" sz="2800" spc="-1" strike="noStrike">
                <a:latin typeface="Arial"/>
              </a:rPr>
              <a:t>Δεύτερο επίπεδο διάρθρωσης</a:t>
            </a:r>
            <a:endParaRPr b="0" lang="el-GR" sz="2800" spc="-1" strike="noStrike">
              <a:latin typeface="Arial"/>
            </a:endParaRPr>
          </a:p>
          <a:p>
            <a:pPr lvl="2" marL="1296000" indent="-288000">
              <a:spcBef>
                <a:spcPts val="850"/>
              </a:spcBef>
              <a:buClr>
                <a:srgbClr val="000000"/>
              </a:buClr>
              <a:buSzPct val="45000"/>
              <a:buFont typeface="Wingdings" charset="2"/>
              <a:buChar char=""/>
            </a:pPr>
            <a:r>
              <a:rPr b="0" lang="el-GR" sz="2400" spc="-1" strike="noStrike">
                <a:latin typeface="Arial"/>
              </a:rPr>
              <a:t>Τρίτο επίπεδο διάρθρωσης</a:t>
            </a:r>
            <a:endParaRPr b="0" lang="el-GR" sz="2400" spc="-1" strike="noStrike">
              <a:latin typeface="Arial"/>
            </a:endParaRPr>
          </a:p>
          <a:p>
            <a:pPr lvl="3" marL="1728000" indent="-216000">
              <a:spcBef>
                <a:spcPts val="567"/>
              </a:spcBef>
              <a:buClr>
                <a:srgbClr val="000000"/>
              </a:buClr>
              <a:buSzPct val="75000"/>
              <a:buFont typeface="Symbol" charset="2"/>
              <a:buChar char=""/>
            </a:pPr>
            <a:r>
              <a:rPr b="0" lang="el-GR" sz="2000" spc="-1" strike="noStrike">
                <a:latin typeface="Arial"/>
              </a:rPr>
              <a:t>Τέταρτο επίπεδο διάρθρωσης</a:t>
            </a:r>
            <a:endParaRPr b="0" lang="el-GR" sz="2000" spc="-1" strike="noStrike">
              <a:latin typeface="Arial"/>
            </a:endParaRPr>
          </a:p>
          <a:p>
            <a:pPr lvl="4" marL="2160000" indent="-216000">
              <a:spcBef>
                <a:spcPts val="283"/>
              </a:spcBef>
              <a:buClr>
                <a:srgbClr val="000000"/>
              </a:buClr>
              <a:buSzPct val="45000"/>
              <a:buFont typeface="Wingdings" charset="2"/>
              <a:buChar char=""/>
            </a:pPr>
            <a:r>
              <a:rPr b="0" lang="el-GR" sz="2000" spc="-1" strike="noStrike">
                <a:latin typeface="Arial"/>
              </a:rPr>
              <a:t>Πέμπτο επίπεδο διάρθρωσης</a:t>
            </a:r>
            <a:endParaRPr b="0" lang="el-GR" sz="2000" spc="-1" strike="noStrike">
              <a:latin typeface="Arial"/>
            </a:endParaRPr>
          </a:p>
          <a:p>
            <a:pPr lvl="5" marL="2592000" indent="-216000">
              <a:spcBef>
                <a:spcPts val="283"/>
              </a:spcBef>
              <a:buClr>
                <a:srgbClr val="000000"/>
              </a:buClr>
              <a:buSzPct val="45000"/>
              <a:buFont typeface="Wingdings" charset="2"/>
              <a:buChar char=""/>
            </a:pPr>
            <a:r>
              <a:rPr b="0" lang="el-GR" sz="2000" spc="-1" strike="noStrike">
                <a:latin typeface="Arial"/>
              </a:rPr>
              <a:t>Έκτο επίπεδο διάρθρωσης</a:t>
            </a:r>
            <a:endParaRPr b="0" lang="el-GR" sz="2000" spc="-1" strike="noStrike">
              <a:latin typeface="Arial"/>
            </a:endParaRPr>
          </a:p>
          <a:p>
            <a:pPr lvl="6" marL="3024000" indent="-216000">
              <a:spcBef>
                <a:spcPts val="283"/>
              </a:spcBef>
              <a:buClr>
                <a:srgbClr val="000000"/>
              </a:buClr>
              <a:buSzPct val="45000"/>
              <a:buFont typeface="Wingdings" charset="2"/>
              <a:buChar char=""/>
            </a:pPr>
            <a:r>
              <a:rPr b="0" lang="el-GR" sz="2000" spc="-1" strike="noStrike">
                <a:latin typeface="Arial"/>
              </a:rPr>
              <a:t>Έβδομο επίπεδο διάρθρωσης</a:t>
            </a:r>
            <a:endParaRPr b="0" lang="el-GR" sz="2000" spc="-1" strike="noStrike">
              <a:latin typeface="Arial"/>
            </a:endParaRPr>
          </a:p>
        </p:txBody>
      </p:sp>
      <p:sp>
        <p:nvSpPr>
          <p:cNvPr id="153" name="PlaceHolder 3"/>
          <p:cNvSpPr>
            <a:spLocks noGrp="1"/>
          </p:cNvSpPr>
          <p:nvPr>
            <p:ph type="dt"/>
          </p:nvPr>
        </p:nvSpPr>
        <p:spPr>
          <a:xfrm>
            <a:off x="504000" y="5165280"/>
            <a:ext cx="2348280" cy="390600"/>
          </a:xfrm>
          <a:prstGeom prst="rect">
            <a:avLst/>
          </a:prstGeom>
          <a:noFill/>
          <a:ln w="0">
            <a:noFill/>
          </a:ln>
        </p:spPr>
        <p:txBody>
          <a:bodyPr lIns="0" rIns="0" tIns="0" bIns="0" anchor="t">
            <a:noAutofit/>
          </a:bodyPr>
          <a:p>
            <a:r>
              <a:rPr b="0" lang="el-GR" sz="1400" spc="-1" strike="noStrike">
                <a:latin typeface="Times New Roman"/>
              </a:rPr>
              <a:t>&lt;ημερομηνία/ώρα&gt;</a:t>
            </a:r>
            <a:endParaRPr b="0" lang="el-GR" sz="1400" spc="-1" strike="noStrike">
              <a:latin typeface="Times New Roman"/>
            </a:endParaRPr>
          </a:p>
        </p:txBody>
      </p:sp>
      <p:sp>
        <p:nvSpPr>
          <p:cNvPr id="154" name="PlaceHolder 4"/>
          <p:cNvSpPr>
            <a:spLocks noGrp="1"/>
          </p:cNvSpPr>
          <p:nvPr>
            <p:ph type="ftr"/>
          </p:nvPr>
        </p:nvSpPr>
        <p:spPr>
          <a:xfrm>
            <a:off x="3447360" y="5165280"/>
            <a:ext cx="3195000" cy="390600"/>
          </a:xfrm>
          <a:prstGeom prst="rect">
            <a:avLst/>
          </a:prstGeom>
          <a:noFill/>
          <a:ln w="0">
            <a:noFill/>
          </a:ln>
        </p:spPr>
        <p:txBody>
          <a:bodyPr lIns="0" rIns="0" tIns="0" bIns="0" anchor="t">
            <a:noAutofit/>
          </a:bodyPr>
          <a:p>
            <a:pPr algn="ctr"/>
            <a:r>
              <a:rPr b="0" lang="el-GR" sz="1400" spc="-1" strike="noStrike">
                <a:latin typeface="Times New Roman"/>
              </a:rPr>
              <a:t>&lt;υποσέλιδο&gt;</a:t>
            </a:r>
            <a:endParaRPr b="0" lang="el-GR" sz="1400" spc="-1" strike="noStrike">
              <a:latin typeface="Times New Roman"/>
            </a:endParaRPr>
          </a:p>
        </p:txBody>
      </p:sp>
      <p:sp>
        <p:nvSpPr>
          <p:cNvPr id="155" name="PlaceHolder 5"/>
          <p:cNvSpPr>
            <a:spLocks noGrp="1"/>
          </p:cNvSpPr>
          <p:nvPr>
            <p:ph type="sldNum"/>
          </p:nvPr>
        </p:nvSpPr>
        <p:spPr>
          <a:xfrm>
            <a:off x="7227360" y="5165280"/>
            <a:ext cx="2348280" cy="390600"/>
          </a:xfrm>
          <a:prstGeom prst="rect">
            <a:avLst/>
          </a:prstGeom>
          <a:noFill/>
          <a:ln w="0">
            <a:noFill/>
          </a:ln>
        </p:spPr>
        <p:txBody>
          <a:bodyPr lIns="0" rIns="0" tIns="0" bIns="0" anchor="t">
            <a:noAutofit/>
          </a:bodyPr>
          <a:p>
            <a:pPr algn="r"/>
            <a:fld id="{F0C79CD8-36A0-4E12-99C8-8E30415C0F6E}" type="slidenum">
              <a:rPr b="0" lang="el-GR" sz="1400" spc="-1" strike="noStrike">
                <a:latin typeface="Times New Roman"/>
              </a:rPr>
              <a:t>&lt;αριθμός&gt;</a:t>
            </a:fld>
            <a:endParaRPr b="0" lang="el-GR" sz="1400" spc="-1" strike="noStrike">
              <a:latin typeface="Times New Roman"/>
            </a:endParaRPr>
          </a:p>
        </p:txBody>
      </p:sp>
      <p:sp>
        <p:nvSpPr>
          <p:cNvPr id="156" name=""/>
          <p:cNvSpPr/>
          <p:nvPr/>
        </p:nvSpPr>
        <p:spPr>
          <a:xfrm>
            <a:off x="0" y="0"/>
            <a:ext cx="10079280" cy="5669280"/>
          </a:xfrm>
          <a:custGeom>
            <a:avLst/>
            <a:gdLst/>
            <a:ahLst/>
            <a:rect l="0" t="0" r="r" b="b"/>
            <a:pathLst>
              <a:path w="27999" h="15749">
                <a:moveTo>
                  <a:pt x="1037" y="582"/>
                </a:moveTo>
                <a:lnTo>
                  <a:pt x="1037" y="15126"/>
                </a:lnTo>
                <a:lnTo>
                  <a:pt x="26961" y="15126"/>
                </a:lnTo>
                <a:lnTo>
                  <a:pt x="26961" y="582"/>
                </a:lnTo>
                <a:lnTo>
                  <a:pt x="1037" y="582"/>
                </a:lnTo>
                <a:moveTo>
                  <a:pt x="14000" y="15748"/>
                </a:moveTo>
                <a:lnTo>
                  <a:pt x="0" y="15748"/>
                </a:lnTo>
                <a:lnTo>
                  <a:pt x="0" y="0"/>
                </a:lnTo>
                <a:lnTo>
                  <a:pt x="27998" y="0"/>
                </a:lnTo>
                <a:lnTo>
                  <a:pt x="27998" y="15748"/>
                </a:lnTo>
                <a:lnTo>
                  <a:pt x="14000" y="15748"/>
                </a:lnTo>
                <a:close/>
              </a:path>
            </a:pathLst>
          </a:custGeom>
          <a:solidFill>
            <a:srgbClr val="f2c02c"/>
          </a:solidFill>
          <a:ln w="0">
            <a:noFill/>
          </a:ln>
        </p:spPr>
      </p:sp>
      <p:sp>
        <p:nvSpPr>
          <p:cNvPr id="157" name=""/>
          <p:cNvSpPr/>
          <p:nvPr/>
        </p:nvSpPr>
        <p:spPr>
          <a:xfrm>
            <a:off x="900000" y="3465720"/>
            <a:ext cx="1507680" cy="1796040"/>
          </a:xfrm>
          <a:custGeom>
            <a:avLst/>
            <a:gdLst/>
            <a:ahLst/>
            <a:rect l="0" t="0" r="r" b="b"/>
            <a:pathLst>
              <a:path w="4189" h="4990">
                <a:moveTo>
                  <a:pt x="0" y="0"/>
                </a:moveTo>
                <a:lnTo>
                  <a:pt x="4188" y="0"/>
                </a:lnTo>
                <a:lnTo>
                  <a:pt x="4188" y="4989"/>
                </a:lnTo>
                <a:lnTo>
                  <a:pt x="0" y="4989"/>
                </a:lnTo>
                <a:lnTo>
                  <a:pt x="0" y="0"/>
                </a:lnTo>
                <a:close/>
              </a:path>
            </a:pathLst>
          </a:custGeom>
          <a:blipFill rotWithShape="0">
            <a:blip r:embed="rId2"/>
            <a:stretch/>
          </a:blipFill>
          <a:ln w="0">
            <a:noFill/>
          </a:ln>
        </p:spPr>
      </p:sp>
      <p:sp>
        <p:nvSpPr>
          <p:cNvPr id="158" name=""/>
          <p:cNvSpPr/>
          <p:nvPr/>
        </p:nvSpPr>
        <p:spPr>
          <a:xfrm>
            <a:off x="1280880" y="5189760"/>
            <a:ext cx="745920" cy="239760"/>
          </a:xfrm>
          <a:custGeom>
            <a:avLst/>
            <a:gdLst/>
            <a:ahLst/>
            <a:rect l="0" t="0" r="r" b="b"/>
            <a:pathLst>
              <a:path w="2073" h="667">
                <a:moveTo>
                  <a:pt x="0" y="0"/>
                </a:moveTo>
                <a:lnTo>
                  <a:pt x="2072" y="0"/>
                </a:lnTo>
                <a:lnTo>
                  <a:pt x="2072" y="666"/>
                </a:lnTo>
                <a:lnTo>
                  <a:pt x="0" y="666"/>
                </a:lnTo>
                <a:lnTo>
                  <a:pt x="0" y="0"/>
                </a:lnTo>
                <a:close/>
              </a:path>
            </a:pathLst>
          </a:custGeom>
          <a:blipFill rotWithShape="0">
            <a:blip r:embed="rId3"/>
            <a:stretch/>
          </a:blipFill>
          <a:ln w="0">
            <a:noFill/>
          </a:ln>
        </p:spPr>
      </p:sp>
      <p:sp>
        <p:nvSpPr>
          <p:cNvPr id="159" name=""/>
          <p:cNvSpPr/>
          <p:nvPr/>
        </p:nvSpPr>
        <p:spPr>
          <a:xfrm>
            <a:off x="1346040" y="5355360"/>
            <a:ext cx="615960" cy="240120"/>
          </a:xfrm>
          <a:custGeom>
            <a:avLst/>
            <a:gdLst/>
            <a:ahLst/>
            <a:rect l="0" t="0" r="r" b="b"/>
            <a:pathLst>
              <a:path w="1712" h="668">
                <a:moveTo>
                  <a:pt x="0" y="0"/>
                </a:moveTo>
                <a:lnTo>
                  <a:pt x="1711" y="0"/>
                </a:lnTo>
                <a:lnTo>
                  <a:pt x="1711" y="667"/>
                </a:lnTo>
                <a:lnTo>
                  <a:pt x="0" y="667"/>
                </a:lnTo>
                <a:lnTo>
                  <a:pt x="0" y="0"/>
                </a:lnTo>
                <a:close/>
              </a:path>
            </a:pathLst>
          </a:custGeom>
          <a:blipFill rotWithShape="0">
            <a:blip r:embed="rId4"/>
            <a:stretch/>
          </a:blipFill>
          <a:ln w="0">
            <a:noFill/>
          </a:ln>
        </p:spPr>
      </p:sp>
      <p:sp>
        <p:nvSpPr>
          <p:cNvPr id="160" name=""/>
          <p:cNvSpPr/>
          <p:nvPr/>
        </p:nvSpPr>
        <p:spPr>
          <a:xfrm>
            <a:off x="1292760" y="3941640"/>
            <a:ext cx="730080" cy="1320120"/>
          </a:xfrm>
          <a:custGeom>
            <a:avLst/>
            <a:gdLst/>
            <a:ahLst/>
            <a:rect l="0" t="0" r="r" b="b"/>
            <a:pathLst>
              <a:path w="2029" h="3668">
                <a:moveTo>
                  <a:pt x="0" y="0"/>
                </a:moveTo>
                <a:lnTo>
                  <a:pt x="2028" y="0"/>
                </a:lnTo>
                <a:lnTo>
                  <a:pt x="2028" y="3667"/>
                </a:lnTo>
                <a:lnTo>
                  <a:pt x="0" y="3667"/>
                </a:lnTo>
                <a:lnTo>
                  <a:pt x="0" y="0"/>
                </a:lnTo>
                <a:close/>
              </a:path>
            </a:pathLst>
          </a:custGeom>
          <a:blipFill rotWithShape="0">
            <a:blip r:embed="rId5"/>
            <a:stretch/>
          </a:blipFill>
          <a:ln w="0">
            <a:noFill/>
          </a:ln>
        </p:spPr>
      </p:sp>
      <p:sp>
        <p:nvSpPr>
          <p:cNvPr id="161" name=""/>
          <p:cNvSpPr/>
          <p:nvPr/>
        </p:nvSpPr>
        <p:spPr>
          <a:xfrm>
            <a:off x="1617840" y="2832480"/>
            <a:ext cx="72360" cy="317520"/>
          </a:xfrm>
          <a:custGeom>
            <a:avLst/>
            <a:gdLst/>
            <a:ahLst/>
            <a:rect l="0" t="0" r="r" b="b"/>
            <a:pathLst>
              <a:path w="202" h="883">
                <a:moveTo>
                  <a:pt x="0" y="0"/>
                </a:moveTo>
                <a:lnTo>
                  <a:pt x="201" y="0"/>
                </a:lnTo>
                <a:lnTo>
                  <a:pt x="201" y="882"/>
                </a:lnTo>
                <a:lnTo>
                  <a:pt x="0" y="882"/>
                </a:lnTo>
                <a:lnTo>
                  <a:pt x="0" y="0"/>
                </a:lnTo>
                <a:close/>
              </a:path>
            </a:pathLst>
          </a:custGeom>
          <a:blipFill rotWithShape="0">
            <a:blip r:embed="rId6"/>
            <a:stretch/>
          </a:blipFill>
          <a:ln w="0">
            <a:noFill/>
          </a:ln>
        </p:spPr>
      </p:sp>
      <p:sp>
        <p:nvSpPr>
          <p:cNvPr id="162" name=""/>
          <p:cNvSpPr/>
          <p:nvPr/>
        </p:nvSpPr>
        <p:spPr>
          <a:xfrm>
            <a:off x="2467800" y="3187800"/>
            <a:ext cx="246240" cy="245520"/>
          </a:xfrm>
          <a:custGeom>
            <a:avLst/>
            <a:gdLst/>
            <a:ahLst/>
            <a:rect l="0" t="0" r="r" b="b"/>
            <a:pathLst>
              <a:path w="685" h="683">
                <a:moveTo>
                  <a:pt x="0" y="0"/>
                </a:moveTo>
                <a:lnTo>
                  <a:pt x="684" y="0"/>
                </a:lnTo>
                <a:lnTo>
                  <a:pt x="684" y="682"/>
                </a:lnTo>
                <a:lnTo>
                  <a:pt x="0" y="682"/>
                </a:lnTo>
                <a:lnTo>
                  <a:pt x="0" y="0"/>
                </a:lnTo>
                <a:close/>
              </a:path>
            </a:pathLst>
          </a:custGeom>
          <a:blipFill rotWithShape="0">
            <a:blip r:embed="rId7"/>
            <a:stretch/>
          </a:blipFill>
          <a:ln w="0">
            <a:noFill/>
          </a:ln>
        </p:spPr>
      </p:sp>
      <p:sp>
        <p:nvSpPr>
          <p:cNvPr id="163" name=""/>
          <p:cNvSpPr/>
          <p:nvPr/>
        </p:nvSpPr>
        <p:spPr>
          <a:xfrm>
            <a:off x="2665440" y="4138560"/>
            <a:ext cx="318240" cy="72000"/>
          </a:xfrm>
          <a:custGeom>
            <a:avLst/>
            <a:gdLst/>
            <a:ahLst/>
            <a:rect l="0" t="0" r="r" b="b"/>
            <a:pathLst>
              <a:path w="885" h="201">
                <a:moveTo>
                  <a:pt x="0" y="0"/>
                </a:moveTo>
                <a:lnTo>
                  <a:pt x="884" y="0"/>
                </a:lnTo>
                <a:lnTo>
                  <a:pt x="884" y="200"/>
                </a:lnTo>
                <a:lnTo>
                  <a:pt x="0" y="200"/>
                </a:lnTo>
                <a:lnTo>
                  <a:pt x="0" y="0"/>
                </a:lnTo>
                <a:close/>
              </a:path>
            </a:pathLst>
          </a:custGeom>
          <a:blipFill rotWithShape="0">
            <a:blip r:embed="rId8"/>
            <a:stretch/>
          </a:blipFill>
          <a:ln w="0">
            <a:noFill/>
          </a:ln>
        </p:spPr>
      </p:sp>
      <p:sp>
        <p:nvSpPr>
          <p:cNvPr id="164" name=""/>
          <p:cNvSpPr/>
          <p:nvPr/>
        </p:nvSpPr>
        <p:spPr>
          <a:xfrm>
            <a:off x="594000" y="3187800"/>
            <a:ext cx="246240" cy="245520"/>
          </a:xfrm>
          <a:custGeom>
            <a:avLst/>
            <a:gdLst/>
            <a:ahLst/>
            <a:rect l="0" t="0" r="r" b="b"/>
            <a:pathLst>
              <a:path w="685" h="683">
                <a:moveTo>
                  <a:pt x="0" y="0"/>
                </a:moveTo>
                <a:lnTo>
                  <a:pt x="684" y="0"/>
                </a:lnTo>
                <a:lnTo>
                  <a:pt x="684" y="682"/>
                </a:lnTo>
                <a:lnTo>
                  <a:pt x="0" y="682"/>
                </a:lnTo>
                <a:lnTo>
                  <a:pt x="0" y="0"/>
                </a:lnTo>
                <a:close/>
              </a:path>
            </a:pathLst>
          </a:custGeom>
          <a:blipFill rotWithShape="0">
            <a:blip r:embed="rId9"/>
            <a:stretch/>
          </a:blipFill>
          <a:ln w="0">
            <a:noFill/>
          </a:ln>
        </p:spPr>
      </p:sp>
      <p:sp>
        <p:nvSpPr>
          <p:cNvPr id="165" name=""/>
          <p:cNvSpPr/>
          <p:nvPr/>
        </p:nvSpPr>
        <p:spPr>
          <a:xfrm>
            <a:off x="324000" y="4138560"/>
            <a:ext cx="318600" cy="72000"/>
          </a:xfrm>
          <a:custGeom>
            <a:avLst/>
            <a:gdLst/>
            <a:ahLst/>
            <a:rect l="0" t="0" r="r" b="b"/>
            <a:pathLst>
              <a:path w="886" h="201">
                <a:moveTo>
                  <a:pt x="0" y="0"/>
                </a:moveTo>
                <a:lnTo>
                  <a:pt x="885" y="0"/>
                </a:lnTo>
                <a:lnTo>
                  <a:pt x="885" y="200"/>
                </a:lnTo>
                <a:lnTo>
                  <a:pt x="0" y="200"/>
                </a:lnTo>
                <a:lnTo>
                  <a:pt x="0" y="0"/>
                </a:lnTo>
                <a:close/>
              </a:path>
            </a:pathLst>
          </a:custGeom>
          <a:blipFill rotWithShape="0">
            <a:blip r:embed="rId10"/>
            <a:stretch/>
          </a:blipFill>
          <a:ln w="0">
            <a:noFill/>
          </a:ln>
        </p:spPr>
      </p:sp>
      <p:sp>
        <p:nvSpPr>
          <p:cNvPr id="166" name=""/>
          <p:cNvSpPr/>
          <p:nvPr/>
        </p:nvSpPr>
        <p:spPr>
          <a:xfrm>
            <a:off x="869760" y="3578040"/>
            <a:ext cx="1360080" cy="1632960"/>
          </a:xfrm>
          <a:custGeom>
            <a:avLst/>
            <a:gdLst/>
            <a:ahLst/>
            <a:rect l="0" t="0" r="r" b="b"/>
            <a:pathLst>
              <a:path w="3779" h="4537">
                <a:moveTo>
                  <a:pt x="1889" y="0"/>
                </a:moveTo>
                <a:lnTo>
                  <a:pt x="1889" y="0"/>
                </a:lnTo>
                <a:lnTo>
                  <a:pt x="1889" y="0"/>
                </a:lnTo>
                <a:lnTo>
                  <a:pt x="1761" y="4"/>
                </a:lnTo>
                <a:lnTo>
                  <a:pt x="1637" y="15"/>
                </a:lnTo>
                <a:lnTo>
                  <a:pt x="1517" y="34"/>
                </a:lnTo>
                <a:lnTo>
                  <a:pt x="1399" y="61"/>
                </a:lnTo>
                <a:lnTo>
                  <a:pt x="1284" y="96"/>
                </a:lnTo>
                <a:lnTo>
                  <a:pt x="1171" y="139"/>
                </a:lnTo>
                <a:lnTo>
                  <a:pt x="1058" y="191"/>
                </a:lnTo>
                <a:lnTo>
                  <a:pt x="945" y="252"/>
                </a:lnTo>
                <a:lnTo>
                  <a:pt x="836" y="319"/>
                </a:lnTo>
                <a:lnTo>
                  <a:pt x="734" y="391"/>
                </a:lnTo>
                <a:lnTo>
                  <a:pt x="639" y="467"/>
                </a:lnTo>
                <a:lnTo>
                  <a:pt x="551" y="549"/>
                </a:lnTo>
                <a:lnTo>
                  <a:pt x="469" y="637"/>
                </a:lnTo>
                <a:lnTo>
                  <a:pt x="392" y="732"/>
                </a:lnTo>
                <a:lnTo>
                  <a:pt x="320" y="833"/>
                </a:lnTo>
                <a:lnTo>
                  <a:pt x="253" y="942"/>
                </a:lnTo>
                <a:lnTo>
                  <a:pt x="192" y="1054"/>
                </a:lnTo>
                <a:lnTo>
                  <a:pt x="140" y="1167"/>
                </a:lnTo>
                <a:lnTo>
                  <a:pt x="97" y="1281"/>
                </a:lnTo>
                <a:lnTo>
                  <a:pt x="61" y="1395"/>
                </a:lnTo>
                <a:lnTo>
                  <a:pt x="34" y="1513"/>
                </a:lnTo>
                <a:lnTo>
                  <a:pt x="15" y="1633"/>
                </a:lnTo>
                <a:lnTo>
                  <a:pt x="4" y="1756"/>
                </a:lnTo>
                <a:lnTo>
                  <a:pt x="0" y="1884"/>
                </a:lnTo>
                <a:lnTo>
                  <a:pt x="0" y="1884"/>
                </a:lnTo>
                <a:lnTo>
                  <a:pt x="0" y="1884"/>
                </a:lnTo>
                <a:lnTo>
                  <a:pt x="4" y="2011"/>
                </a:lnTo>
                <a:lnTo>
                  <a:pt x="16" y="2135"/>
                </a:lnTo>
                <a:lnTo>
                  <a:pt x="35" y="2254"/>
                </a:lnTo>
                <a:lnTo>
                  <a:pt x="62" y="2371"/>
                </a:lnTo>
                <a:lnTo>
                  <a:pt x="97" y="2486"/>
                </a:lnTo>
                <a:lnTo>
                  <a:pt x="141" y="2599"/>
                </a:lnTo>
                <a:lnTo>
                  <a:pt x="193" y="2711"/>
                </a:lnTo>
                <a:lnTo>
                  <a:pt x="253" y="2823"/>
                </a:lnTo>
                <a:lnTo>
                  <a:pt x="320" y="2932"/>
                </a:lnTo>
                <a:lnTo>
                  <a:pt x="392" y="3033"/>
                </a:lnTo>
                <a:lnTo>
                  <a:pt x="469" y="3127"/>
                </a:lnTo>
                <a:lnTo>
                  <a:pt x="551" y="3215"/>
                </a:lnTo>
                <a:lnTo>
                  <a:pt x="640" y="3297"/>
                </a:lnTo>
                <a:lnTo>
                  <a:pt x="734" y="3374"/>
                </a:lnTo>
                <a:lnTo>
                  <a:pt x="836" y="3445"/>
                </a:lnTo>
                <a:lnTo>
                  <a:pt x="945" y="3513"/>
                </a:lnTo>
                <a:lnTo>
                  <a:pt x="1024" y="3556"/>
                </a:lnTo>
                <a:lnTo>
                  <a:pt x="1101" y="3594"/>
                </a:lnTo>
                <a:lnTo>
                  <a:pt x="1181" y="3628"/>
                </a:lnTo>
                <a:lnTo>
                  <a:pt x="1266" y="3660"/>
                </a:lnTo>
                <a:lnTo>
                  <a:pt x="1266" y="3660"/>
                </a:lnTo>
                <a:lnTo>
                  <a:pt x="1266" y="3660"/>
                </a:lnTo>
                <a:lnTo>
                  <a:pt x="1266" y="3660"/>
                </a:lnTo>
                <a:lnTo>
                  <a:pt x="1265" y="3660"/>
                </a:lnTo>
                <a:lnTo>
                  <a:pt x="1265" y="3661"/>
                </a:lnTo>
                <a:lnTo>
                  <a:pt x="1265" y="3661"/>
                </a:lnTo>
                <a:lnTo>
                  <a:pt x="1265" y="3661"/>
                </a:lnTo>
                <a:lnTo>
                  <a:pt x="1265" y="3661"/>
                </a:lnTo>
                <a:lnTo>
                  <a:pt x="1265" y="3661"/>
                </a:lnTo>
                <a:lnTo>
                  <a:pt x="1265" y="3662"/>
                </a:lnTo>
                <a:lnTo>
                  <a:pt x="1265" y="3662"/>
                </a:lnTo>
                <a:lnTo>
                  <a:pt x="1265" y="4315"/>
                </a:lnTo>
                <a:lnTo>
                  <a:pt x="1266" y="4337"/>
                </a:lnTo>
                <a:lnTo>
                  <a:pt x="1269" y="4360"/>
                </a:lnTo>
                <a:lnTo>
                  <a:pt x="1275" y="4381"/>
                </a:lnTo>
                <a:lnTo>
                  <a:pt x="1282" y="4401"/>
                </a:lnTo>
                <a:lnTo>
                  <a:pt x="1292" y="4420"/>
                </a:lnTo>
                <a:lnTo>
                  <a:pt x="1303" y="4439"/>
                </a:lnTo>
                <a:lnTo>
                  <a:pt x="1316" y="4456"/>
                </a:lnTo>
                <a:lnTo>
                  <a:pt x="1330" y="4471"/>
                </a:lnTo>
                <a:lnTo>
                  <a:pt x="1346" y="4486"/>
                </a:lnTo>
                <a:lnTo>
                  <a:pt x="1363" y="4498"/>
                </a:lnTo>
                <a:lnTo>
                  <a:pt x="1381" y="4509"/>
                </a:lnTo>
                <a:lnTo>
                  <a:pt x="1400" y="4518"/>
                </a:lnTo>
                <a:lnTo>
                  <a:pt x="1421" y="4526"/>
                </a:lnTo>
                <a:lnTo>
                  <a:pt x="1442" y="4531"/>
                </a:lnTo>
                <a:lnTo>
                  <a:pt x="1464" y="4535"/>
                </a:lnTo>
                <a:lnTo>
                  <a:pt x="1487" y="4536"/>
                </a:lnTo>
                <a:lnTo>
                  <a:pt x="2291" y="4536"/>
                </a:lnTo>
                <a:lnTo>
                  <a:pt x="2314" y="4535"/>
                </a:lnTo>
                <a:lnTo>
                  <a:pt x="2336" y="4531"/>
                </a:lnTo>
                <a:lnTo>
                  <a:pt x="2357" y="4526"/>
                </a:lnTo>
                <a:lnTo>
                  <a:pt x="2377" y="4518"/>
                </a:lnTo>
                <a:lnTo>
                  <a:pt x="2397" y="4509"/>
                </a:lnTo>
                <a:lnTo>
                  <a:pt x="2415" y="4498"/>
                </a:lnTo>
                <a:lnTo>
                  <a:pt x="2432" y="4486"/>
                </a:lnTo>
                <a:lnTo>
                  <a:pt x="2448" y="4471"/>
                </a:lnTo>
                <a:lnTo>
                  <a:pt x="2462" y="4456"/>
                </a:lnTo>
                <a:lnTo>
                  <a:pt x="2475" y="4439"/>
                </a:lnTo>
                <a:lnTo>
                  <a:pt x="2486" y="4420"/>
                </a:lnTo>
                <a:lnTo>
                  <a:pt x="2496" y="4401"/>
                </a:lnTo>
                <a:lnTo>
                  <a:pt x="2503" y="4381"/>
                </a:lnTo>
                <a:lnTo>
                  <a:pt x="2508" y="4360"/>
                </a:lnTo>
                <a:lnTo>
                  <a:pt x="2512" y="4337"/>
                </a:lnTo>
                <a:lnTo>
                  <a:pt x="2513" y="4315"/>
                </a:lnTo>
                <a:lnTo>
                  <a:pt x="2513" y="3662"/>
                </a:lnTo>
                <a:lnTo>
                  <a:pt x="2513" y="3660"/>
                </a:lnTo>
                <a:lnTo>
                  <a:pt x="2513" y="3660"/>
                </a:lnTo>
                <a:lnTo>
                  <a:pt x="2597" y="3628"/>
                </a:lnTo>
                <a:lnTo>
                  <a:pt x="2677" y="3594"/>
                </a:lnTo>
                <a:lnTo>
                  <a:pt x="2754" y="3556"/>
                </a:lnTo>
                <a:lnTo>
                  <a:pt x="2833" y="3513"/>
                </a:lnTo>
                <a:lnTo>
                  <a:pt x="2942" y="3446"/>
                </a:lnTo>
                <a:lnTo>
                  <a:pt x="3044" y="3374"/>
                </a:lnTo>
                <a:lnTo>
                  <a:pt x="3139" y="3298"/>
                </a:lnTo>
                <a:lnTo>
                  <a:pt x="3227" y="3216"/>
                </a:lnTo>
                <a:lnTo>
                  <a:pt x="3309" y="3128"/>
                </a:lnTo>
                <a:lnTo>
                  <a:pt x="3386" y="3033"/>
                </a:lnTo>
                <a:lnTo>
                  <a:pt x="3458" y="2932"/>
                </a:lnTo>
                <a:lnTo>
                  <a:pt x="3525" y="2823"/>
                </a:lnTo>
                <a:lnTo>
                  <a:pt x="3585" y="2711"/>
                </a:lnTo>
                <a:lnTo>
                  <a:pt x="3637" y="2599"/>
                </a:lnTo>
                <a:lnTo>
                  <a:pt x="3681" y="2486"/>
                </a:lnTo>
                <a:lnTo>
                  <a:pt x="3716" y="2371"/>
                </a:lnTo>
                <a:lnTo>
                  <a:pt x="3743" y="2254"/>
                </a:lnTo>
                <a:lnTo>
                  <a:pt x="3762" y="2135"/>
                </a:lnTo>
                <a:lnTo>
                  <a:pt x="3774" y="2011"/>
                </a:lnTo>
                <a:lnTo>
                  <a:pt x="3778" y="1884"/>
                </a:lnTo>
                <a:lnTo>
                  <a:pt x="3778" y="1884"/>
                </a:lnTo>
                <a:lnTo>
                  <a:pt x="3778" y="1884"/>
                </a:lnTo>
                <a:lnTo>
                  <a:pt x="3774" y="1756"/>
                </a:lnTo>
                <a:lnTo>
                  <a:pt x="3763" y="1633"/>
                </a:lnTo>
                <a:lnTo>
                  <a:pt x="3744" y="1513"/>
                </a:lnTo>
                <a:lnTo>
                  <a:pt x="3717" y="1395"/>
                </a:lnTo>
                <a:lnTo>
                  <a:pt x="3681" y="1281"/>
                </a:lnTo>
                <a:lnTo>
                  <a:pt x="3638" y="1167"/>
                </a:lnTo>
                <a:lnTo>
                  <a:pt x="3586" y="1054"/>
                </a:lnTo>
                <a:lnTo>
                  <a:pt x="3525" y="942"/>
                </a:lnTo>
                <a:lnTo>
                  <a:pt x="3458" y="833"/>
                </a:lnTo>
                <a:lnTo>
                  <a:pt x="3386" y="732"/>
                </a:lnTo>
                <a:lnTo>
                  <a:pt x="3309" y="637"/>
                </a:lnTo>
                <a:lnTo>
                  <a:pt x="3227" y="549"/>
                </a:lnTo>
                <a:lnTo>
                  <a:pt x="3138" y="467"/>
                </a:lnTo>
                <a:lnTo>
                  <a:pt x="3044" y="391"/>
                </a:lnTo>
                <a:lnTo>
                  <a:pt x="2942" y="319"/>
                </a:lnTo>
                <a:lnTo>
                  <a:pt x="2833" y="252"/>
                </a:lnTo>
                <a:lnTo>
                  <a:pt x="2720" y="191"/>
                </a:lnTo>
                <a:lnTo>
                  <a:pt x="2607" y="139"/>
                </a:lnTo>
                <a:lnTo>
                  <a:pt x="2493" y="96"/>
                </a:lnTo>
                <a:lnTo>
                  <a:pt x="2378" y="61"/>
                </a:lnTo>
                <a:lnTo>
                  <a:pt x="2261" y="34"/>
                </a:lnTo>
                <a:lnTo>
                  <a:pt x="2141" y="15"/>
                </a:lnTo>
                <a:lnTo>
                  <a:pt x="2017" y="4"/>
                </a:lnTo>
                <a:lnTo>
                  <a:pt x="1889" y="0"/>
                </a:lnTo>
                <a:close/>
              </a:path>
            </a:pathLst>
          </a:custGeom>
          <a:noFill/>
          <a:ln cap="sq" w="68400">
            <a:solidFill>
              <a:srgbClr val="f2c02c"/>
            </a:solidFill>
            <a:miter/>
          </a:ln>
        </p:spPr>
      </p:sp>
      <p:sp>
        <p:nvSpPr>
          <p:cNvPr id="167" name=""/>
          <p:cNvSpPr/>
          <p:nvPr/>
        </p:nvSpPr>
        <p:spPr>
          <a:xfrm>
            <a:off x="1230840" y="5211000"/>
            <a:ext cx="638280" cy="159480"/>
          </a:xfrm>
          <a:custGeom>
            <a:avLst/>
            <a:gdLst/>
            <a:ahLst/>
            <a:rect l="0" t="0" r="r" b="b"/>
            <a:pathLst>
              <a:path w="1774" h="444">
                <a:moveTo>
                  <a:pt x="886" y="443"/>
                </a:moveTo>
                <a:lnTo>
                  <a:pt x="1551" y="443"/>
                </a:lnTo>
                <a:lnTo>
                  <a:pt x="1574" y="442"/>
                </a:lnTo>
                <a:lnTo>
                  <a:pt x="1596" y="439"/>
                </a:lnTo>
                <a:lnTo>
                  <a:pt x="1617" y="433"/>
                </a:lnTo>
                <a:lnTo>
                  <a:pt x="1637" y="426"/>
                </a:lnTo>
                <a:lnTo>
                  <a:pt x="1656" y="416"/>
                </a:lnTo>
                <a:lnTo>
                  <a:pt x="1675" y="405"/>
                </a:lnTo>
                <a:lnTo>
                  <a:pt x="1692" y="393"/>
                </a:lnTo>
                <a:lnTo>
                  <a:pt x="1708" y="378"/>
                </a:lnTo>
                <a:lnTo>
                  <a:pt x="1722" y="363"/>
                </a:lnTo>
                <a:lnTo>
                  <a:pt x="1735" y="346"/>
                </a:lnTo>
                <a:lnTo>
                  <a:pt x="1746" y="328"/>
                </a:lnTo>
                <a:lnTo>
                  <a:pt x="1755" y="308"/>
                </a:lnTo>
                <a:lnTo>
                  <a:pt x="1763" y="288"/>
                </a:lnTo>
                <a:lnTo>
                  <a:pt x="1768" y="267"/>
                </a:lnTo>
                <a:lnTo>
                  <a:pt x="1772" y="245"/>
                </a:lnTo>
                <a:lnTo>
                  <a:pt x="1773" y="222"/>
                </a:lnTo>
                <a:lnTo>
                  <a:pt x="1772" y="199"/>
                </a:lnTo>
                <a:lnTo>
                  <a:pt x="1768" y="177"/>
                </a:lnTo>
                <a:lnTo>
                  <a:pt x="1763" y="156"/>
                </a:lnTo>
                <a:lnTo>
                  <a:pt x="1755" y="136"/>
                </a:lnTo>
                <a:lnTo>
                  <a:pt x="1746" y="116"/>
                </a:lnTo>
                <a:lnTo>
                  <a:pt x="1735" y="98"/>
                </a:lnTo>
                <a:lnTo>
                  <a:pt x="1722" y="81"/>
                </a:lnTo>
                <a:lnTo>
                  <a:pt x="1708" y="65"/>
                </a:lnTo>
                <a:lnTo>
                  <a:pt x="1692" y="51"/>
                </a:lnTo>
                <a:lnTo>
                  <a:pt x="1675" y="38"/>
                </a:lnTo>
                <a:lnTo>
                  <a:pt x="1656" y="27"/>
                </a:lnTo>
                <a:lnTo>
                  <a:pt x="1637" y="17"/>
                </a:lnTo>
                <a:lnTo>
                  <a:pt x="1617" y="10"/>
                </a:lnTo>
                <a:lnTo>
                  <a:pt x="1596" y="5"/>
                </a:lnTo>
                <a:lnTo>
                  <a:pt x="1574" y="1"/>
                </a:lnTo>
                <a:lnTo>
                  <a:pt x="1551" y="0"/>
                </a:lnTo>
                <a:lnTo>
                  <a:pt x="221" y="0"/>
                </a:lnTo>
                <a:lnTo>
                  <a:pt x="198" y="1"/>
                </a:lnTo>
                <a:lnTo>
                  <a:pt x="176" y="5"/>
                </a:lnTo>
                <a:lnTo>
                  <a:pt x="155" y="10"/>
                </a:lnTo>
                <a:lnTo>
                  <a:pt x="135" y="17"/>
                </a:lnTo>
                <a:lnTo>
                  <a:pt x="116" y="27"/>
                </a:lnTo>
                <a:lnTo>
                  <a:pt x="97" y="38"/>
                </a:lnTo>
                <a:lnTo>
                  <a:pt x="80" y="51"/>
                </a:lnTo>
                <a:lnTo>
                  <a:pt x="65" y="65"/>
                </a:lnTo>
                <a:lnTo>
                  <a:pt x="50" y="81"/>
                </a:lnTo>
                <a:lnTo>
                  <a:pt x="38" y="98"/>
                </a:lnTo>
                <a:lnTo>
                  <a:pt x="27" y="116"/>
                </a:lnTo>
                <a:lnTo>
                  <a:pt x="17" y="136"/>
                </a:lnTo>
                <a:lnTo>
                  <a:pt x="10" y="156"/>
                </a:lnTo>
                <a:lnTo>
                  <a:pt x="4" y="177"/>
                </a:lnTo>
                <a:lnTo>
                  <a:pt x="1" y="199"/>
                </a:lnTo>
                <a:lnTo>
                  <a:pt x="0" y="222"/>
                </a:lnTo>
                <a:lnTo>
                  <a:pt x="1" y="245"/>
                </a:lnTo>
                <a:lnTo>
                  <a:pt x="4" y="267"/>
                </a:lnTo>
                <a:lnTo>
                  <a:pt x="10" y="288"/>
                </a:lnTo>
                <a:lnTo>
                  <a:pt x="17" y="308"/>
                </a:lnTo>
                <a:lnTo>
                  <a:pt x="27" y="328"/>
                </a:lnTo>
                <a:lnTo>
                  <a:pt x="38" y="346"/>
                </a:lnTo>
                <a:lnTo>
                  <a:pt x="50" y="363"/>
                </a:lnTo>
                <a:lnTo>
                  <a:pt x="65" y="378"/>
                </a:lnTo>
                <a:lnTo>
                  <a:pt x="80" y="393"/>
                </a:lnTo>
                <a:lnTo>
                  <a:pt x="97" y="405"/>
                </a:lnTo>
                <a:lnTo>
                  <a:pt x="116" y="416"/>
                </a:lnTo>
                <a:lnTo>
                  <a:pt x="135" y="426"/>
                </a:lnTo>
                <a:lnTo>
                  <a:pt x="155" y="433"/>
                </a:lnTo>
                <a:lnTo>
                  <a:pt x="176" y="439"/>
                </a:lnTo>
                <a:lnTo>
                  <a:pt x="198" y="442"/>
                </a:lnTo>
                <a:lnTo>
                  <a:pt x="221" y="443"/>
                </a:lnTo>
                <a:lnTo>
                  <a:pt x="886" y="443"/>
                </a:lnTo>
                <a:close/>
              </a:path>
            </a:pathLst>
          </a:custGeom>
          <a:noFill/>
          <a:ln cap="rnd" w="68400">
            <a:solidFill>
              <a:srgbClr val="f2c02c"/>
            </a:solidFill>
            <a:round/>
          </a:ln>
        </p:spPr>
      </p:sp>
      <p:sp>
        <p:nvSpPr>
          <p:cNvPr id="168" name=""/>
          <p:cNvSpPr/>
          <p:nvPr/>
        </p:nvSpPr>
        <p:spPr>
          <a:xfrm>
            <a:off x="1292400" y="5368320"/>
            <a:ext cx="515160" cy="159120"/>
          </a:xfrm>
          <a:custGeom>
            <a:avLst/>
            <a:gdLst/>
            <a:ahLst/>
            <a:rect l="0" t="0" r="r" b="b"/>
            <a:pathLst>
              <a:path w="1432" h="443">
                <a:moveTo>
                  <a:pt x="715" y="442"/>
                </a:moveTo>
                <a:lnTo>
                  <a:pt x="1209" y="442"/>
                </a:lnTo>
                <a:lnTo>
                  <a:pt x="1232" y="441"/>
                </a:lnTo>
                <a:lnTo>
                  <a:pt x="1254" y="437"/>
                </a:lnTo>
                <a:lnTo>
                  <a:pt x="1275" y="432"/>
                </a:lnTo>
                <a:lnTo>
                  <a:pt x="1295" y="425"/>
                </a:lnTo>
                <a:lnTo>
                  <a:pt x="1315" y="415"/>
                </a:lnTo>
                <a:lnTo>
                  <a:pt x="1333" y="404"/>
                </a:lnTo>
                <a:lnTo>
                  <a:pt x="1350" y="391"/>
                </a:lnTo>
                <a:lnTo>
                  <a:pt x="1366" y="377"/>
                </a:lnTo>
                <a:lnTo>
                  <a:pt x="1380" y="362"/>
                </a:lnTo>
                <a:lnTo>
                  <a:pt x="1393" y="345"/>
                </a:lnTo>
                <a:lnTo>
                  <a:pt x="1404" y="326"/>
                </a:lnTo>
                <a:lnTo>
                  <a:pt x="1413" y="307"/>
                </a:lnTo>
                <a:lnTo>
                  <a:pt x="1421" y="287"/>
                </a:lnTo>
                <a:lnTo>
                  <a:pt x="1426" y="266"/>
                </a:lnTo>
                <a:lnTo>
                  <a:pt x="1430" y="244"/>
                </a:lnTo>
                <a:lnTo>
                  <a:pt x="1431" y="221"/>
                </a:lnTo>
                <a:lnTo>
                  <a:pt x="1431" y="221"/>
                </a:lnTo>
                <a:lnTo>
                  <a:pt x="1430" y="198"/>
                </a:lnTo>
                <a:lnTo>
                  <a:pt x="1426" y="176"/>
                </a:lnTo>
                <a:lnTo>
                  <a:pt x="1421" y="155"/>
                </a:lnTo>
                <a:lnTo>
                  <a:pt x="1413" y="135"/>
                </a:lnTo>
                <a:lnTo>
                  <a:pt x="1404" y="116"/>
                </a:lnTo>
                <a:lnTo>
                  <a:pt x="1393" y="97"/>
                </a:lnTo>
                <a:lnTo>
                  <a:pt x="1380" y="80"/>
                </a:lnTo>
                <a:lnTo>
                  <a:pt x="1366" y="65"/>
                </a:lnTo>
                <a:lnTo>
                  <a:pt x="1350" y="50"/>
                </a:lnTo>
                <a:lnTo>
                  <a:pt x="1333" y="38"/>
                </a:lnTo>
                <a:lnTo>
                  <a:pt x="1315" y="27"/>
                </a:lnTo>
                <a:lnTo>
                  <a:pt x="1295" y="17"/>
                </a:lnTo>
                <a:lnTo>
                  <a:pt x="1275" y="10"/>
                </a:lnTo>
                <a:lnTo>
                  <a:pt x="1254" y="4"/>
                </a:lnTo>
                <a:lnTo>
                  <a:pt x="1232" y="1"/>
                </a:lnTo>
                <a:lnTo>
                  <a:pt x="1209" y="0"/>
                </a:lnTo>
                <a:lnTo>
                  <a:pt x="221" y="0"/>
                </a:lnTo>
                <a:lnTo>
                  <a:pt x="198" y="1"/>
                </a:lnTo>
                <a:lnTo>
                  <a:pt x="176" y="4"/>
                </a:lnTo>
                <a:lnTo>
                  <a:pt x="155" y="10"/>
                </a:lnTo>
                <a:lnTo>
                  <a:pt x="135" y="17"/>
                </a:lnTo>
                <a:lnTo>
                  <a:pt x="116" y="27"/>
                </a:lnTo>
                <a:lnTo>
                  <a:pt x="97" y="38"/>
                </a:lnTo>
                <a:lnTo>
                  <a:pt x="80" y="50"/>
                </a:lnTo>
                <a:lnTo>
                  <a:pt x="65" y="65"/>
                </a:lnTo>
                <a:lnTo>
                  <a:pt x="50" y="80"/>
                </a:lnTo>
                <a:lnTo>
                  <a:pt x="38" y="97"/>
                </a:lnTo>
                <a:lnTo>
                  <a:pt x="27" y="116"/>
                </a:lnTo>
                <a:lnTo>
                  <a:pt x="17" y="135"/>
                </a:lnTo>
                <a:lnTo>
                  <a:pt x="10" y="155"/>
                </a:lnTo>
                <a:lnTo>
                  <a:pt x="4" y="176"/>
                </a:lnTo>
                <a:lnTo>
                  <a:pt x="1" y="198"/>
                </a:lnTo>
                <a:lnTo>
                  <a:pt x="0" y="221"/>
                </a:lnTo>
                <a:lnTo>
                  <a:pt x="0" y="221"/>
                </a:lnTo>
                <a:lnTo>
                  <a:pt x="1" y="244"/>
                </a:lnTo>
                <a:lnTo>
                  <a:pt x="4" y="266"/>
                </a:lnTo>
                <a:lnTo>
                  <a:pt x="10" y="287"/>
                </a:lnTo>
                <a:lnTo>
                  <a:pt x="17" y="307"/>
                </a:lnTo>
                <a:lnTo>
                  <a:pt x="27" y="326"/>
                </a:lnTo>
                <a:lnTo>
                  <a:pt x="38" y="345"/>
                </a:lnTo>
                <a:lnTo>
                  <a:pt x="50" y="362"/>
                </a:lnTo>
                <a:lnTo>
                  <a:pt x="65" y="377"/>
                </a:lnTo>
                <a:lnTo>
                  <a:pt x="80" y="391"/>
                </a:lnTo>
                <a:lnTo>
                  <a:pt x="97" y="404"/>
                </a:lnTo>
                <a:lnTo>
                  <a:pt x="116" y="415"/>
                </a:lnTo>
                <a:lnTo>
                  <a:pt x="135" y="425"/>
                </a:lnTo>
                <a:lnTo>
                  <a:pt x="155" y="432"/>
                </a:lnTo>
                <a:lnTo>
                  <a:pt x="176" y="437"/>
                </a:lnTo>
                <a:lnTo>
                  <a:pt x="198" y="441"/>
                </a:lnTo>
                <a:lnTo>
                  <a:pt x="221" y="442"/>
                </a:lnTo>
                <a:lnTo>
                  <a:pt x="715" y="442"/>
                </a:lnTo>
                <a:close/>
              </a:path>
            </a:pathLst>
          </a:custGeom>
          <a:noFill/>
          <a:ln cap="rnd" w="68400">
            <a:solidFill>
              <a:srgbClr val="f2c02c"/>
            </a:solidFill>
            <a:round/>
          </a:ln>
        </p:spPr>
      </p:sp>
      <p:sp>
        <p:nvSpPr>
          <p:cNvPr id="169" name=""/>
          <p:cNvSpPr/>
          <p:nvPr/>
        </p:nvSpPr>
        <p:spPr>
          <a:xfrm>
            <a:off x="1242000" y="4029120"/>
            <a:ext cx="623160" cy="1181880"/>
          </a:xfrm>
          <a:custGeom>
            <a:avLst/>
            <a:gdLst/>
            <a:ahLst/>
            <a:rect l="0" t="0" r="r" b="b"/>
            <a:pathLst>
              <a:path w="1732" h="3284">
                <a:moveTo>
                  <a:pt x="628" y="3283"/>
                </a:moveTo>
                <a:lnTo>
                  <a:pt x="642" y="2455"/>
                </a:lnTo>
                <a:lnTo>
                  <a:pt x="649" y="2018"/>
                </a:lnTo>
                <a:lnTo>
                  <a:pt x="658" y="1735"/>
                </a:lnTo>
                <a:lnTo>
                  <a:pt x="664" y="1685"/>
                </a:lnTo>
                <a:lnTo>
                  <a:pt x="676" y="1638"/>
                </a:lnTo>
                <a:lnTo>
                  <a:pt x="694" y="1593"/>
                </a:lnTo>
                <a:lnTo>
                  <a:pt x="717" y="1550"/>
                </a:lnTo>
                <a:lnTo>
                  <a:pt x="744" y="1509"/>
                </a:lnTo>
                <a:lnTo>
                  <a:pt x="776" y="1471"/>
                </a:lnTo>
                <a:lnTo>
                  <a:pt x="850" y="1399"/>
                </a:lnTo>
                <a:lnTo>
                  <a:pt x="936" y="1332"/>
                </a:lnTo>
                <a:lnTo>
                  <a:pt x="1031" y="1270"/>
                </a:lnTo>
                <a:lnTo>
                  <a:pt x="1234" y="1149"/>
                </a:lnTo>
                <a:lnTo>
                  <a:pt x="1432" y="1025"/>
                </a:lnTo>
                <a:lnTo>
                  <a:pt x="1520" y="957"/>
                </a:lnTo>
                <a:lnTo>
                  <a:pt x="1598" y="884"/>
                </a:lnTo>
                <a:lnTo>
                  <a:pt x="1631" y="844"/>
                </a:lnTo>
                <a:lnTo>
                  <a:pt x="1660" y="803"/>
                </a:lnTo>
                <a:lnTo>
                  <a:pt x="1685" y="759"/>
                </a:lnTo>
                <a:lnTo>
                  <a:pt x="1705" y="713"/>
                </a:lnTo>
                <a:lnTo>
                  <a:pt x="1720" y="665"/>
                </a:lnTo>
                <a:lnTo>
                  <a:pt x="1728" y="613"/>
                </a:lnTo>
                <a:lnTo>
                  <a:pt x="1731" y="558"/>
                </a:lnTo>
                <a:lnTo>
                  <a:pt x="1727" y="501"/>
                </a:lnTo>
                <a:lnTo>
                  <a:pt x="1718" y="454"/>
                </a:lnTo>
                <a:lnTo>
                  <a:pt x="1704" y="414"/>
                </a:lnTo>
                <a:lnTo>
                  <a:pt x="1685" y="378"/>
                </a:lnTo>
                <a:lnTo>
                  <a:pt x="1661" y="348"/>
                </a:lnTo>
                <a:lnTo>
                  <a:pt x="1633" y="323"/>
                </a:lnTo>
                <a:lnTo>
                  <a:pt x="1601" y="302"/>
                </a:lnTo>
                <a:lnTo>
                  <a:pt x="1566" y="286"/>
                </a:lnTo>
                <a:lnTo>
                  <a:pt x="1528" y="275"/>
                </a:lnTo>
                <a:lnTo>
                  <a:pt x="1487" y="267"/>
                </a:lnTo>
                <a:lnTo>
                  <a:pt x="1445" y="263"/>
                </a:lnTo>
                <a:lnTo>
                  <a:pt x="1355" y="267"/>
                </a:lnTo>
                <a:lnTo>
                  <a:pt x="1263" y="283"/>
                </a:lnTo>
                <a:lnTo>
                  <a:pt x="1171" y="310"/>
                </a:lnTo>
                <a:lnTo>
                  <a:pt x="1082" y="347"/>
                </a:lnTo>
                <a:lnTo>
                  <a:pt x="1001" y="391"/>
                </a:lnTo>
                <a:lnTo>
                  <a:pt x="929" y="441"/>
                </a:lnTo>
                <a:lnTo>
                  <a:pt x="899" y="468"/>
                </a:lnTo>
                <a:lnTo>
                  <a:pt x="872" y="496"/>
                </a:lnTo>
                <a:lnTo>
                  <a:pt x="849" y="524"/>
                </a:lnTo>
                <a:lnTo>
                  <a:pt x="831" y="553"/>
                </a:lnTo>
                <a:lnTo>
                  <a:pt x="819" y="582"/>
                </a:lnTo>
                <a:lnTo>
                  <a:pt x="811" y="610"/>
                </a:lnTo>
                <a:lnTo>
                  <a:pt x="810" y="639"/>
                </a:lnTo>
                <a:lnTo>
                  <a:pt x="815" y="667"/>
                </a:lnTo>
                <a:lnTo>
                  <a:pt x="827" y="695"/>
                </a:lnTo>
                <a:lnTo>
                  <a:pt x="846" y="721"/>
                </a:lnTo>
                <a:lnTo>
                  <a:pt x="864" y="739"/>
                </a:lnTo>
                <a:lnTo>
                  <a:pt x="881" y="753"/>
                </a:lnTo>
                <a:lnTo>
                  <a:pt x="898" y="763"/>
                </a:lnTo>
                <a:lnTo>
                  <a:pt x="915" y="769"/>
                </a:lnTo>
                <a:lnTo>
                  <a:pt x="932" y="771"/>
                </a:lnTo>
                <a:lnTo>
                  <a:pt x="948" y="770"/>
                </a:lnTo>
                <a:lnTo>
                  <a:pt x="964" y="766"/>
                </a:lnTo>
                <a:lnTo>
                  <a:pt x="979" y="759"/>
                </a:lnTo>
                <a:lnTo>
                  <a:pt x="993" y="749"/>
                </a:lnTo>
                <a:lnTo>
                  <a:pt x="1007" y="736"/>
                </a:lnTo>
                <a:lnTo>
                  <a:pt x="1019" y="721"/>
                </a:lnTo>
                <a:lnTo>
                  <a:pt x="1031" y="704"/>
                </a:lnTo>
                <a:lnTo>
                  <a:pt x="1052" y="664"/>
                </a:lnTo>
                <a:lnTo>
                  <a:pt x="1068" y="617"/>
                </a:lnTo>
                <a:lnTo>
                  <a:pt x="1079" y="565"/>
                </a:lnTo>
                <a:lnTo>
                  <a:pt x="1083" y="510"/>
                </a:lnTo>
                <a:lnTo>
                  <a:pt x="1082" y="453"/>
                </a:lnTo>
                <a:lnTo>
                  <a:pt x="1073" y="395"/>
                </a:lnTo>
                <a:lnTo>
                  <a:pt x="1056" y="338"/>
                </a:lnTo>
                <a:lnTo>
                  <a:pt x="1031" y="284"/>
                </a:lnTo>
                <a:lnTo>
                  <a:pt x="1015" y="259"/>
                </a:lnTo>
                <a:lnTo>
                  <a:pt x="996" y="235"/>
                </a:lnTo>
                <a:lnTo>
                  <a:pt x="976" y="212"/>
                </a:lnTo>
                <a:lnTo>
                  <a:pt x="952" y="191"/>
                </a:lnTo>
                <a:lnTo>
                  <a:pt x="921" y="167"/>
                </a:lnTo>
                <a:lnTo>
                  <a:pt x="880" y="141"/>
                </a:lnTo>
                <a:lnTo>
                  <a:pt x="831" y="114"/>
                </a:lnTo>
                <a:lnTo>
                  <a:pt x="774" y="87"/>
                </a:lnTo>
                <a:lnTo>
                  <a:pt x="712" y="61"/>
                </a:lnTo>
                <a:lnTo>
                  <a:pt x="646" y="38"/>
                </a:lnTo>
                <a:lnTo>
                  <a:pt x="576" y="19"/>
                </a:lnTo>
                <a:lnTo>
                  <a:pt x="504" y="6"/>
                </a:lnTo>
                <a:lnTo>
                  <a:pt x="432" y="0"/>
                </a:lnTo>
                <a:lnTo>
                  <a:pt x="360" y="2"/>
                </a:lnTo>
                <a:lnTo>
                  <a:pt x="290" y="14"/>
                </a:lnTo>
                <a:lnTo>
                  <a:pt x="257" y="24"/>
                </a:lnTo>
                <a:lnTo>
                  <a:pt x="224" y="37"/>
                </a:lnTo>
                <a:lnTo>
                  <a:pt x="193" y="54"/>
                </a:lnTo>
                <a:lnTo>
                  <a:pt x="162" y="73"/>
                </a:lnTo>
                <a:lnTo>
                  <a:pt x="134" y="96"/>
                </a:lnTo>
                <a:lnTo>
                  <a:pt x="107" y="123"/>
                </a:lnTo>
                <a:lnTo>
                  <a:pt x="81" y="153"/>
                </a:lnTo>
                <a:lnTo>
                  <a:pt x="58" y="188"/>
                </a:lnTo>
                <a:lnTo>
                  <a:pt x="37" y="226"/>
                </a:lnTo>
                <a:lnTo>
                  <a:pt x="18" y="270"/>
                </a:lnTo>
                <a:lnTo>
                  <a:pt x="5" y="313"/>
                </a:lnTo>
                <a:lnTo>
                  <a:pt x="0" y="357"/>
                </a:lnTo>
                <a:lnTo>
                  <a:pt x="2" y="401"/>
                </a:lnTo>
                <a:lnTo>
                  <a:pt x="10" y="445"/>
                </a:lnTo>
                <a:lnTo>
                  <a:pt x="25" y="490"/>
                </a:lnTo>
                <a:lnTo>
                  <a:pt x="46" y="535"/>
                </a:lnTo>
                <a:lnTo>
                  <a:pt x="102" y="626"/>
                </a:lnTo>
                <a:lnTo>
                  <a:pt x="176" y="717"/>
                </a:lnTo>
                <a:lnTo>
                  <a:pt x="264" y="809"/>
                </a:lnTo>
                <a:lnTo>
                  <a:pt x="465" y="992"/>
                </a:lnTo>
                <a:lnTo>
                  <a:pt x="675" y="1173"/>
                </a:lnTo>
                <a:lnTo>
                  <a:pt x="866" y="1349"/>
                </a:lnTo>
                <a:lnTo>
                  <a:pt x="945" y="1435"/>
                </a:lnTo>
                <a:lnTo>
                  <a:pt x="1007" y="1520"/>
                </a:lnTo>
                <a:lnTo>
                  <a:pt x="1030" y="1561"/>
                </a:lnTo>
                <a:lnTo>
                  <a:pt x="1049" y="1602"/>
                </a:lnTo>
                <a:lnTo>
                  <a:pt x="1061" y="1642"/>
                </a:lnTo>
                <a:lnTo>
                  <a:pt x="1067" y="1681"/>
                </a:lnTo>
                <a:lnTo>
                  <a:pt x="1072" y="1834"/>
                </a:lnTo>
                <a:lnTo>
                  <a:pt x="1072" y="2054"/>
                </a:lnTo>
                <a:lnTo>
                  <a:pt x="1062" y="2591"/>
                </a:lnTo>
                <a:lnTo>
                  <a:pt x="1041" y="3283"/>
                </a:lnTo>
                <a:lnTo>
                  <a:pt x="628" y="3283"/>
                </a:lnTo>
                <a:close/>
              </a:path>
            </a:pathLst>
          </a:custGeom>
          <a:noFill/>
          <a:ln cap="rnd" w="68400">
            <a:solidFill>
              <a:srgbClr val="f2c02c"/>
            </a:solidFill>
            <a:round/>
          </a:ln>
        </p:spPr>
      </p:sp>
      <p:sp>
        <p:nvSpPr>
          <p:cNvPr id="170" name=""/>
          <p:cNvSpPr/>
          <p:nvPr/>
        </p:nvSpPr>
        <p:spPr>
          <a:xfrm>
            <a:off x="1549800" y="2977920"/>
            <a:ext cx="0" cy="232560"/>
          </a:xfrm>
          <a:prstGeom prst="line">
            <a:avLst/>
          </a:prstGeom>
          <a:ln cap="rnd" w="68400">
            <a:solidFill>
              <a:srgbClr val="f2c02c"/>
            </a:solidFill>
            <a:round/>
          </a:ln>
        </p:spPr>
        <p:style>
          <a:lnRef idx="0"/>
          <a:fillRef idx="0"/>
          <a:effectRef idx="0"/>
          <a:fontRef idx="minor"/>
        </p:style>
      </p:sp>
      <p:sp>
        <p:nvSpPr>
          <p:cNvPr id="171" name=""/>
          <p:cNvSpPr/>
          <p:nvPr/>
        </p:nvSpPr>
        <p:spPr>
          <a:xfrm flipH="1">
            <a:off x="2355120" y="3314880"/>
            <a:ext cx="164880" cy="164520"/>
          </a:xfrm>
          <a:prstGeom prst="line">
            <a:avLst/>
          </a:prstGeom>
          <a:ln cap="rnd" w="68400">
            <a:solidFill>
              <a:srgbClr val="f2c02c"/>
            </a:solidFill>
            <a:round/>
          </a:ln>
        </p:spPr>
        <p:style>
          <a:lnRef idx="0"/>
          <a:fillRef idx="0"/>
          <a:effectRef idx="0"/>
          <a:fontRef idx="minor"/>
        </p:style>
      </p:sp>
      <p:sp>
        <p:nvSpPr>
          <p:cNvPr id="172" name=""/>
          <p:cNvSpPr/>
          <p:nvPr/>
        </p:nvSpPr>
        <p:spPr>
          <a:xfrm flipH="1">
            <a:off x="2542320" y="4215240"/>
            <a:ext cx="233280" cy="0"/>
          </a:xfrm>
          <a:prstGeom prst="line">
            <a:avLst/>
          </a:prstGeom>
          <a:ln cap="rnd" w="68400">
            <a:solidFill>
              <a:srgbClr val="f2c02c"/>
            </a:solidFill>
            <a:round/>
          </a:ln>
        </p:spPr>
        <p:style>
          <a:lnRef idx="0"/>
          <a:fillRef idx="0"/>
          <a:effectRef idx="0"/>
          <a:fontRef idx="minor"/>
        </p:style>
      </p:sp>
      <p:sp>
        <p:nvSpPr>
          <p:cNvPr id="173" name=""/>
          <p:cNvSpPr/>
          <p:nvPr/>
        </p:nvSpPr>
        <p:spPr>
          <a:xfrm>
            <a:off x="579600" y="3314880"/>
            <a:ext cx="165240" cy="164520"/>
          </a:xfrm>
          <a:prstGeom prst="line">
            <a:avLst/>
          </a:prstGeom>
          <a:ln cap="rnd" w="68400">
            <a:solidFill>
              <a:srgbClr val="f2c02c"/>
            </a:solidFill>
            <a:round/>
          </a:ln>
        </p:spPr>
        <p:style>
          <a:lnRef idx="0"/>
          <a:fillRef idx="0"/>
          <a:effectRef idx="0"/>
          <a:fontRef idx="minor"/>
        </p:style>
      </p:sp>
      <p:sp>
        <p:nvSpPr>
          <p:cNvPr id="174" name=""/>
          <p:cNvSpPr/>
          <p:nvPr/>
        </p:nvSpPr>
        <p:spPr>
          <a:xfrm>
            <a:off x="324360" y="4215240"/>
            <a:ext cx="233280" cy="0"/>
          </a:xfrm>
          <a:prstGeom prst="line">
            <a:avLst/>
          </a:prstGeom>
          <a:ln cap="rnd" w="68400">
            <a:solidFill>
              <a:srgbClr val="f2c02c"/>
            </a:solidFill>
            <a:round/>
          </a:ln>
        </p:spPr>
        <p:style>
          <a:lnRef idx="0"/>
          <a:fillRef idx="0"/>
          <a:effectRef idx="0"/>
          <a:fontRef idx="minor"/>
        </p:style>
      </p:sp>
      <p:sp>
        <p:nvSpPr>
          <p:cNvPr id="175" name=""/>
          <p:cNvSpPr/>
          <p:nvPr/>
        </p:nvSpPr>
        <p:spPr>
          <a:xfrm>
            <a:off x="1421280" y="783360"/>
            <a:ext cx="858240" cy="529200"/>
          </a:xfrm>
          <a:custGeom>
            <a:avLst/>
            <a:gdLst/>
            <a:ahLst/>
            <a:rect l="0" t="0" r="r" b="b"/>
            <a:pathLst>
              <a:path w="2385" h="1471">
                <a:moveTo>
                  <a:pt x="0" y="0"/>
                </a:moveTo>
                <a:lnTo>
                  <a:pt x="2384" y="0"/>
                </a:lnTo>
                <a:lnTo>
                  <a:pt x="2384" y="1470"/>
                </a:lnTo>
                <a:lnTo>
                  <a:pt x="0" y="1470"/>
                </a:lnTo>
                <a:lnTo>
                  <a:pt x="0" y="0"/>
                </a:lnTo>
                <a:close/>
              </a:path>
            </a:pathLst>
          </a:custGeom>
          <a:solidFill>
            <a:srgbClr val="f2c02c"/>
          </a:solidFill>
          <a:ln w="0">
            <a:noFill/>
          </a:ln>
        </p:spPr>
      </p:sp>
      <p:sp>
        <p:nvSpPr>
          <p:cNvPr id="176" name=""/>
          <p:cNvSpPr/>
          <p:nvPr/>
        </p:nvSpPr>
        <p:spPr>
          <a:xfrm>
            <a:off x="1421280" y="2422800"/>
            <a:ext cx="858240" cy="528840"/>
          </a:xfrm>
          <a:custGeom>
            <a:avLst/>
            <a:gdLst/>
            <a:ahLst/>
            <a:rect l="0" t="0" r="r" b="b"/>
            <a:pathLst>
              <a:path w="2385" h="1470">
                <a:moveTo>
                  <a:pt x="0" y="0"/>
                </a:moveTo>
                <a:lnTo>
                  <a:pt x="2384" y="0"/>
                </a:lnTo>
                <a:lnTo>
                  <a:pt x="2384" y="1469"/>
                </a:lnTo>
                <a:lnTo>
                  <a:pt x="0" y="1469"/>
                </a:lnTo>
                <a:lnTo>
                  <a:pt x="0" y="0"/>
                </a:lnTo>
                <a:close/>
              </a:path>
            </a:pathLst>
          </a:custGeom>
          <a:solidFill>
            <a:srgbClr val="f2c02c"/>
          </a:solidFill>
          <a:ln w="0">
            <a:noFill/>
          </a:ln>
        </p:spPr>
      </p:sp>
      <p:sp>
        <p:nvSpPr>
          <p:cNvPr id="177" name=""/>
          <p:cNvSpPr/>
          <p:nvPr/>
        </p:nvSpPr>
        <p:spPr>
          <a:xfrm>
            <a:off x="5708880" y="2422800"/>
            <a:ext cx="857880" cy="528840"/>
          </a:xfrm>
          <a:custGeom>
            <a:avLst/>
            <a:gdLst/>
            <a:ahLst/>
            <a:rect l="0" t="0" r="r" b="b"/>
            <a:pathLst>
              <a:path w="2384" h="1470">
                <a:moveTo>
                  <a:pt x="0" y="0"/>
                </a:moveTo>
                <a:lnTo>
                  <a:pt x="2383" y="0"/>
                </a:lnTo>
                <a:lnTo>
                  <a:pt x="2383" y="1469"/>
                </a:lnTo>
                <a:lnTo>
                  <a:pt x="0" y="1469"/>
                </a:lnTo>
                <a:lnTo>
                  <a:pt x="0" y="0"/>
                </a:lnTo>
                <a:close/>
              </a:path>
            </a:pathLst>
          </a:custGeom>
          <a:solidFill>
            <a:srgbClr val="f2c02c"/>
          </a:solidFill>
          <a:ln w="0">
            <a:noFill/>
          </a:ln>
        </p:spPr>
      </p:sp>
      <p:sp>
        <p:nvSpPr>
          <p:cNvPr id="178" name=""/>
          <p:cNvSpPr/>
          <p:nvPr/>
        </p:nvSpPr>
        <p:spPr>
          <a:xfrm>
            <a:off x="5708880" y="4061520"/>
            <a:ext cx="857880" cy="528840"/>
          </a:xfrm>
          <a:custGeom>
            <a:avLst/>
            <a:gdLst/>
            <a:ahLst/>
            <a:rect l="0" t="0" r="r" b="b"/>
            <a:pathLst>
              <a:path w="2384" h="1470">
                <a:moveTo>
                  <a:pt x="0" y="0"/>
                </a:moveTo>
                <a:lnTo>
                  <a:pt x="2383" y="0"/>
                </a:lnTo>
                <a:lnTo>
                  <a:pt x="2383" y="1469"/>
                </a:lnTo>
                <a:lnTo>
                  <a:pt x="0" y="1469"/>
                </a:lnTo>
                <a:lnTo>
                  <a:pt x="0" y="0"/>
                </a:lnTo>
                <a:close/>
              </a:path>
            </a:pathLst>
          </a:custGeom>
          <a:solidFill>
            <a:srgbClr val="f2c02c"/>
          </a:solidFill>
          <a:ln w="0">
            <a:noFill/>
          </a:ln>
        </p:spPr>
      </p:sp>
      <p:sp>
        <p:nvSpPr>
          <p:cNvPr id="179" name=""/>
          <p:cNvSpPr/>
          <p:nvPr/>
        </p:nvSpPr>
        <p:spPr>
          <a:xfrm>
            <a:off x="1352520" y="720000"/>
            <a:ext cx="857880" cy="528840"/>
          </a:xfrm>
          <a:custGeom>
            <a:avLst/>
            <a:gdLst/>
            <a:ahLst/>
            <a:rect l="0" t="0" r="r" b="b"/>
            <a:pathLst>
              <a:path w="2384" h="1470">
                <a:moveTo>
                  <a:pt x="0" y="0"/>
                </a:moveTo>
                <a:lnTo>
                  <a:pt x="2383" y="0"/>
                </a:lnTo>
                <a:lnTo>
                  <a:pt x="2383" y="1469"/>
                </a:lnTo>
                <a:lnTo>
                  <a:pt x="0" y="1469"/>
                </a:lnTo>
                <a:lnTo>
                  <a:pt x="0" y="0"/>
                </a:lnTo>
                <a:close/>
              </a:path>
            </a:pathLst>
          </a:custGeom>
          <a:noFill/>
          <a:ln cap="rnd" w="52560">
            <a:solidFill>
              <a:srgbClr val="000000"/>
            </a:solidFill>
            <a:round/>
          </a:ln>
        </p:spPr>
      </p:sp>
      <p:sp>
        <p:nvSpPr>
          <p:cNvPr id="180" name=""/>
          <p:cNvSpPr/>
          <p:nvPr/>
        </p:nvSpPr>
        <p:spPr>
          <a:xfrm>
            <a:off x="1352520" y="2359080"/>
            <a:ext cx="857880" cy="529200"/>
          </a:xfrm>
          <a:custGeom>
            <a:avLst/>
            <a:gdLst/>
            <a:ahLst/>
            <a:rect l="0" t="0" r="r" b="b"/>
            <a:pathLst>
              <a:path w="2384" h="1471">
                <a:moveTo>
                  <a:pt x="0" y="0"/>
                </a:moveTo>
                <a:lnTo>
                  <a:pt x="2383" y="0"/>
                </a:lnTo>
                <a:lnTo>
                  <a:pt x="2383" y="1470"/>
                </a:lnTo>
                <a:lnTo>
                  <a:pt x="0" y="1470"/>
                </a:lnTo>
                <a:lnTo>
                  <a:pt x="0" y="0"/>
                </a:lnTo>
                <a:close/>
              </a:path>
            </a:pathLst>
          </a:custGeom>
          <a:noFill/>
          <a:ln cap="rnd" w="52560">
            <a:solidFill>
              <a:srgbClr val="000000"/>
            </a:solidFill>
            <a:round/>
          </a:ln>
        </p:spPr>
      </p:sp>
      <p:sp>
        <p:nvSpPr>
          <p:cNvPr id="181" name=""/>
          <p:cNvSpPr/>
          <p:nvPr/>
        </p:nvSpPr>
        <p:spPr>
          <a:xfrm>
            <a:off x="5639760" y="2359080"/>
            <a:ext cx="858240" cy="529200"/>
          </a:xfrm>
          <a:custGeom>
            <a:avLst/>
            <a:gdLst/>
            <a:ahLst/>
            <a:rect l="0" t="0" r="r" b="b"/>
            <a:pathLst>
              <a:path w="2385" h="1471">
                <a:moveTo>
                  <a:pt x="0" y="0"/>
                </a:moveTo>
                <a:lnTo>
                  <a:pt x="2384" y="0"/>
                </a:lnTo>
                <a:lnTo>
                  <a:pt x="2384" y="1470"/>
                </a:lnTo>
                <a:lnTo>
                  <a:pt x="0" y="1470"/>
                </a:lnTo>
                <a:lnTo>
                  <a:pt x="0" y="0"/>
                </a:lnTo>
                <a:close/>
              </a:path>
            </a:pathLst>
          </a:custGeom>
          <a:noFill/>
          <a:ln cap="rnd" w="52560">
            <a:solidFill>
              <a:srgbClr val="000000"/>
            </a:solidFill>
            <a:round/>
          </a:ln>
        </p:spPr>
      </p:sp>
      <p:sp>
        <p:nvSpPr>
          <p:cNvPr id="182" name=""/>
          <p:cNvSpPr/>
          <p:nvPr/>
        </p:nvSpPr>
        <p:spPr>
          <a:xfrm>
            <a:off x="5639760" y="3998160"/>
            <a:ext cx="858240" cy="528840"/>
          </a:xfrm>
          <a:custGeom>
            <a:avLst/>
            <a:gdLst/>
            <a:ahLst/>
            <a:rect l="0" t="0" r="r" b="b"/>
            <a:pathLst>
              <a:path w="2385" h="1470">
                <a:moveTo>
                  <a:pt x="0" y="0"/>
                </a:moveTo>
                <a:lnTo>
                  <a:pt x="2384" y="0"/>
                </a:lnTo>
                <a:lnTo>
                  <a:pt x="2384" y="1469"/>
                </a:lnTo>
                <a:lnTo>
                  <a:pt x="0" y="1469"/>
                </a:lnTo>
                <a:lnTo>
                  <a:pt x="0" y="0"/>
                </a:lnTo>
                <a:close/>
              </a:path>
            </a:pathLst>
          </a:custGeom>
          <a:noFill/>
          <a:ln cap="rnd" w="52560">
            <a:solidFill>
              <a:srgbClr val="000000"/>
            </a:solidFill>
            <a:round/>
          </a:ln>
        </p:spPr>
      </p:sp>
      <p:sp>
        <p:nvSpPr>
          <p:cNvPr id="183" name=""/>
          <p:cNvSpPr/>
          <p:nvPr/>
        </p:nvSpPr>
        <p:spPr>
          <a:xfrm>
            <a:off x="1606320" y="820440"/>
            <a:ext cx="174240" cy="327960"/>
          </a:xfrm>
          <a:custGeom>
            <a:avLst/>
            <a:gdLst/>
            <a:ahLst/>
            <a:rect l="0" t="0" r="r" b="b"/>
            <a:pathLst>
              <a:path w="485" h="912">
                <a:moveTo>
                  <a:pt x="484" y="456"/>
                </a:moveTo>
                <a:lnTo>
                  <a:pt x="483" y="514"/>
                </a:lnTo>
                <a:lnTo>
                  <a:pt x="481" y="568"/>
                </a:lnTo>
                <a:lnTo>
                  <a:pt x="476" y="618"/>
                </a:lnTo>
                <a:lnTo>
                  <a:pt x="470" y="663"/>
                </a:lnTo>
                <a:lnTo>
                  <a:pt x="462" y="705"/>
                </a:lnTo>
                <a:lnTo>
                  <a:pt x="452" y="742"/>
                </a:lnTo>
                <a:lnTo>
                  <a:pt x="440" y="775"/>
                </a:lnTo>
                <a:lnTo>
                  <a:pt x="434" y="790"/>
                </a:lnTo>
                <a:lnTo>
                  <a:pt x="427" y="804"/>
                </a:lnTo>
                <a:lnTo>
                  <a:pt x="419" y="817"/>
                </a:lnTo>
                <a:lnTo>
                  <a:pt x="411" y="829"/>
                </a:lnTo>
                <a:lnTo>
                  <a:pt x="402" y="840"/>
                </a:lnTo>
                <a:lnTo>
                  <a:pt x="393" y="851"/>
                </a:lnTo>
                <a:lnTo>
                  <a:pt x="384" y="860"/>
                </a:lnTo>
                <a:lnTo>
                  <a:pt x="373" y="869"/>
                </a:lnTo>
                <a:lnTo>
                  <a:pt x="362" y="877"/>
                </a:lnTo>
                <a:lnTo>
                  <a:pt x="351" y="884"/>
                </a:lnTo>
                <a:lnTo>
                  <a:pt x="339" y="890"/>
                </a:lnTo>
                <a:lnTo>
                  <a:pt x="327" y="896"/>
                </a:lnTo>
                <a:lnTo>
                  <a:pt x="314" y="901"/>
                </a:lnTo>
                <a:lnTo>
                  <a:pt x="300" y="904"/>
                </a:lnTo>
                <a:lnTo>
                  <a:pt x="286" y="907"/>
                </a:lnTo>
                <a:lnTo>
                  <a:pt x="271" y="909"/>
                </a:lnTo>
                <a:lnTo>
                  <a:pt x="256" y="911"/>
                </a:lnTo>
                <a:lnTo>
                  <a:pt x="240" y="911"/>
                </a:lnTo>
                <a:lnTo>
                  <a:pt x="225" y="911"/>
                </a:lnTo>
                <a:lnTo>
                  <a:pt x="209" y="909"/>
                </a:lnTo>
                <a:lnTo>
                  <a:pt x="195" y="907"/>
                </a:lnTo>
                <a:lnTo>
                  <a:pt x="181" y="904"/>
                </a:lnTo>
                <a:lnTo>
                  <a:pt x="167" y="900"/>
                </a:lnTo>
                <a:lnTo>
                  <a:pt x="154" y="896"/>
                </a:lnTo>
                <a:lnTo>
                  <a:pt x="142" y="890"/>
                </a:lnTo>
                <a:lnTo>
                  <a:pt x="130" y="884"/>
                </a:lnTo>
                <a:lnTo>
                  <a:pt x="119" y="877"/>
                </a:lnTo>
                <a:lnTo>
                  <a:pt x="108" y="869"/>
                </a:lnTo>
                <a:lnTo>
                  <a:pt x="98" y="860"/>
                </a:lnTo>
                <a:lnTo>
                  <a:pt x="89" y="850"/>
                </a:lnTo>
                <a:lnTo>
                  <a:pt x="80" y="840"/>
                </a:lnTo>
                <a:lnTo>
                  <a:pt x="71" y="829"/>
                </a:lnTo>
                <a:lnTo>
                  <a:pt x="63" y="816"/>
                </a:lnTo>
                <a:lnTo>
                  <a:pt x="56" y="803"/>
                </a:lnTo>
                <a:lnTo>
                  <a:pt x="49" y="789"/>
                </a:lnTo>
                <a:lnTo>
                  <a:pt x="43" y="774"/>
                </a:lnTo>
                <a:lnTo>
                  <a:pt x="32" y="741"/>
                </a:lnTo>
                <a:lnTo>
                  <a:pt x="22" y="704"/>
                </a:lnTo>
                <a:lnTo>
                  <a:pt x="14" y="663"/>
                </a:lnTo>
                <a:lnTo>
                  <a:pt x="8" y="617"/>
                </a:lnTo>
                <a:lnTo>
                  <a:pt x="4" y="568"/>
                </a:lnTo>
                <a:lnTo>
                  <a:pt x="1" y="514"/>
                </a:lnTo>
                <a:lnTo>
                  <a:pt x="0" y="456"/>
                </a:lnTo>
                <a:lnTo>
                  <a:pt x="1" y="399"/>
                </a:lnTo>
                <a:lnTo>
                  <a:pt x="4" y="345"/>
                </a:lnTo>
                <a:lnTo>
                  <a:pt x="8" y="295"/>
                </a:lnTo>
                <a:lnTo>
                  <a:pt x="15" y="250"/>
                </a:lnTo>
                <a:lnTo>
                  <a:pt x="23" y="208"/>
                </a:lnTo>
                <a:lnTo>
                  <a:pt x="33" y="171"/>
                </a:lnTo>
                <a:lnTo>
                  <a:pt x="45" y="137"/>
                </a:lnTo>
                <a:lnTo>
                  <a:pt x="52" y="122"/>
                </a:lnTo>
                <a:lnTo>
                  <a:pt x="59" y="108"/>
                </a:lnTo>
                <a:lnTo>
                  <a:pt x="66" y="95"/>
                </a:lnTo>
                <a:lnTo>
                  <a:pt x="74" y="83"/>
                </a:lnTo>
                <a:lnTo>
                  <a:pt x="83" y="72"/>
                </a:lnTo>
                <a:lnTo>
                  <a:pt x="92" y="61"/>
                </a:lnTo>
                <a:lnTo>
                  <a:pt x="102" y="51"/>
                </a:lnTo>
                <a:lnTo>
                  <a:pt x="112" y="42"/>
                </a:lnTo>
                <a:lnTo>
                  <a:pt x="123" y="34"/>
                </a:lnTo>
                <a:lnTo>
                  <a:pt x="134" y="27"/>
                </a:lnTo>
                <a:lnTo>
                  <a:pt x="146" y="21"/>
                </a:lnTo>
                <a:lnTo>
                  <a:pt x="158" y="15"/>
                </a:lnTo>
                <a:lnTo>
                  <a:pt x="171" y="11"/>
                </a:lnTo>
                <a:lnTo>
                  <a:pt x="184" y="7"/>
                </a:lnTo>
                <a:lnTo>
                  <a:pt x="198" y="4"/>
                </a:lnTo>
                <a:lnTo>
                  <a:pt x="212" y="2"/>
                </a:lnTo>
                <a:lnTo>
                  <a:pt x="227" y="0"/>
                </a:lnTo>
                <a:lnTo>
                  <a:pt x="243" y="0"/>
                </a:lnTo>
                <a:lnTo>
                  <a:pt x="258" y="0"/>
                </a:lnTo>
                <a:lnTo>
                  <a:pt x="274" y="2"/>
                </a:lnTo>
                <a:lnTo>
                  <a:pt x="288" y="4"/>
                </a:lnTo>
                <a:lnTo>
                  <a:pt x="302" y="7"/>
                </a:lnTo>
                <a:lnTo>
                  <a:pt x="316" y="10"/>
                </a:lnTo>
                <a:lnTo>
                  <a:pt x="329" y="15"/>
                </a:lnTo>
                <a:lnTo>
                  <a:pt x="341" y="20"/>
                </a:lnTo>
                <a:lnTo>
                  <a:pt x="353" y="26"/>
                </a:lnTo>
                <a:lnTo>
                  <a:pt x="364" y="34"/>
                </a:lnTo>
                <a:lnTo>
                  <a:pt x="375" y="41"/>
                </a:lnTo>
                <a:lnTo>
                  <a:pt x="385" y="50"/>
                </a:lnTo>
                <a:lnTo>
                  <a:pt x="395" y="60"/>
                </a:lnTo>
                <a:lnTo>
                  <a:pt x="404" y="70"/>
                </a:lnTo>
                <a:lnTo>
                  <a:pt x="412" y="81"/>
                </a:lnTo>
                <a:lnTo>
                  <a:pt x="420" y="93"/>
                </a:lnTo>
                <a:lnTo>
                  <a:pt x="427" y="106"/>
                </a:lnTo>
                <a:lnTo>
                  <a:pt x="434" y="120"/>
                </a:lnTo>
                <a:lnTo>
                  <a:pt x="441" y="135"/>
                </a:lnTo>
                <a:lnTo>
                  <a:pt x="452" y="168"/>
                </a:lnTo>
                <a:lnTo>
                  <a:pt x="462" y="205"/>
                </a:lnTo>
                <a:lnTo>
                  <a:pt x="470" y="247"/>
                </a:lnTo>
                <a:lnTo>
                  <a:pt x="476" y="292"/>
                </a:lnTo>
                <a:lnTo>
                  <a:pt x="481" y="343"/>
                </a:lnTo>
                <a:lnTo>
                  <a:pt x="483" y="397"/>
                </a:lnTo>
                <a:lnTo>
                  <a:pt x="484" y="456"/>
                </a:lnTo>
                <a:moveTo>
                  <a:pt x="165" y="456"/>
                </a:moveTo>
                <a:lnTo>
                  <a:pt x="166" y="542"/>
                </a:lnTo>
                <a:lnTo>
                  <a:pt x="169" y="612"/>
                </a:lnTo>
                <a:lnTo>
                  <a:pt x="174" y="667"/>
                </a:lnTo>
                <a:lnTo>
                  <a:pt x="177" y="689"/>
                </a:lnTo>
                <a:lnTo>
                  <a:pt x="181" y="707"/>
                </a:lnTo>
                <a:lnTo>
                  <a:pt x="185" y="722"/>
                </a:lnTo>
                <a:lnTo>
                  <a:pt x="188" y="729"/>
                </a:lnTo>
                <a:lnTo>
                  <a:pt x="191" y="735"/>
                </a:lnTo>
                <a:lnTo>
                  <a:pt x="194" y="741"/>
                </a:lnTo>
                <a:lnTo>
                  <a:pt x="197" y="746"/>
                </a:lnTo>
                <a:lnTo>
                  <a:pt x="200" y="751"/>
                </a:lnTo>
                <a:lnTo>
                  <a:pt x="204" y="755"/>
                </a:lnTo>
                <a:lnTo>
                  <a:pt x="208" y="759"/>
                </a:lnTo>
                <a:lnTo>
                  <a:pt x="212" y="762"/>
                </a:lnTo>
                <a:lnTo>
                  <a:pt x="216" y="765"/>
                </a:lnTo>
                <a:lnTo>
                  <a:pt x="221" y="767"/>
                </a:lnTo>
                <a:lnTo>
                  <a:pt x="226" y="769"/>
                </a:lnTo>
                <a:lnTo>
                  <a:pt x="231" y="770"/>
                </a:lnTo>
                <a:lnTo>
                  <a:pt x="236" y="771"/>
                </a:lnTo>
                <a:lnTo>
                  <a:pt x="242" y="771"/>
                </a:lnTo>
                <a:lnTo>
                  <a:pt x="245" y="771"/>
                </a:lnTo>
                <a:lnTo>
                  <a:pt x="249" y="771"/>
                </a:lnTo>
                <a:lnTo>
                  <a:pt x="252" y="770"/>
                </a:lnTo>
                <a:lnTo>
                  <a:pt x="256" y="769"/>
                </a:lnTo>
                <a:lnTo>
                  <a:pt x="259" y="768"/>
                </a:lnTo>
                <a:lnTo>
                  <a:pt x="262" y="767"/>
                </a:lnTo>
                <a:lnTo>
                  <a:pt x="265" y="766"/>
                </a:lnTo>
                <a:lnTo>
                  <a:pt x="268" y="764"/>
                </a:lnTo>
                <a:lnTo>
                  <a:pt x="271" y="762"/>
                </a:lnTo>
                <a:lnTo>
                  <a:pt x="274" y="760"/>
                </a:lnTo>
                <a:lnTo>
                  <a:pt x="277" y="758"/>
                </a:lnTo>
                <a:lnTo>
                  <a:pt x="279" y="756"/>
                </a:lnTo>
                <a:lnTo>
                  <a:pt x="282" y="753"/>
                </a:lnTo>
                <a:lnTo>
                  <a:pt x="284" y="750"/>
                </a:lnTo>
                <a:lnTo>
                  <a:pt x="286" y="747"/>
                </a:lnTo>
                <a:lnTo>
                  <a:pt x="289" y="743"/>
                </a:lnTo>
                <a:lnTo>
                  <a:pt x="293" y="736"/>
                </a:lnTo>
                <a:lnTo>
                  <a:pt x="296" y="727"/>
                </a:lnTo>
                <a:lnTo>
                  <a:pt x="300" y="717"/>
                </a:lnTo>
                <a:lnTo>
                  <a:pt x="303" y="706"/>
                </a:lnTo>
                <a:lnTo>
                  <a:pt x="306" y="694"/>
                </a:lnTo>
                <a:lnTo>
                  <a:pt x="308" y="681"/>
                </a:lnTo>
                <a:lnTo>
                  <a:pt x="312" y="651"/>
                </a:lnTo>
                <a:lnTo>
                  <a:pt x="316" y="615"/>
                </a:lnTo>
                <a:lnTo>
                  <a:pt x="318" y="570"/>
                </a:lnTo>
                <a:lnTo>
                  <a:pt x="320" y="456"/>
                </a:lnTo>
                <a:lnTo>
                  <a:pt x="319" y="372"/>
                </a:lnTo>
                <a:lnTo>
                  <a:pt x="315" y="303"/>
                </a:lnTo>
                <a:lnTo>
                  <a:pt x="313" y="273"/>
                </a:lnTo>
                <a:lnTo>
                  <a:pt x="310" y="248"/>
                </a:lnTo>
                <a:lnTo>
                  <a:pt x="307" y="225"/>
                </a:lnTo>
                <a:lnTo>
                  <a:pt x="303" y="207"/>
                </a:lnTo>
                <a:lnTo>
                  <a:pt x="298" y="191"/>
                </a:lnTo>
                <a:lnTo>
                  <a:pt x="295" y="184"/>
                </a:lnTo>
                <a:lnTo>
                  <a:pt x="293" y="178"/>
                </a:lnTo>
                <a:lnTo>
                  <a:pt x="289" y="172"/>
                </a:lnTo>
                <a:lnTo>
                  <a:pt x="286" y="166"/>
                </a:lnTo>
                <a:lnTo>
                  <a:pt x="283" y="162"/>
                </a:lnTo>
                <a:lnTo>
                  <a:pt x="279" y="157"/>
                </a:lnTo>
                <a:lnTo>
                  <a:pt x="275" y="153"/>
                </a:lnTo>
                <a:lnTo>
                  <a:pt x="271" y="150"/>
                </a:lnTo>
                <a:lnTo>
                  <a:pt x="267" y="147"/>
                </a:lnTo>
                <a:lnTo>
                  <a:pt x="262" y="145"/>
                </a:lnTo>
                <a:lnTo>
                  <a:pt x="257" y="143"/>
                </a:lnTo>
                <a:lnTo>
                  <a:pt x="252" y="141"/>
                </a:lnTo>
                <a:lnTo>
                  <a:pt x="247" y="141"/>
                </a:lnTo>
                <a:lnTo>
                  <a:pt x="242" y="140"/>
                </a:lnTo>
                <a:lnTo>
                  <a:pt x="236" y="141"/>
                </a:lnTo>
                <a:lnTo>
                  <a:pt x="231" y="141"/>
                </a:lnTo>
                <a:lnTo>
                  <a:pt x="226" y="143"/>
                </a:lnTo>
                <a:lnTo>
                  <a:pt x="221" y="145"/>
                </a:lnTo>
                <a:lnTo>
                  <a:pt x="216" y="147"/>
                </a:lnTo>
                <a:lnTo>
                  <a:pt x="212" y="150"/>
                </a:lnTo>
                <a:lnTo>
                  <a:pt x="208" y="153"/>
                </a:lnTo>
                <a:lnTo>
                  <a:pt x="204" y="157"/>
                </a:lnTo>
                <a:lnTo>
                  <a:pt x="200" y="161"/>
                </a:lnTo>
                <a:lnTo>
                  <a:pt x="197" y="166"/>
                </a:lnTo>
                <a:lnTo>
                  <a:pt x="194" y="172"/>
                </a:lnTo>
                <a:lnTo>
                  <a:pt x="191" y="178"/>
                </a:lnTo>
                <a:lnTo>
                  <a:pt x="188" y="184"/>
                </a:lnTo>
                <a:lnTo>
                  <a:pt x="185" y="191"/>
                </a:lnTo>
                <a:lnTo>
                  <a:pt x="181" y="207"/>
                </a:lnTo>
                <a:lnTo>
                  <a:pt x="177" y="225"/>
                </a:lnTo>
                <a:lnTo>
                  <a:pt x="174" y="247"/>
                </a:lnTo>
                <a:lnTo>
                  <a:pt x="169" y="302"/>
                </a:lnTo>
                <a:lnTo>
                  <a:pt x="166" y="372"/>
                </a:lnTo>
                <a:lnTo>
                  <a:pt x="165" y="456"/>
                </a:lnTo>
                <a:close/>
              </a:path>
            </a:pathLst>
          </a:custGeom>
          <a:solidFill>
            <a:srgbClr val="000000"/>
          </a:solidFill>
          <a:ln w="0">
            <a:noFill/>
          </a:ln>
        </p:spPr>
      </p:sp>
      <p:sp>
        <p:nvSpPr>
          <p:cNvPr id="184" name=""/>
          <p:cNvSpPr/>
          <p:nvPr/>
        </p:nvSpPr>
        <p:spPr>
          <a:xfrm>
            <a:off x="1818720" y="825480"/>
            <a:ext cx="137520" cy="318600"/>
          </a:xfrm>
          <a:custGeom>
            <a:avLst/>
            <a:gdLst/>
            <a:ahLst/>
            <a:rect l="0" t="0" r="r" b="b"/>
            <a:pathLst>
              <a:path w="383" h="886">
                <a:moveTo>
                  <a:pt x="382" y="885"/>
                </a:moveTo>
                <a:lnTo>
                  <a:pt x="220" y="885"/>
                </a:lnTo>
                <a:lnTo>
                  <a:pt x="220" y="366"/>
                </a:lnTo>
                <a:lnTo>
                  <a:pt x="220" y="322"/>
                </a:lnTo>
                <a:lnTo>
                  <a:pt x="222" y="274"/>
                </a:lnTo>
                <a:lnTo>
                  <a:pt x="228" y="171"/>
                </a:lnTo>
                <a:lnTo>
                  <a:pt x="227" y="173"/>
                </a:lnTo>
                <a:lnTo>
                  <a:pt x="225" y="175"/>
                </a:lnTo>
                <a:lnTo>
                  <a:pt x="218" y="183"/>
                </a:lnTo>
                <a:lnTo>
                  <a:pt x="197" y="208"/>
                </a:lnTo>
                <a:lnTo>
                  <a:pt x="180" y="226"/>
                </a:lnTo>
                <a:lnTo>
                  <a:pt x="157" y="251"/>
                </a:lnTo>
                <a:lnTo>
                  <a:pt x="92" y="318"/>
                </a:lnTo>
                <a:lnTo>
                  <a:pt x="0" y="218"/>
                </a:lnTo>
                <a:lnTo>
                  <a:pt x="236" y="0"/>
                </a:lnTo>
                <a:lnTo>
                  <a:pt x="382" y="0"/>
                </a:lnTo>
                <a:lnTo>
                  <a:pt x="382" y="885"/>
                </a:lnTo>
                <a:close/>
              </a:path>
            </a:pathLst>
          </a:custGeom>
          <a:solidFill>
            <a:srgbClr val="000000"/>
          </a:solidFill>
          <a:ln w="0">
            <a:noFill/>
          </a:ln>
        </p:spPr>
      </p:sp>
      <p:sp>
        <p:nvSpPr>
          <p:cNvPr id="185" name=""/>
          <p:cNvSpPr/>
          <p:nvPr/>
        </p:nvSpPr>
        <p:spPr>
          <a:xfrm>
            <a:off x="1606320" y="2459880"/>
            <a:ext cx="174240" cy="327960"/>
          </a:xfrm>
          <a:custGeom>
            <a:avLst/>
            <a:gdLst/>
            <a:ahLst/>
            <a:rect l="0" t="0" r="r" b="b"/>
            <a:pathLst>
              <a:path w="485" h="912">
                <a:moveTo>
                  <a:pt x="484" y="456"/>
                </a:moveTo>
                <a:lnTo>
                  <a:pt x="483" y="514"/>
                </a:lnTo>
                <a:lnTo>
                  <a:pt x="481" y="568"/>
                </a:lnTo>
                <a:lnTo>
                  <a:pt x="476" y="618"/>
                </a:lnTo>
                <a:lnTo>
                  <a:pt x="470" y="663"/>
                </a:lnTo>
                <a:lnTo>
                  <a:pt x="462" y="705"/>
                </a:lnTo>
                <a:lnTo>
                  <a:pt x="452" y="742"/>
                </a:lnTo>
                <a:lnTo>
                  <a:pt x="440" y="775"/>
                </a:lnTo>
                <a:lnTo>
                  <a:pt x="434" y="790"/>
                </a:lnTo>
                <a:lnTo>
                  <a:pt x="427" y="804"/>
                </a:lnTo>
                <a:lnTo>
                  <a:pt x="419" y="817"/>
                </a:lnTo>
                <a:lnTo>
                  <a:pt x="411" y="829"/>
                </a:lnTo>
                <a:lnTo>
                  <a:pt x="402" y="840"/>
                </a:lnTo>
                <a:lnTo>
                  <a:pt x="393" y="851"/>
                </a:lnTo>
                <a:lnTo>
                  <a:pt x="384" y="860"/>
                </a:lnTo>
                <a:lnTo>
                  <a:pt x="373" y="869"/>
                </a:lnTo>
                <a:lnTo>
                  <a:pt x="362" y="877"/>
                </a:lnTo>
                <a:lnTo>
                  <a:pt x="351" y="884"/>
                </a:lnTo>
                <a:lnTo>
                  <a:pt x="339" y="890"/>
                </a:lnTo>
                <a:lnTo>
                  <a:pt x="327" y="896"/>
                </a:lnTo>
                <a:lnTo>
                  <a:pt x="314" y="901"/>
                </a:lnTo>
                <a:lnTo>
                  <a:pt x="300" y="904"/>
                </a:lnTo>
                <a:lnTo>
                  <a:pt x="286" y="907"/>
                </a:lnTo>
                <a:lnTo>
                  <a:pt x="271" y="909"/>
                </a:lnTo>
                <a:lnTo>
                  <a:pt x="256" y="911"/>
                </a:lnTo>
                <a:lnTo>
                  <a:pt x="240" y="911"/>
                </a:lnTo>
                <a:lnTo>
                  <a:pt x="225" y="911"/>
                </a:lnTo>
                <a:lnTo>
                  <a:pt x="209" y="909"/>
                </a:lnTo>
                <a:lnTo>
                  <a:pt x="195" y="907"/>
                </a:lnTo>
                <a:lnTo>
                  <a:pt x="181" y="904"/>
                </a:lnTo>
                <a:lnTo>
                  <a:pt x="167" y="900"/>
                </a:lnTo>
                <a:lnTo>
                  <a:pt x="154" y="896"/>
                </a:lnTo>
                <a:lnTo>
                  <a:pt x="142" y="890"/>
                </a:lnTo>
                <a:lnTo>
                  <a:pt x="130" y="884"/>
                </a:lnTo>
                <a:lnTo>
                  <a:pt x="119" y="877"/>
                </a:lnTo>
                <a:lnTo>
                  <a:pt x="108" y="869"/>
                </a:lnTo>
                <a:lnTo>
                  <a:pt x="98" y="860"/>
                </a:lnTo>
                <a:lnTo>
                  <a:pt x="89" y="850"/>
                </a:lnTo>
                <a:lnTo>
                  <a:pt x="80" y="840"/>
                </a:lnTo>
                <a:lnTo>
                  <a:pt x="71" y="829"/>
                </a:lnTo>
                <a:lnTo>
                  <a:pt x="63" y="816"/>
                </a:lnTo>
                <a:lnTo>
                  <a:pt x="56" y="803"/>
                </a:lnTo>
                <a:lnTo>
                  <a:pt x="49" y="789"/>
                </a:lnTo>
                <a:lnTo>
                  <a:pt x="43" y="774"/>
                </a:lnTo>
                <a:lnTo>
                  <a:pt x="32" y="741"/>
                </a:lnTo>
                <a:lnTo>
                  <a:pt x="22" y="704"/>
                </a:lnTo>
                <a:lnTo>
                  <a:pt x="14" y="663"/>
                </a:lnTo>
                <a:lnTo>
                  <a:pt x="8" y="617"/>
                </a:lnTo>
                <a:lnTo>
                  <a:pt x="4" y="568"/>
                </a:lnTo>
                <a:lnTo>
                  <a:pt x="1" y="514"/>
                </a:lnTo>
                <a:lnTo>
                  <a:pt x="0" y="456"/>
                </a:lnTo>
                <a:lnTo>
                  <a:pt x="1" y="399"/>
                </a:lnTo>
                <a:lnTo>
                  <a:pt x="4" y="345"/>
                </a:lnTo>
                <a:lnTo>
                  <a:pt x="8" y="295"/>
                </a:lnTo>
                <a:lnTo>
                  <a:pt x="15" y="250"/>
                </a:lnTo>
                <a:lnTo>
                  <a:pt x="23" y="208"/>
                </a:lnTo>
                <a:lnTo>
                  <a:pt x="33" y="171"/>
                </a:lnTo>
                <a:lnTo>
                  <a:pt x="45" y="137"/>
                </a:lnTo>
                <a:lnTo>
                  <a:pt x="52" y="122"/>
                </a:lnTo>
                <a:lnTo>
                  <a:pt x="59" y="108"/>
                </a:lnTo>
                <a:lnTo>
                  <a:pt x="66" y="95"/>
                </a:lnTo>
                <a:lnTo>
                  <a:pt x="74" y="83"/>
                </a:lnTo>
                <a:lnTo>
                  <a:pt x="83" y="72"/>
                </a:lnTo>
                <a:lnTo>
                  <a:pt x="92" y="61"/>
                </a:lnTo>
                <a:lnTo>
                  <a:pt x="102" y="51"/>
                </a:lnTo>
                <a:lnTo>
                  <a:pt x="112" y="42"/>
                </a:lnTo>
                <a:lnTo>
                  <a:pt x="123" y="34"/>
                </a:lnTo>
                <a:lnTo>
                  <a:pt x="134" y="27"/>
                </a:lnTo>
                <a:lnTo>
                  <a:pt x="146" y="21"/>
                </a:lnTo>
                <a:lnTo>
                  <a:pt x="158" y="15"/>
                </a:lnTo>
                <a:lnTo>
                  <a:pt x="171" y="11"/>
                </a:lnTo>
                <a:lnTo>
                  <a:pt x="184" y="7"/>
                </a:lnTo>
                <a:lnTo>
                  <a:pt x="198" y="4"/>
                </a:lnTo>
                <a:lnTo>
                  <a:pt x="212" y="2"/>
                </a:lnTo>
                <a:lnTo>
                  <a:pt x="227" y="0"/>
                </a:lnTo>
                <a:lnTo>
                  <a:pt x="243" y="0"/>
                </a:lnTo>
                <a:lnTo>
                  <a:pt x="258" y="0"/>
                </a:lnTo>
                <a:lnTo>
                  <a:pt x="274" y="2"/>
                </a:lnTo>
                <a:lnTo>
                  <a:pt x="288" y="4"/>
                </a:lnTo>
                <a:lnTo>
                  <a:pt x="302" y="7"/>
                </a:lnTo>
                <a:lnTo>
                  <a:pt x="316" y="10"/>
                </a:lnTo>
                <a:lnTo>
                  <a:pt x="329" y="15"/>
                </a:lnTo>
                <a:lnTo>
                  <a:pt x="341" y="20"/>
                </a:lnTo>
                <a:lnTo>
                  <a:pt x="353" y="26"/>
                </a:lnTo>
                <a:lnTo>
                  <a:pt x="364" y="34"/>
                </a:lnTo>
                <a:lnTo>
                  <a:pt x="375" y="41"/>
                </a:lnTo>
                <a:lnTo>
                  <a:pt x="385" y="50"/>
                </a:lnTo>
                <a:lnTo>
                  <a:pt x="395" y="60"/>
                </a:lnTo>
                <a:lnTo>
                  <a:pt x="404" y="70"/>
                </a:lnTo>
                <a:lnTo>
                  <a:pt x="412" y="81"/>
                </a:lnTo>
                <a:lnTo>
                  <a:pt x="420" y="93"/>
                </a:lnTo>
                <a:lnTo>
                  <a:pt x="427" y="106"/>
                </a:lnTo>
                <a:lnTo>
                  <a:pt x="434" y="120"/>
                </a:lnTo>
                <a:lnTo>
                  <a:pt x="441" y="135"/>
                </a:lnTo>
                <a:lnTo>
                  <a:pt x="452" y="168"/>
                </a:lnTo>
                <a:lnTo>
                  <a:pt x="462" y="205"/>
                </a:lnTo>
                <a:lnTo>
                  <a:pt x="470" y="247"/>
                </a:lnTo>
                <a:lnTo>
                  <a:pt x="476" y="292"/>
                </a:lnTo>
                <a:lnTo>
                  <a:pt x="481" y="343"/>
                </a:lnTo>
                <a:lnTo>
                  <a:pt x="483" y="397"/>
                </a:lnTo>
                <a:lnTo>
                  <a:pt x="484" y="456"/>
                </a:lnTo>
                <a:moveTo>
                  <a:pt x="165" y="456"/>
                </a:moveTo>
                <a:lnTo>
                  <a:pt x="166" y="542"/>
                </a:lnTo>
                <a:lnTo>
                  <a:pt x="169" y="612"/>
                </a:lnTo>
                <a:lnTo>
                  <a:pt x="174" y="667"/>
                </a:lnTo>
                <a:lnTo>
                  <a:pt x="177" y="689"/>
                </a:lnTo>
                <a:lnTo>
                  <a:pt x="181" y="707"/>
                </a:lnTo>
                <a:lnTo>
                  <a:pt x="185" y="722"/>
                </a:lnTo>
                <a:lnTo>
                  <a:pt x="188" y="729"/>
                </a:lnTo>
                <a:lnTo>
                  <a:pt x="191" y="735"/>
                </a:lnTo>
                <a:lnTo>
                  <a:pt x="194" y="741"/>
                </a:lnTo>
                <a:lnTo>
                  <a:pt x="197" y="746"/>
                </a:lnTo>
                <a:lnTo>
                  <a:pt x="200" y="751"/>
                </a:lnTo>
                <a:lnTo>
                  <a:pt x="204" y="755"/>
                </a:lnTo>
                <a:lnTo>
                  <a:pt x="208" y="759"/>
                </a:lnTo>
                <a:lnTo>
                  <a:pt x="212" y="762"/>
                </a:lnTo>
                <a:lnTo>
                  <a:pt x="216" y="765"/>
                </a:lnTo>
                <a:lnTo>
                  <a:pt x="221" y="767"/>
                </a:lnTo>
                <a:lnTo>
                  <a:pt x="226" y="769"/>
                </a:lnTo>
                <a:lnTo>
                  <a:pt x="231" y="770"/>
                </a:lnTo>
                <a:lnTo>
                  <a:pt x="236" y="771"/>
                </a:lnTo>
                <a:lnTo>
                  <a:pt x="242" y="771"/>
                </a:lnTo>
                <a:lnTo>
                  <a:pt x="245" y="771"/>
                </a:lnTo>
                <a:lnTo>
                  <a:pt x="249" y="771"/>
                </a:lnTo>
                <a:lnTo>
                  <a:pt x="252" y="770"/>
                </a:lnTo>
                <a:lnTo>
                  <a:pt x="256" y="769"/>
                </a:lnTo>
                <a:lnTo>
                  <a:pt x="259" y="768"/>
                </a:lnTo>
                <a:lnTo>
                  <a:pt x="262" y="767"/>
                </a:lnTo>
                <a:lnTo>
                  <a:pt x="265" y="766"/>
                </a:lnTo>
                <a:lnTo>
                  <a:pt x="268" y="764"/>
                </a:lnTo>
                <a:lnTo>
                  <a:pt x="271" y="762"/>
                </a:lnTo>
                <a:lnTo>
                  <a:pt x="274" y="760"/>
                </a:lnTo>
                <a:lnTo>
                  <a:pt x="277" y="758"/>
                </a:lnTo>
                <a:lnTo>
                  <a:pt x="279" y="756"/>
                </a:lnTo>
                <a:lnTo>
                  <a:pt x="282" y="753"/>
                </a:lnTo>
                <a:lnTo>
                  <a:pt x="284" y="750"/>
                </a:lnTo>
                <a:lnTo>
                  <a:pt x="286" y="747"/>
                </a:lnTo>
                <a:lnTo>
                  <a:pt x="289" y="743"/>
                </a:lnTo>
                <a:lnTo>
                  <a:pt x="293" y="736"/>
                </a:lnTo>
                <a:lnTo>
                  <a:pt x="296" y="727"/>
                </a:lnTo>
                <a:lnTo>
                  <a:pt x="300" y="717"/>
                </a:lnTo>
                <a:lnTo>
                  <a:pt x="303" y="706"/>
                </a:lnTo>
                <a:lnTo>
                  <a:pt x="306" y="694"/>
                </a:lnTo>
                <a:lnTo>
                  <a:pt x="308" y="681"/>
                </a:lnTo>
                <a:lnTo>
                  <a:pt x="312" y="651"/>
                </a:lnTo>
                <a:lnTo>
                  <a:pt x="316" y="615"/>
                </a:lnTo>
                <a:lnTo>
                  <a:pt x="318" y="570"/>
                </a:lnTo>
                <a:lnTo>
                  <a:pt x="320" y="456"/>
                </a:lnTo>
                <a:lnTo>
                  <a:pt x="319" y="372"/>
                </a:lnTo>
                <a:lnTo>
                  <a:pt x="315" y="303"/>
                </a:lnTo>
                <a:lnTo>
                  <a:pt x="313" y="273"/>
                </a:lnTo>
                <a:lnTo>
                  <a:pt x="310" y="248"/>
                </a:lnTo>
                <a:lnTo>
                  <a:pt x="307" y="225"/>
                </a:lnTo>
                <a:lnTo>
                  <a:pt x="303" y="207"/>
                </a:lnTo>
                <a:lnTo>
                  <a:pt x="298" y="191"/>
                </a:lnTo>
                <a:lnTo>
                  <a:pt x="295" y="184"/>
                </a:lnTo>
                <a:lnTo>
                  <a:pt x="293" y="178"/>
                </a:lnTo>
                <a:lnTo>
                  <a:pt x="289" y="172"/>
                </a:lnTo>
                <a:lnTo>
                  <a:pt x="286" y="166"/>
                </a:lnTo>
                <a:lnTo>
                  <a:pt x="283" y="162"/>
                </a:lnTo>
                <a:lnTo>
                  <a:pt x="279" y="157"/>
                </a:lnTo>
                <a:lnTo>
                  <a:pt x="275" y="153"/>
                </a:lnTo>
                <a:lnTo>
                  <a:pt x="271" y="150"/>
                </a:lnTo>
                <a:lnTo>
                  <a:pt x="267" y="147"/>
                </a:lnTo>
                <a:lnTo>
                  <a:pt x="262" y="145"/>
                </a:lnTo>
                <a:lnTo>
                  <a:pt x="257" y="143"/>
                </a:lnTo>
                <a:lnTo>
                  <a:pt x="252" y="141"/>
                </a:lnTo>
                <a:lnTo>
                  <a:pt x="247" y="141"/>
                </a:lnTo>
                <a:lnTo>
                  <a:pt x="242" y="140"/>
                </a:lnTo>
                <a:lnTo>
                  <a:pt x="236" y="141"/>
                </a:lnTo>
                <a:lnTo>
                  <a:pt x="231" y="141"/>
                </a:lnTo>
                <a:lnTo>
                  <a:pt x="226" y="143"/>
                </a:lnTo>
                <a:lnTo>
                  <a:pt x="221" y="145"/>
                </a:lnTo>
                <a:lnTo>
                  <a:pt x="216" y="147"/>
                </a:lnTo>
                <a:lnTo>
                  <a:pt x="212" y="150"/>
                </a:lnTo>
                <a:lnTo>
                  <a:pt x="208" y="153"/>
                </a:lnTo>
                <a:lnTo>
                  <a:pt x="204" y="157"/>
                </a:lnTo>
                <a:lnTo>
                  <a:pt x="200" y="161"/>
                </a:lnTo>
                <a:lnTo>
                  <a:pt x="197" y="166"/>
                </a:lnTo>
                <a:lnTo>
                  <a:pt x="194" y="172"/>
                </a:lnTo>
                <a:lnTo>
                  <a:pt x="191" y="178"/>
                </a:lnTo>
                <a:lnTo>
                  <a:pt x="188" y="184"/>
                </a:lnTo>
                <a:lnTo>
                  <a:pt x="185" y="191"/>
                </a:lnTo>
                <a:lnTo>
                  <a:pt x="181" y="207"/>
                </a:lnTo>
                <a:lnTo>
                  <a:pt x="177" y="225"/>
                </a:lnTo>
                <a:lnTo>
                  <a:pt x="174" y="247"/>
                </a:lnTo>
                <a:lnTo>
                  <a:pt x="169" y="302"/>
                </a:lnTo>
                <a:lnTo>
                  <a:pt x="166" y="372"/>
                </a:lnTo>
                <a:lnTo>
                  <a:pt x="165" y="456"/>
                </a:lnTo>
                <a:close/>
              </a:path>
            </a:pathLst>
          </a:custGeom>
          <a:solidFill>
            <a:srgbClr val="000000"/>
          </a:solidFill>
          <a:ln w="0">
            <a:noFill/>
          </a:ln>
        </p:spPr>
      </p:sp>
      <p:sp>
        <p:nvSpPr>
          <p:cNvPr id="186" name=""/>
          <p:cNvSpPr/>
          <p:nvPr/>
        </p:nvSpPr>
        <p:spPr>
          <a:xfrm>
            <a:off x="1810800" y="2460240"/>
            <a:ext cx="173880" cy="323280"/>
          </a:xfrm>
          <a:custGeom>
            <a:avLst/>
            <a:gdLst/>
            <a:ahLst/>
            <a:rect l="0" t="0" r="r" b="b"/>
            <a:pathLst>
              <a:path w="484" h="899">
                <a:moveTo>
                  <a:pt x="483" y="898"/>
                </a:moveTo>
                <a:lnTo>
                  <a:pt x="8" y="898"/>
                </a:lnTo>
                <a:lnTo>
                  <a:pt x="8" y="775"/>
                </a:lnTo>
                <a:lnTo>
                  <a:pt x="165" y="552"/>
                </a:lnTo>
                <a:lnTo>
                  <a:pt x="220" y="472"/>
                </a:lnTo>
                <a:lnTo>
                  <a:pt x="240" y="441"/>
                </a:lnTo>
                <a:lnTo>
                  <a:pt x="254" y="416"/>
                </a:lnTo>
                <a:lnTo>
                  <a:pt x="266" y="393"/>
                </a:lnTo>
                <a:lnTo>
                  <a:pt x="275" y="372"/>
                </a:lnTo>
                <a:lnTo>
                  <a:pt x="283" y="351"/>
                </a:lnTo>
                <a:lnTo>
                  <a:pt x="287" y="340"/>
                </a:lnTo>
                <a:lnTo>
                  <a:pt x="290" y="330"/>
                </a:lnTo>
                <a:lnTo>
                  <a:pt x="293" y="320"/>
                </a:lnTo>
                <a:lnTo>
                  <a:pt x="295" y="310"/>
                </a:lnTo>
                <a:lnTo>
                  <a:pt x="297" y="299"/>
                </a:lnTo>
                <a:lnTo>
                  <a:pt x="299" y="289"/>
                </a:lnTo>
                <a:lnTo>
                  <a:pt x="300" y="278"/>
                </a:lnTo>
                <a:lnTo>
                  <a:pt x="301" y="267"/>
                </a:lnTo>
                <a:lnTo>
                  <a:pt x="301" y="257"/>
                </a:lnTo>
                <a:lnTo>
                  <a:pt x="302" y="246"/>
                </a:lnTo>
                <a:lnTo>
                  <a:pt x="301" y="233"/>
                </a:lnTo>
                <a:lnTo>
                  <a:pt x="300" y="222"/>
                </a:lnTo>
                <a:lnTo>
                  <a:pt x="298" y="211"/>
                </a:lnTo>
                <a:lnTo>
                  <a:pt x="296" y="201"/>
                </a:lnTo>
                <a:lnTo>
                  <a:pt x="293" y="192"/>
                </a:lnTo>
                <a:lnTo>
                  <a:pt x="291" y="188"/>
                </a:lnTo>
                <a:lnTo>
                  <a:pt x="289" y="184"/>
                </a:lnTo>
                <a:lnTo>
                  <a:pt x="287" y="180"/>
                </a:lnTo>
                <a:lnTo>
                  <a:pt x="284" y="176"/>
                </a:lnTo>
                <a:lnTo>
                  <a:pt x="282" y="173"/>
                </a:lnTo>
                <a:lnTo>
                  <a:pt x="279" y="169"/>
                </a:lnTo>
                <a:lnTo>
                  <a:pt x="276" y="166"/>
                </a:lnTo>
                <a:lnTo>
                  <a:pt x="273" y="164"/>
                </a:lnTo>
                <a:lnTo>
                  <a:pt x="270" y="161"/>
                </a:lnTo>
                <a:lnTo>
                  <a:pt x="267" y="158"/>
                </a:lnTo>
                <a:lnTo>
                  <a:pt x="263" y="156"/>
                </a:lnTo>
                <a:lnTo>
                  <a:pt x="260" y="154"/>
                </a:lnTo>
                <a:lnTo>
                  <a:pt x="256" y="152"/>
                </a:lnTo>
                <a:lnTo>
                  <a:pt x="253" y="150"/>
                </a:lnTo>
                <a:lnTo>
                  <a:pt x="249" y="149"/>
                </a:lnTo>
                <a:lnTo>
                  <a:pt x="245" y="148"/>
                </a:lnTo>
                <a:lnTo>
                  <a:pt x="241" y="147"/>
                </a:lnTo>
                <a:lnTo>
                  <a:pt x="237" y="146"/>
                </a:lnTo>
                <a:lnTo>
                  <a:pt x="229" y="144"/>
                </a:lnTo>
                <a:lnTo>
                  <a:pt x="220" y="144"/>
                </a:lnTo>
                <a:lnTo>
                  <a:pt x="212" y="144"/>
                </a:lnTo>
                <a:lnTo>
                  <a:pt x="204" y="145"/>
                </a:lnTo>
                <a:lnTo>
                  <a:pt x="196" y="146"/>
                </a:lnTo>
                <a:lnTo>
                  <a:pt x="189" y="148"/>
                </a:lnTo>
                <a:lnTo>
                  <a:pt x="181" y="151"/>
                </a:lnTo>
                <a:lnTo>
                  <a:pt x="174" y="154"/>
                </a:lnTo>
                <a:lnTo>
                  <a:pt x="167" y="157"/>
                </a:lnTo>
                <a:lnTo>
                  <a:pt x="160" y="161"/>
                </a:lnTo>
                <a:lnTo>
                  <a:pt x="153" y="166"/>
                </a:lnTo>
                <a:lnTo>
                  <a:pt x="145" y="171"/>
                </a:lnTo>
                <a:lnTo>
                  <a:pt x="137" y="178"/>
                </a:lnTo>
                <a:lnTo>
                  <a:pt x="129" y="185"/>
                </a:lnTo>
                <a:lnTo>
                  <a:pt x="111" y="202"/>
                </a:lnTo>
                <a:lnTo>
                  <a:pt x="92" y="222"/>
                </a:lnTo>
                <a:lnTo>
                  <a:pt x="0" y="125"/>
                </a:lnTo>
                <a:lnTo>
                  <a:pt x="16" y="108"/>
                </a:lnTo>
                <a:lnTo>
                  <a:pt x="31" y="92"/>
                </a:lnTo>
                <a:lnTo>
                  <a:pt x="46" y="78"/>
                </a:lnTo>
                <a:lnTo>
                  <a:pt x="61" y="65"/>
                </a:lnTo>
                <a:lnTo>
                  <a:pt x="76" y="53"/>
                </a:lnTo>
                <a:lnTo>
                  <a:pt x="90" y="43"/>
                </a:lnTo>
                <a:lnTo>
                  <a:pt x="104" y="34"/>
                </a:lnTo>
                <a:lnTo>
                  <a:pt x="118" y="27"/>
                </a:lnTo>
                <a:lnTo>
                  <a:pt x="132" y="20"/>
                </a:lnTo>
                <a:lnTo>
                  <a:pt x="146" y="15"/>
                </a:lnTo>
                <a:lnTo>
                  <a:pt x="160" y="10"/>
                </a:lnTo>
                <a:lnTo>
                  <a:pt x="175" y="7"/>
                </a:lnTo>
                <a:lnTo>
                  <a:pt x="190" y="4"/>
                </a:lnTo>
                <a:lnTo>
                  <a:pt x="205" y="2"/>
                </a:lnTo>
                <a:lnTo>
                  <a:pt x="220" y="0"/>
                </a:lnTo>
                <a:lnTo>
                  <a:pt x="236" y="0"/>
                </a:lnTo>
                <a:lnTo>
                  <a:pt x="262" y="1"/>
                </a:lnTo>
                <a:lnTo>
                  <a:pt x="287" y="4"/>
                </a:lnTo>
                <a:lnTo>
                  <a:pt x="310" y="9"/>
                </a:lnTo>
                <a:lnTo>
                  <a:pt x="321" y="12"/>
                </a:lnTo>
                <a:lnTo>
                  <a:pt x="332" y="16"/>
                </a:lnTo>
                <a:lnTo>
                  <a:pt x="342" y="20"/>
                </a:lnTo>
                <a:lnTo>
                  <a:pt x="352" y="25"/>
                </a:lnTo>
                <a:lnTo>
                  <a:pt x="361" y="30"/>
                </a:lnTo>
                <a:lnTo>
                  <a:pt x="370" y="35"/>
                </a:lnTo>
                <a:lnTo>
                  <a:pt x="379" y="42"/>
                </a:lnTo>
                <a:lnTo>
                  <a:pt x="388" y="48"/>
                </a:lnTo>
                <a:lnTo>
                  <a:pt x="396" y="55"/>
                </a:lnTo>
                <a:lnTo>
                  <a:pt x="404" y="63"/>
                </a:lnTo>
                <a:lnTo>
                  <a:pt x="411" y="71"/>
                </a:lnTo>
                <a:lnTo>
                  <a:pt x="418" y="79"/>
                </a:lnTo>
                <a:lnTo>
                  <a:pt x="424" y="88"/>
                </a:lnTo>
                <a:lnTo>
                  <a:pt x="430" y="97"/>
                </a:lnTo>
                <a:lnTo>
                  <a:pt x="435" y="107"/>
                </a:lnTo>
                <a:lnTo>
                  <a:pt x="440" y="117"/>
                </a:lnTo>
                <a:lnTo>
                  <a:pt x="445" y="127"/>
                </a:lnTo>
                <a:lnTo>
                  <a:pt x="449" y="138"/>
                </a:lnTo>
                <a:lnTo>
                  <a:pt x="455" y="161"/>
                </a:lnTo>
                <a:lnTo>
                  <a:pt x="460" y="185"/>
                </a:lnTo>
                <a:lnTo>
                  <a:pt x="463" y="211"/>
                </a:lnTo>
                <a:lnTo>
                  <a:pt x="464" y="238"/>
                </a:lnTo>
                <a:lnTo>
                  <a:pt x="463" y="263"/>
                </a:lnTo>
                <a:lnTo>
                  <a:pt x="461" y="287"/>
                </a:lnTo>
                <a:lnTo>
                  <a:pt x="458" y="311"/>
                </a:lnTo>
                <a:lnTo>
                  <a:pt x="453" y="334"/>
                </a:lnTo>
                <a:lnTo>
                  <a:pt x="447" y="357"/>
                </a:lnTo>
                <a:lnTo>
                  <a:pt x="439" y="380"/>
                </a:lnTo>
                <a:lnTo>
                  <a:pt x="430" y="402"/>
                </a:lnTo>
                <a:lnTo>
                  <a:pt x="420" y="425"/>
                </a:lnTo>
                <a:lnTo>
                  <a:pt x="408" y="448"/>
                </a:lnTo>
                <a:lnTo>
                  <a:pt x="395" y="472"/>
                </a:lnTo>
                <a:lnTo>
                  <a:pt x="380" y="496"/>
                </a:lnTo>
                <a:lnTo>
                  <a:pt x="364" y="520"/>
                </a:lnTo>
                <a:lnTo>
                  <a:pt x="341" y="553"/>
                </a:lnTo>
                <a:lnTo>
                  <a:pt x="305" y="601"/>
                </a:lnTo>
                <a:lnTo>
                  <a:pt x="193" y="746"/>
                </a:lnTo>
                <a:lnTo>
                  <a:pt x="193" y="751"/>
                </a:lnTo>
                <a:lnTo>
                  <a:pt x="483" y="751"/>
                </a:lnTo>
                <a:lnTo>
                  <a:pt x="483" y="898"/>
                </a:lnTo>
                <a:close/>
              </a:path>
            </a:pathLst>
          </a:custGeom>
          <a:solidFill>
            <a:srgbClr val="000000"/>
          </a:solidFill>
          <a:ln w="0">
            <a:noFill/>
          </a:ln>
        </p:spPr>
      </p:sp>
      <p:sp>
        <p:nvSpPr>
          <p:cNvPr id="187" name=""/>
          <p:cNvSpPr/>
          <p:nvPr/>
        </p:nvSpPr>
        <p:spPr>
          <a:xfrm>
            <a:off x="5879520" y="2459880"/>
            <a:ext cx="174240" cy="327960"/>
          </a:xfrm>
          <a:custGeom>
            <a:avLst/>
            <a:gdLst/>
            <a:ahLst/>
            <a:rect l="0" t="0" r="r" b="b"/>
            <a:pathLst>
              <a:path w="485" h="912">
                <a:moveTo>
                  <a:pt x="484" y="456"/>
                </a:moveTo>
                <a:lnTo>
                  <a:pt x="483" y="514"/>
                </a:lnTo>
                <a:lnTo>
                  <a:pt x="481" y="568"/>
                </a:lnTo>
                <a:lnTo>
                  <a:pt x="476" y="618"/>
                </a:lnTo>
                <a:lnTo>
                  <a:pt x="470" y="663"/>
                </a:lnTo>
                <a:lnTo>
                  <a:pt x="462" y="705"/>
                </a:lnTo>
                <a:lnTo>
                  <a:pt x="452" y="742"/>
                </a:lnTo>
                <a:lnTo>
                  <a:pt x="440" y="775"/>
                </a:lnTo>
                <a:lnTo>
                  <a:pt x="434" y="790"/>
                </a:lnTo>
                <a:lnTo>
                  <a:pt x="427" y="804"/>
                </a:lnTo>
                <a:lnTo>
                  <a:pt x="419" y="817"/>
                </a:lnTo>
                <a:lnTo>
                  <a:pt x="411" y="829"/>
                </a:lnTo>
                <a:lnTo>
                  <a:pt x="402" y="840"/>
                </a:lnTo>
                <a:lnTo>
                  <a:pt x="393" y="851"/>
                </a:lnTo>
                <a:lnTo>
                  <a:pt x="384" y="860"/>
                </a:lnTo>
                <a:lnTo>
                  <a:pt x="373" y="869"/>
                </a:lnTo>
                <a:lnTo>
                  <a:pt x="362" y="877"/>
                </a:lnTo>
                <a:lnTo>
                  <a:pt x="351" y="884"/>
                </a:lnTo>
                <a:lnTo>
                  <a:pt x="339" y="890"/>
                </a:lnTo>
                <a:lnTo>
                  <a:pt x="327" y="896"/>
                </a:lnTo>
                <a:lnTo>
                  <a:pt x="314" y="901"/>
                </a:lnTo>
                <a:lnTo>
                  <a:pt x="300" y="904"/>
                </a:lnTo>
                <a:lnTo>
                  <a:pt x="286" y="907"/>
                </a:lnTo>
                <a:lnTo>
                  <a:pt x="271" y="909"/>
                </a:lnTo>
                <a:lnTo>
                  <a:pt x="256" y="911"/>
                </a:lnTo>
                <a:lnTo>
                  <a:pt x="240" y="911"/>
                </a:lnTo>
                <a:lnTo>
                  <a:pt x="225" y="911"/>
                </a:lnTo>
                <a:lnTo>
                  <a:pt x="209" y="909"/>
                </a:lnTo>
                <a:lnTo>
                  <a:pt x="195" y="907"/>
                </a:lnTo>
                <a:lnTo>
                  <a:pt x="181" y="904"/>
                </a:lnTo>
                <a:lnTo>
                  <a:pt x="167" y="900"/>
                </a:lnTo>
                <a:lnTo>
                  <a:pt x="154" y="896"/>
                </a:lnTo>
                <a:lnTo>
                  <a:pt x="142" y="890"/>
                </a:lnTo>
                <a:lnTo>
                  <a:pt x="130" y="884"/>
                </a:lnTo>
                <a:lnTo>
                  <a:pt x="119" y="877"/>
                </a:lnTo>
                <a:lnTo>
                  <a:pt x="108" y="869"/>
                </a:lnTo>
                <a:lnTo>
                  <a:pt x="98" y="860"/>
                </a:lnTo>
                <a:lnTo>
                  <a:pt x="89" y="850"/>
                </a:lnTo>
                <a:lnTo>
                  <a:pt x="80" y="840"/>
                </a:lnTo>
                <a:lnTo>
                  <a:pt x="71" y="829"/>
                </a:lnTo>
                <a:lnTo>
                  <a:pt x="63" y="816"/>
                </a:lnTo>
                <a:lnTo>
                  <a:pt x="56" y="803"/>
                </a:lnTo>
                <a:lnTo>
                  <a:pt x="49" y="789"/>
                </a:lnTo>
                <a:lnTo>
                  <a:pt x="43" y="774"/>
                </a:lnTo>
                <a:lnTo>
                  <a:pt x="32" y="741"/>
                </a:lnTo>
                <a:lnTo>
                  <a:pt x="22" y="704"/>
                </a:lnTo>
                <a:lnTo>
                  <a:pt x="14" y="663"/>
                </a:lnTo>
                <a:lnTo>
                  <a:pt x="8" y="617"/>
                </a:lnTo>
                <a:lnTo>
                  <a:pt x="4" y="568"/>
                </a:lnTo>
                <a:lnTo>
                  <a:pt x="1" y="514"/>
                </a:lnTo>
                <a:lnTo>
                  <a:pt x="0" y="456"/>
                </a:lnTo>
                <a:lnTo>
                  <a:pt x="1" y="399"/>
                </a:lnTo>
                <a:lnTo>
                  <a:pt x="4" y="345"/>
                </a:lnTo>
                <a:lnTo>
                  <a:pt x="8" y="295"/>
                </a:lnTo>
                <a:lnTo>
                  <a:pt x="15" y="250"/>
                </a:lnTo>
                <a:lnTo>
                  <a:pt x="23" y="208"/>
                </a:lnTo>
                <a:lnTo>
                  <a:pt x="33" y="171"/>
                </a:lnTo>
                <a:lnTo>
                  <a:pt x="45" y="137"/>
                </a:lnTo>
                <a:lnTo>
                  <a:pt x="52" y="122"/>
                </a:lnTo>
                <a:lnTo>
                  <a:pt x="59" y="108"/>
                </a:lnTo>
                <a:lnTo>
                  <a:pt x="66" y="95"/>
                </a:lnTo>
                <a:lnTo>
                  <a:pt x="74" y="83"/>
                </a:lnTo>
                <a:lnTo>
                  <a:pt x="83" y="72"/>
                </a:lnTo>
                <a:lnTo>
                  <a:pt x="92" y="61"/>
                </a:lnTo>
                <a:lnTo>
                  <a:pt x="102" y="51"/>
                </a:lnTo>
                <a:lnTo>
                  <a:pt x="112" y="42"/>
                </a:lnTo>
                <a:lnTo>
                  <a:pt x="123" y="34"/>
                </a:lnTo>
                <a:lnTo>
                  <a:pt x="134" y="27"/>
                </a:lnTo>
                <a:lnTo>
                  <a:pt x="146" y="21"/>
                </a:lnTo>
                <a:lnTo>
                  <a:pt x="158" y="15"/>
                </a:lnTo>
                <a:lnTo>
                  <a:pt x="171" y="11"/>
                </a:lnTo>
                <a:lnTo>
                  <a:pt x="184" y="7"/>
                </a:lnTo>
                <a:lnTo>
                  <a:pt x="198" y="4"/>
                </a:lnTo>
                <a:lnTo>
                  <a:pt x="212" y="2"/>
                </a:lnTo>
                <a:lnTo>
                  <a:pt x="227" y="0"/>
                </a:lnTo>
                <a:lnTo>
                  <a:pt x="243" y="0"/>
                </a:lnTo>
                <a:lnTo>
                  <a:pt x="258" y="0"/>
                </a:lnTo>
                <a:lnTo>
                  <a:pt x="274" y="2"/>
                </a:lnTo>
                <a:lnTo>
                  <a:pt x="288" y="4"/>
                </a:lnTo>
                <a:lnTo>
                  <a:pt x="302" y="7"/>
                </a:lnTo>
                <a:lnTo>
                  <a:pt x="316" y="10"/>
                </a:lnTo>
                <a:lnTo>
                  <a:pt x="329" y="15"/>
                </a:lnTo>
                <a:lnTo>
                  <a:pt x="341" y="20"/>
                </a:lnTo>
                <a:lnTo>
                  <a:pt x="353" y="26"/>
                </a:lnTo>
                <a:lnTo>
                  <a:pt x="364" y="34"/>
                </a:lnTo>
                <a:lnTo>
                  <a:pt x="375" y="41"/>
                </a:lnTo>
                <a:lnTo>
                  <a:pt x="385" y="50"/>
                </a:lnTo>
                <a:lnTo>
                  <a:pt x="395" y="60"/>
                </a:lnTo>
                <a:lnTo>
                  <a:pt x="404" y="70"/>
                </a:lnTo>
                <a:lnTo>
                  <a:pt x="412" y="81"/>
                </a:lnTo>
                <a:lnTo>
                  <a:pt x="420" y="93"/>
                </a:lnTo>
                <a:lnTo>
                  <a:pt x="427" y="106"/>
                </a:lnTo>
                <a:lnTo>
                  <a:pt x="434" y="120"/>
                </a:lnTo>
                <a:lnTo>
                  <a:pt x="441" y="135"/>
                </a:lnTo>
                <a:lnTo>
                  <a:pt x="452" y="168"/>
                </a:lnTo>
                <a:lnTo>
                  <a:pt x="462" y="205"/>
                </a:lnTo>
                <a:lnTo>
                  <a:pt x="470" y="247"/>
                </a:lnTo>
                <a:lnTo>
                  <a:pt x="476" y="292"/>
                </a:lnTo>
                <a:lnTo>
                  <a:pt x="481" y="343"/>
                </a:lnTo>
                <a:lnTo>
                  <a:pt x="483" y="397"/>
                </a:lnTo>
                <a:lnTo>
                  <a:pt x="484" y="456"/>
                </a:lnTo>
                <a:moveTo>
                  <a:pt x="165" y="456"/>
                </a:moveTo>
                <a:lnTo>
                  <a:pt x="166" y="542"/>
                </a:lnTo>
                <a:lnTo>
                  <a:pt x="169" y="612"/>
                </a:lnTo>
                <a:lnTo>
                  <a:pt x="174" y="667"/>
                </a:lnTo>
                <a:lnTo>
                  <a:pt x="177" y="689"/>
                </a:lnTo>
                <a:lnTo>
                  <a:pt x="181" y="707"/>
                </a:lnTo>
                <a:lnTo>
                  <a:pt x="185" y="722"/>
                </a:lnTo>
                <a:lnTo>
                  <a:pt x="188" y="729"/>
                </a:lnTo>
                <a:lnTo>
                  <a:pt x="191" y="735"/>
                </a:lnTo>
                <a:lnTo>
                  <a:pt x="194" y="741"/>
                </a:lnTo>
                <a:lnTo>
                  <a:pt x="197" y="746"/>
                </a:lnTo>
                <a:lnTo>
                  <a:pt x="200" y="751"/>
                </a:lnTo>
                <a:lnTo>
                  <a:pt x="204" y="755"/>
                </a:lnTo>
                <a:lnTo>
                  <a:pt x="208" y="759"/>
                </a:lnTo>
                <a:lnTo>
                  <a:pt x="212" y="762"/>
                </a:lnTo>
                <a:lnTo>
                  <a:pt x="216" y="765"/>
                </a:lnTo>
                <a:lnTo>
                  <a:pt x="221" y="767"/>
                </a:lnTo>
                <a:lnTo>
                  <a:pt x="226" y="769"/>
                </a:lnTo>
                <a:lnTo>
                  <a:pt x="231" y="770"/>
                </a:lnTo>
                <a:lnTo>
                  <a:pt x="236" y="771"/>
                </a:lnTo>
                <a:lnTo>
                  <a:pt x="242" y="771"/>
                </a:lnTo>
                <a:lnTo>
                  <a:pt x="245" y="771"/>
                </a:lnTo>
                <a:lnTo>
                  <a:pt x="249" y="771"/>
                </a:lnTo>
                <a:lnTo>
                  <a:pt x="252" y="770"/>
                </a:lnTo>
                <a:lnTo>
                  <a:pt x="256" y="769"/>
                </a:lnTo>
                <a:lnTo>
                  <a:pt x="259" y="768"/>
                </a:lnTo>
                <a:lnTo>
                  <a:pt x="262" y="767"/>
                </a:lnTo>
                <a:lnTo>
                  <a:pt x="265" y="766"/>
                </a:lnTo>
                <a:lnTo>
                  <a:pt x="268" y="764"/>
                </a:lnTo>
                <a:lnTo>
                  <a:pt x="271" y="762"/>
                </a:lnTo>
                <a:lnTo>
                  <a:pt x="274" y="760"/>
                </a:lnTo>
                <a:lnTo>
                  <a:pt x="277" y="758"/>
                </a:lnTo>
                <a:lnTo>
                  <a:pt x="279" y="756"/>
                </a:lnTo>
                <a:lnTo>
                  <a:pt x="282" y="753"/>
                </a:lnTo>
                <a:lnTo>
                  <a:pt x="284" y="750"/>
                </a:lnTo>
                <a:lnTo>
                  <a:pt x="286" y="747"/>
                </a:lnTo>
                <a:lnTo>
                  <a:pt x="289" y="743"/>
                </a:lnTo>
                <a:lnTo>
                  <a:pt x="293" y="736"/>
                </a:lnTo>
                <a:lnTo>
                  <a:pt x="296" y="727"/>
                </a:lnTo>
                <a:lnTo>
                  <a:pt x="300" y="717"/>
                </a:lnTo>
                <a:lnTo>
                  <a:pt x="303" y="706"/>
                </a:lnTo>
                <a:lnTo>
                  <a:pt x="306" y="694"/>
                </a:lnTo>
                <a:lnTo>
                  <a:pt x="308" y="681"/>
                </a:lnTo>
                <a:lnTo>
                  <a:pt x="312" y="651"/>
                </a:lnTo>
                <a:lnTo>
                  <a:pt x="316" y="615"/>
                </a:lnTo>
                <a:lnTo>
                  <a:pt x="318" y="570"/>
                </a:lnTo>
                <a:lnTo>
                  <a:pt x="320" y="456"/>
                </a:lnTo>
                <a:lnTo>
                  <a:pt x="319" y="372"/>
                </a:lnTo>
                <a:lnTo>
                  <a:pt x="315" y="303"/>
                </a:lnTo>
                <a:lnTo>
                  <a:pt x="313" y="273"/>
                </a:lnTo>
                <a:lnTo>
                  <a:pt x="310" y="248"/>
                </a:lnTo>
                <a:lnTo>
                  <a:pt x="307" y="225"/>
                </a:lnTo>
                <a:lnTo>
                  <a:pt x="303" y="207"/>
                </a:lnTo>
                <a:lnTo>
                  <a:pt x="298" y="191"/>
                </a:lnTo>
                <a:lnTo>
                  <a:pt x="295" y="184"/>
                </a:lnTo>
                <a:lnTo>
                  <a:pt x="293" y="178"/>
                </a:lnTo>
                <a:lnTo>
                  <a:pt x="289" y="172"/>
                </a:lnTo>
                <a:lnTo>
                  <a:pt x="286" y="166"/>
                </a:lnTo>
                <a:lnTo>
                  <a:pt x="283" y="162"/>
                </a:lnTo>
                <a:lnTo>
                  <a:pt x="279" y="157"/>
                </a:lnTo>
                <a:lnTo>
                  <a:pt x="275" y="153"/>
                </a:lnTo>
                <a:lnTo>
                  <a:pt x="271" y="150"/>
                </a:lnTo>
                <a:lnTo>
                  <a:pt x="267" y="147"/>
                </a:lnTo>
                <a:lnTo>
                  <a:pt x="262" y="145"/>
                </a:lnTo>
                <a:lnTo>
                  <a:pt x="257" y="143"/>
                </a:lnTo>
                <a:lnTo>
                  <a:pt x="252" y="141"/>
                </a:lnTo>
                <a:lnTo>
                  <a:pt x="247" y="141"/>
                </a:lnTo>
                <a:lnTo>
                  <a:pt x="242" y="140"/>
                </a:lnTo>
                <a:lnTo>
                  <a:pt x="236" y="141"/>
                </a:lnTo>
                <a:lnTo>
                  <a:pt x="231" y="141"/>
                </a:lnTo>
                <a:lnTo>
                  <a:pt x="226" y="143"/>
                </a:lnTo>
                <a:lnTo>
                  <a:pt x="221" y="145"/>
                </a:lnTo>
                <a:lnTo>
                  <a:pt x="216" y="147"/>
                </a:lnTo>
                <a:lnTo>
                  <a:pt x="212" y="150"/>
                </a:lnTo>
                <a:lnTo>
                  <a:pt x="208" y="153"/>
                </a:lnTo>
                <a:lnTo>
                  <a:pt x="204" y="157"/>
                </a:lnTo>
                <a:lnTo>
                  <a:pt x="200" y="161"/>
                </a:lnTo>
                <a:lnTo>
                  <a:pt x="197" y="166"/>
                </a:lnTo>
                <a:lnTo>
                  <a:pt x="194" y="172"/>
                </a:lnTo>
                <a:lnTo>
                  <a:pt x="191" y="178"/>
                </a:lnTo>
                <a:lnTo>
                  <a:pt x="188" y="184"/>
                </a:lnTo>
                <a:lnTo>
                  <a:pt x="185" y="191"/>
                </a:lnTo>
                <a:lnTo>
                  <a:pt x="181" y="207"/>
                </a:lnTo>
                <a:lnTo>
                  <a:pt x="177" y="225"/>
                </a:lnTo>
                <a:lnTo>
                  <a:pt x="174" y="247"/>
                </a:lnTo>
                <a:lnTo>
                  <a:pt x="169" y="302"/>
                </a:lnTo>
                <a:lnTo>
                  <a:pt x="166" y="372"/>
                </a:lnTo>
                <a:lnTo>
                  <a:pt x="165" y="456"/>
                </a:lnTo>
                <a:close/>
              </a:path>
            </a:pathLst>
          </a:custGeom>
          <a:solidFill>
            <a:srgbClr val="000000"/>
          </a:solidFill>
          <a:ln w="0">
            <a:noFill/>
          </a:ln>
        </p:spPr>
      </p:sp>
      <p:sp>
        <p:nvSpPr>
          <p:cNvPr id="188" name=""/>
          <p:cNvSpPr/>
          <p:nvPr/>
        </p:nvSpPr>
        <p:spPr>
          <a:xfrm>
            <a:off x="6084360" y="2460240"/>
            <a:ext cx="173160" cy="327600"/>
          </a:xfrm>
          <a:custGeom>
            <a:avLst/>
            <a:gdLst/>
            <a:ahLst/>
            <a:rect l="0" t="0" r="r" b="b"/>
            <a:pathLst>
              <a:path w="482" h="911">
                <a:moveTo>
                  <a:pt x="464" y="212"/>
                </a:moveTo>
                <a:lnTo>
                  <a:pt x="463" y="232"/>
                </a:lnTo>
                <a:lnTo>
                  <a:pt x="461" y="252"/>
                </a:lnTo>
                <a:lnTo>
                  <a:pt x="458" y="271"/>
                </a:lnTo>
                <a:lnTo>
                  <a:pt x="454" y="289"/>
                </a:lnTo>
                <a:lnTo>
                  <a:pt x="448" y="306"/>
                </a:lnTo>
                <a:lnTo>
                  <a:pt x="441" y="322"/>
                </a:lnTo>
                <a:lnTo>
                  <a:pt x="432" y="338"/>
                </a:lnTo>
                <a:lnTo>
                  <a:pt x="423" y="352"/>
                </a:lnTo>
                <a:lnTo>
                  <a:pt x="412" y="366"/>
                </a:lnTo>
                <a:lnTo>
                  <a:pt x="400" y="378"/>
                </a:lnTo>
                <a:lnTo>
                  <a:pt x="387" y="390"/>
                </a:lnTo>
                <a:lnTo>
                  <a:pt x="373" y="400"/>
                </a:lnTo>
                <a:lnTo>
                  <a:pt x="358" y="409"/>
                </a:lnTo>
                <a:lnTo>
                  <a:pt x="342" y="417"/>
                </a:lnTo>
                <a:lnTo>
                  <a:pt x="325" y="425"/>
                </a:lnTo>
                <a:lnTo>
                  <a:pt x="306" y="431"/>
                </a:lnTo>
                <a:lnTo>
                  <a:pt x="306" y="435"/>
                </a:lnTo>
                <a:lnTo>
                  <a:pt x="327" y="439"/>
                </a:lnTo>
                <a:lnTo>
                  <a:pt x="346" y="444"/>
                </a:lnTo>
                <a:lnTo>
                  <a:pt x="364" y="451"/>
                </a:lnTo>
                <a:lnTo>
                  <a:pt x="380" y="458"/>
                </a:lnTo>
                <a:lnTo>
                  <a:pt x="396" y="467"/>
                </a:lnTo>
                <a:lnTo>
                  <a:pt x="410" y="477"/>
                </a:lnTo>
                <a:lnTo>
                  <a:pt x="424" y="488"/>
                </a:lnTo>
                <a:lnTo>
                  <a:pt x="436" y="501"/>
                </a:lnTo>
                <a:lnTo>
                  <a:pt x="441" y="507"/>
                </a:lnTo>
                <a:lnTo>
                  <a:pt x="446" y="514"/>
                </a:lnTo>
                <a:lnTo>
                  <a:pt x="451" y="522"/>
                </a:lnTo>
                <a:lnTo>
                  <a:pt x="456" y="529"/>
                </a:lnTo>
                <a:lnTo>
                  <a:pt x="460" y="537"/>
                </a:lnTo>
                <a:lnTo>
                  <a:pt x="464" y="545"/>
                </a:lnTo>
                <a:lnTo>
                  <a:pt x="470" y="562"/>
                </a:lnTo>
                <a:lnTo>
                  <a:pt x="475" y="581"/>
                </a:lnTo>
                <a:lnTo>
                  <a:pt x="479" y="600"/>
                </a:lnTo>
                <a:lnTo>
                  <a:pt x="481" y="621"/>
                </a:lnTo>
                <a:lnTo>
                  <a:pt x="481" y="642"/>
                </a:lnTo>
                <a:lnTo>
                  <a:pt x="480" y="672"/>
                </a:lnTo>
                <a:lnTo>
                  <a:pt x="477" y="700"/>
                </a:lnTo>
                <a:lnTo>
                  <a:pt x="471" y="727"/>
                </a:lnTo>
                <a:lnTo>
                  <a:pt x="467" y="740"/>
                </a:lnTo>
                <a:lnTo>
                  <a:pt x="462" y="752"/>
                </a:lnTo>
                <a:lnTo>
                  <a:pt x="457" y="764"/>
                </a:lnTo>
                <a:lnTo>
                  <a:pt x="452" y="776"/>
                </a:lnTo>
                <a:lnTo>
                  <a:pt x="445" y="787"/>
                </a:lnTo>
                <a:lnTo>
                  <a:pt x="439" y="798"/>
                </a:lnTo>
                <a:lnTo>
                  <a:pt x="431" y="808"/>
                </a:lnTo>
                <a:lnTo>
                  <a:pt x="423" y="818"/>
                </a:lnTo>
                <a:lnTo>
                  <a:pt x="415" y="828"/>
                </a:lnTo>
                <a:lnTo>
                  <a:pt x="405" y="837"/>
                </a:lnTo>
                <a:lnTo>
                  <a:pt x="396" y="846"/>
                </a:lnTo>
                <a:lnTo>
                  <a:pt x="385" y="854"/>
                </a:lnTo>
                <a:lnTo>
                  <a:pt x="375" y="862"/>
                </a:lnTo>
                <a:lnTo>
                  <a:pt x="364" y="869"/>
                </a:lnTo>
                <a:lnTo>
                  <a:pt x="352" y="876"/>
                </a:lnTo>
                <a:lnTo>
                  <a:pt x="340" y="882"/>
                </a:lnTo>
                <a:lnTo>
                  <a:pt x="328" y="887"/>
                </a:lnTo>
                <a:lnTo>
                  <a:pt x="315" y="892"/>
                </a:lnTo>
                <a:lnTo>
                  <a:pt x="289" y="900"/>
                </a:lnTo>
                <a:lnTo>
                  <a:pt x="260" y="905"/>
                </a:lnTo>
                <a:lnTo>
                  <a:pt x="230" y="909"/>
                </a:lnTo>
                <a:lnTo>
                  <a:pt x="197" y="910"/>
                </a:lnTo>
                <a:lnTo>
                  <a:pt x="169" y="909"/>
                </a:lnTo>
                <a:lnTo>
                  <a:pt x="141" y="907"/>
                </a:lnTo>
                <a:lnTo>
                  <a:pt x="115" y="904"/>
                </a:lnTo>
                <a:lnTo>
                  <a:pt x="89" y="900"/>
                </a:lnTo>
                <a:lnTo>
                  <a:pt x="65" y="894"/>
                </a:lnTo>
                <a:lnTo>
                  <a:pt x="42" y="887"/>
                </a:lnTo>
                <a:lnTo>
                  <a:pt x="21" y="878"/>
                </a:lnTo>
                <a:lnTo>
                  <a:pt x="0" y="868"/>
                </a:lnTo>
                <a:lnTo>
                  <a:pt x="0" y="721"/>
                </a:lnTo>
                <a:lnTo>
                  <a:pt x="10" y="726"/>
                </a:lnTo>
                <a:lnTo>
                  <a:pt x="20" y="732"/>
                </a:lnTo>
                <a:lnTo>
                  <a:pt x="31" y="737"/>
                </a:lnTo>
                <a:lnTo>
                  <a:pt x="42" y="742"/>
                </a:lnTo>
                <a:lnTo>
                  <a:pt x="53" y="747"/>
                </a:lnTo>
                <a:lnTo>
                  <a:pt x="64" y="751"/>
                </a:lnTo>
                <a:lnTo>
                  <a:pt x="87" y="759"/>
                </a:lnTo>
                <a:lnTo>
                  <a:pt x="98" y="762"/>
                </a:lnTo>
                <a:lnTo>
                  <a:pt x="110" y="765"/>
                </a:lnTo>
                <a:lnTo>
                  <a:pt x="121" y="767"/>
                </a:lnTo>
                <a:lnTo>
                  <a:pt x="132" y="769"/>
                </a:lnTo>
                <a:lnTo>
                  <a:pt x="143" y="771"/>
                </a:lnTo>
                <a:lnTo>
                  <a:pt x="154" y="772"/>
                </a:lnTo>
                <a:lnTo>
                  <a:pt x="165" y="772"/>
                </a:lnTo>
                <a:lnTo>
                  <a:pt x="176" y="773"/>
                </a:lnTo>
                <a:lnTo>
                  <a:pt x="193" y="772"/>
                </a:lnTo>
                <a:lnTo>
                  <a:pt x="209" y="771"/>
                </a:lnTo>
                <a:lnTo>
                  <a:pt x="224" y="768"/>
                </a:lnTo>
                <a:lnTo>
                  <a:pt x="238" y="764"/>
                </a:lnTo>
                <a:lnTo>
                  <a:pt x="251" y="760"/>
                </a:lnTo>
                <a:lnTo>
                  <a:pt x="256" y="757"/>
                </a:lnTo>
                <a:lnTo>
                  <a:pt x="262" y="754"/>
                </a:lnTo>
                <a:lnTo>
                  <a:pt x="268" y="751"/>
                </a:lnTo>
                <a:lnTo>
                  <a:pt x="273" y="748"/>
                </a:lnTo>
                <a:lnTo>
                  <a:pt x="278" y="744"/>
                </a:lnTo>
                <a:lnTo>
                  <a:pt x="282" y="740"/>
                </a:lnTo>
                <a:lnTo>
                  <a:pt x="286" y="736"/>
                </a:lnTo>
                <a:lnTo>
                  <a:pt x="291" y="732"/>
                </a:lnTo>
                <a:lnTo>
                  <a:pt x="294" y="727"/>
                </a:lnTo>
                <a:lnTo>
                  <a:pt x="298" y="722"/>
                </a:lnTo>
                <a:lnTo>
                  <a:pt x="301" y="716"/>
                </a:lnTo>
                <a:lnTo>
                  <a:pt x="304" y="711"/>
                </a:lnTo>
                <a:lnTo>
                  <a:pt x="307" y="705"/>
                </a:lnTo>
                <a:lnTo>
                  <a:pt x="309" y="698"/>
                </a:lnTo>
                <a:lnTo>
                  <a:pt x="313" y="685"/>
                </a:lnTo>
                <a:lnTo>
                  <a:pt x="316" y="670"/>
                </a:lnTo>
                <a:lnTo>
                  <a:pt x="317" y="655"/>
                </a:lnTo>
                <a:lnTo>
                  <a:pt x="318" y="638"/>
                </a:lnTo>
                <a:lnTo>
                  <a:pt x="317" y="622"/>
                </a:lnTo>
                <a:lnTo>
                  <a:pt x="315" y="607"/>
                </a:lnTo>
                <a:lnTo>
                  <a:pt x="312" y="593"/>
                </a:lnTo>
                <a:lnTo>
                  <a:pt x="308" y="580"/>
                </a:lnTo>
                <a:lnTo>
                  <a:pt x="302" y="568"/>
                </a:lnTo>
                <a:lnTo>
                  <a:pt x="295" y="557"/>
                </a:lnTo>
                <a:lnTo>
                  <a:pt x="287" y="547"/>
                </a:lnTo>
                <a:lnTo>
                  <a:pt x="277" y="538"/>
                </a:lnTo>
                <a:lnTo>
                  <a:pt x="266" y="530"/>
                </a:lnTo>
                <a:lnTo>
                  <a:pt x="254" y="524"/>
                </a:lnTo>
                <a:lnTo>
                  <a:pt x="241" y="518"/>
                </a:lnTo>
                <a:lnTo>
                  <a:pt x="226" y="513"/>
                </a:lnTo>
                <a:lnTo>
                  <a:pt x="210" y="510"/>
                </a:lnTo>
                <a:lnTo>
                  <a:pt x="193" y="507"/>
                </a:lnTo>
                <a:lnTo>
                  <a:pt x="175" y="506"/>
                </a:lnTo>
                <a:lnTo>
                  <a:pt x="155" y="505"/>
                </a:lnTo>
                <a:lnTo>
                  <a:pt x="105" y="505"/>
                </a:lnTo>
                <a:lnTo>
                  <a:pt x="105" y="382"/>
                </a:lnTo>
                <a:lnTo>
                  <a:pt x="153" y="382"/>
                </a:lnTo>
                <a:lnTo>
                  <a:pt x="170" y="382"/>
                </a:lnTo>
                <a:lnTo>
                  <a:pt x="187" y="380"/>
                </a:lnTo>
                <a:lnTo>
                  <a:pt x="202" y="377"/>
                </a:lnTo>
                <a:lnTo>
                  <a:pt x="216" y="374"/>
                </a:lnTo>
                <a:lnTo>
                  <a:pt x="230" y="369"/>
                </a:lnTo>
                <a:lnTo>
                  <a:pt x="236" y="366"/>
                </a:lnTo>
                <a:lnTo>
                  <a:pt x="242" y="363"/>
                </a:lnTo>
                <a:lnTo>
                  <a:pt x="247" y="360"/>
                </a:lnTo>
                <a:lnTo>
                  <a:pt x="253" y="356"/>
                </a:lnTo>
                <a:lnTo>
                  <a:pt x="258" y="352"/>
                </a:lnTo>
                <a:lnTo>
                  <a:pt x="263" y="348"/>
                </a:lnTo>
                <a:lnTo>
                  <a:pt x="268" y="344"/>
                </a:lnTo>
                <a:lnTo>
                  <a:pt x="272" y="339"/>
                </a:lnTo>
                <a:lnTo>
                  <a:pt x="276" y="334"/>
                </a:lnTo>
                <a:lnTo>
                  <a:pt x="280" y="329"/>
                </a:lnTo>
                <a:lnTo>
                  <a:pt x="283" y="324"/>
                </a:lnTo>
                <a:lnTo>
                  <a:pt x="287" y="318"/>
                </a:lnTo>
                <a:lnTo>
                  <a:pt x="289" y="312"/>
                </a:lnTo>
                <a:lnTo>
                  <a:pt x="292" y="306"/>
                </a:lnTo>
                <a:lnTo>
                  <a:pt x="294" y="299"/>
                </a:lnTo>
                <a:lnTo>
                  <a:pt x="296" y="293"/>
                </a:lnTo>
                <a:lnTo>
                  <a:pt x="299" y="279"/>
                </a:lnTo>
                <a:lnTo>
                  <a:pt x="301" y="263"/>
                </a:lnTo>
                <a:lnTo>
                  <a:pt x="302" y="247"/>
                </a:lnTo>
                <a:lnTo>
                  <a:pt x="301" y="234"/>
                </a:lnTo>
                <a:lnTo>
                  <a:pt x="300" y="222"/>
                </a:lnTo>
                <a:lnTo>
                  <a:pt x="298" y="211"/>
                </a:lnTo>
                <a:lnTo>
                  <a:pt x="295" y="201"/>
                </a:lnTo>
                <a:lnTo>
                  <a:pt x="292" y="191"/>
                </a:lnTo>
                <a:lnTo>
                  <a:pt x="290" y="187"/>
                </a:lnTo>
                <a:lnTo>
                  <a:pt x="288" y="182"/>
                </a:lnTo>
                <a:lnTo>
                  <a:pt x="285" y="178"/>
                </a:lnTo>
                <a:lnTo>
                  <a:pt x="283" y="175"/>
                </a:lnTo>
                <a:lnTo>
                  <a:pt x="280" y="171"/>
                </a:lnTo>
                <a:lnTo>
                  <a:pt x="277" y="167"/>
                </a:lnTo>
                <a:lnTo>
                  <a:pt x="274" y="164"/>
                </a:lnTo>
                <a:lnTo>
                  <a:pt x="271" y="161"/>
                </a:lnTo>
                <a:lnTo>
                  <a:pt x="267" y="158"/>
                </a:lnTo>
                <a:lnTo>
                  <a:pt x="263" y="156"/>
                </a:lnTo>
                <a:lnTo>
                  <a:pt x="260" y="153"/>
                </a:lnTo>
                <a:lnTo>
                  <a:pt x="256" y="151"/>
                </a:lnTo>
                <a:lnTo>
                  <a:pt x="252" y="149"/>
                </a:lnTo>
                <a:lnTo>
                  <a:pt x="247" y="147"/>
                </a:lnTo>
                <a:lnTo>
                  <a:pt x="243" y="146"/>
                </a:lnTo>
                <a:lnTo>
                  <a:pt x="238" y="144"/>
                </a:lnTo>
                <a:lnTo>
                  <a:pt x="229" y="142"/>
                </a:lnTo>
                <a:lnTo>
                  <a:pt x="219" y="141"/>
                </a:lnTo>
                <a:lnTo>
                  <a:pt x="208" y="140"/>
                </a:lnTo>
                <a:lnTo>
                  <a:pt x="199" y="141"/>
                </a:lnTo>
                <a:lnTo>
                  <a:pt x="191" y="141"/>
                </a:lnTo>
                <a:lnTo>
                  <a:pt x="182" y="142"/>
                </a:lnTo>
                <a:lnTo>
                  <a:pt x="174" y="144"/>
                </a:lnTo>
                <a:lnTo>
                  <a:pt x="165" y="146"/>
                </a:lnTo>
                <a:lnTo>
                  <a:pt x="157" y="149"/>
                </a:lnTo>
                <a:lnTo>
                  <a:pt x="140" y="155"/>
                </a:lnTo>
                <a:lnTo>
                  <a:pt x="124" y="163"/>
                </a:lnTo>
                <a:lnTo>
                  <a:pt x="107" y="173"/>
                </a:lnTo>
                <a:lnTo>
                  <a:pt x="91" y="185"/>
                </a:lnTo>
                <a:lnTo>
                  <a:pt x="74" y="199"/>
                </a:lnTo>
                <a:lnTo>
                  <a:pt x="0" y="90"/>
                </a:lnTo>
                <a:lnTo>
                  <a:pt x="23" y="69"/>
                </a:lnTo>
                <a:lnTo>
                  <a:pt x="35" y="59"/>
                </a:lnTo>
                <a:lnTo>
                  <a:pt x="48" y="50"/>
                </a:lnTo>
                <a:lnTo>
                  <a:pt x="61" y="42"/>
                </a:lnTo>
                <a:lnTo>
                  <a:pt x="74" y="35"/>
                </a:lnTo>
                <a:lnTo>
                  <a:pt x="87" y="28"/>
                </a:lnTo>
                <a:lnTo>
                  <a:pt x="101" y="22"/>
                </a:lnTo>
                <a:lnTo>
                  <a:pt x="116" y="17"/>
                </a:lnTo>
                <a:lnTo>
                  <a:pt x="130" y="13"/>
                </a:lnTo>
                <a:lnTo>
                  <a:pt x="161" y="6"/>
                </a:lnTo>
                <a:lnTo>
                  <a:pt x="193" y="1"/>
                </a:lnTo>
                <a:lnTo>
                  <a:pt x="226" y="0"/>
                </a:lnTo>
                <a:lnTo>
                  <a:pt x="253" y="1"/>
                </a:lnTo>
                <a:lnTo>
                  <a:pt x="279" y="4"/>
                </a:lnTo>
                <a:lnTo>
                  <a:pt x="303" y="8"/>
                </a:lnTo>
                <a:lnTo>
                  <a:pt x="326" y="14"/>
                </a:lnTo>
                <a:lnTo>
                  <a:pt x="347" y="22"/>
                </a:lnTo>
                <a:lnTo>
                  <a:pt x="357" y="27"/>
                </a:lnTo>
                <a:lnTo>
                  <a:pt x="366" y="32"/>
                </a:lnTo>
                <a:lnTo>
                  <a:pt x="375" y="37"/>
                </a:lnTo>
                <a:lnTo>
                  <a:pt x="384" y="43"/>
                </a:lnTo>
                <a:lnTo>
                  <a:pt x="393" y="50"/>
                </a:lnTo>
                <a:lnTo>
                  <a:pt x="401" y="57"/>
                </a:lnTo>
                <a:lnTo>
                  <a:pt x="408" y="64"/>
                </a:lnTo>
                <a:lnTo>
                  <a:pt x="416" y="71"/>
                </a:lnTo>
                <a:lnTo>
                  <a:pt x="422" y="79"/>
                </a:lnTo>
                <a:lnTo>
                  <a:pt x="428" y="88"/>
                </a:lnTo>
                <a:lnTo>
                  <a:pt x="434" y="96"/>
                </a:lnTo>
                <a:lnTo>
                  <a:pt x="439" y="105"/>
                </a:lnTo>
                <a:lnTo>
                  <a:pt x="444" y="114"/>
                </a:lnTo>
                <a:lnTo>
                  <a:pt x="448" y="124"/>
                </a:lnTo>
                <a:lnTo>
                  <a:pt x="452" y="134"/>
                </a:lnTo>
                <a:lnTo>
                  <a:pt x="455" y="144"/>
                </a:lnTo>
                <a:lnTo>
                  <a:pt x="458" y="154"/>
                </a:lnTo>
                <a:lnTo>
                  <a:pt x="460" y="165"/>
                </a:lnTo>
                <a:lnTo>
                  <a:pt x="463" y="188"/>
                </a:lnTo>
                <a:lnTo>
                  <a:pt x="464" y="212"/>
                </a:lnTo>
                <a:close/>
              </a:path>
            </a:pathLst>
          </a:custGeom>
          <a:solidFill>
            <a:srgbClr val="000000"/>
          </a:solidFill>
          <a:ln w="0">
            <a:noFill/>
          </a:ln>
        </p:spPr>
      </p:sp>
      <p:sp>
        <p:nvSpPr>
          <p:cNvPr id="189" name=""/>
          <p:cNvSpPr/>
          <p:nvPr/>
        </p:nvSpPr>
        <p:spPr>
          <a:xfrm>
            <a:off x="5879520" y="4098600"/>
            <a:ext cx="174240" cy="327960"/>
          </a:xfrm>
          <a:custGeom>
            <a:avLst/>
            <a:gdLst/>
            <a:ahLst/>
            <a:rect l="0" t="0" r="r" b="b"/>
            <a:pathLst>
              <a:path w="485" h="912">
                <a:moveTo>
                  <a:pt x="484" y="456"/>
                </a:moveTo>
                <a:lnTo>
                  <a:pt x="483" y="514"/>
                </a:lnTo>
                <a:lnTo>
                  <a:pt x="481" y="568"/>
                </a:lnTo>
                <a:lnTo>
                  <a:pt x="476" y="618"/>
                </a:lnTo>
                <a:lnTo>
                  <a:pt x="470" y="663"/>
                </a:lnTo>
                <a:lnTo>
                  <a:pt x="462" y="705"/>
                </a:lnTo>
                <a:lnTo>
                  <a:pt x="452" y="742"/>
                </a:lnTo>
                <a:lnTo>
                  <a:pt x="440" y="775"/>
                </a:lnTo>
                <a:lnTo>
                  <a:pt x="434" y="790"/>
                </a:lnTo>
                <a:lnTo>
                  <a:pt x="427" y="804"/>
                </a:lnTo>
                <a:lnTo>
                  <a:pt x="419" y="817"/>
                </a:lnTo>
                <a:lnTo>
                  <a:pt x="411" y="829"/>
                </a:lnTo>
                <a:lnTo>
                  <a:pt x="402" y="840"/>
                </a:lnTo>
                <a:lnTo>
                  <a:pt x="393" y="851"/>
                </a:lnTo>
                <a:lnTo>
                  <a:pt x="384" y="860"/>
                </a:lnTo>
                <a:lnTo>
                  <a:pt x="373" y="869"/>
                </a:lnTo>
                <a:lnTo>
                  <a:pt x="362" y="877"/>
                </a:lnTo>
                <a:lnTo>
                  <a:pt x="351" y="884"/>
                </a:lnTo>
                <a:lnTo>
                  <a:pt x="339" y="890"/>
                </a:lnTo>
                <a:lnTo>
                  <a:pt x="327" y="896"/>
                </a:lnTo>
                <a:lnTo>
                  <a:pt x="314" y="901"/>
                </a:lnTo>
                <a:lnTo>
                  <a:pt x="300" y="904"/>
                </a:lnTo>
                <a:lnTo>
                  <a:pt x="286" y="907"/>
                </a:lnTo>
                <a:lnTo>
                  <a:pt x="271" y="909"/>
                </a:lnTo>
                <a:lnTo>
                  <a:pt x="256" y="911"/>
                </a:lnTo>
                <a:lnTo>
                  <a:pt x="240" y="911"/>
                </a:lnTo>
                <a:lnTo>
                  <a:pt x="225" y="911"/>
                </a:lnTo>
                <a:lnTo>
                  <a:pt x="209" y="909"/>
                </a:lnTo>
                <a:lnTo>
                  <a:pt x="195" y="907"/>
                </a:lnTo>
                <a:lnTo>
                  <a:pt x="181" y="904"/>
                </a:lnTo>
                <a:lnTo>
                  <a:pt x="167" y="900"/>
                </a:lnTo>
                <a:lnTo>
                  <a:pt x="154" y="896"/>
                </a:lnTo>
                <a:lnTo>
                  <a:pt x="142" y="890"/>
                </a:lnTo>
                <a:lnTo>
                  <a:pt x="130" y="884"/>
                </a:lnTo>
                <a:lnTo>
                  <a:pt x="119" y="877"/>
                </a:lnTo>
                <a:lnTo>
                  <a:pt x="108" y="869"/>
                </a:lnTo>
                <a:lnTo>
                  <a:pt x="98" y="860"/>
                </a:lnTo>
                <a:lnTo>
                  <a:pt x="89" y="850"/>
                </a:lnTo>
                <a:lnTo>
                  <a:pt x="80" y="840"/>
                </a:lnTo>
                <a:lnTo>
                  <a:pt x="71" y="829"/>
                </a:lnTo>
                <a:lnTo>
                  <a:pt x="63" y="816"/>
                </a:lnTo>
                <a:lnTo>
                  <a:pt x="56" y="803"/>
                </a:lnTo>
                <a:lnTo>
                  <a:pt x="49" y="789"/>
                </a:lnTo>
                <a:lnTo>
                  <a:pt x="43" y="774"/>
                </a:lnTo>
                <a:lnTo>
                  <a:pt x="32" y="741"/>
                </a:lnTo>
                <a:lnTo>
                  <a:pt x="22" y="704"/>
                </a:lnTo>
                <a:lnTo>
                  <a:pt x="14" y="663"/>
                </a:lnTo>
                <a:lnTo>
                  <a:pt x="8" y="617"/>
                </a:lnTo>
                <a:lnTo>
                  <a:pt x="4" y="568"/>
                </a:lnTo>
                <a:lnTo>
                  <a:pt x="1" y="514"/>
                </a:lnTo>
                <a:lnTo>
                  <a:pt x="0" y="456"/>
                </a:lnTo>
                <a:lnTo>
                  <a:pt x="1" y="399"/>
                </a:lnTo>
                <a:lnTo>
                  <a:pt x="4" y="345"/>
                </a:lnTo>
                <a:lnTo>
                  <a:pt x="8" y="295"/>
                </a:lnTo>
                <a:lnTo>
                  <a:pt x="15" y="250"/>
                </a:lnTo>
                <a:lnTo>
                  <a:pt x="23" y="208"/>
                </a:lnTo>
                <a:lnTo>
                  <a:pt x="33" y="171"/>
                </a:lnTo>
                <a:lnTo>
                  <a:pt x="45" y="137"/>
                </a:lnTo>
                <a:lnTo>
                  <a:pt x="52" y="122"/>
                </a:lnTo>
                <a:lnTo>
                  <a:pt x="59" y="108"/>
                </a:lnTo>
                <a:lnTo>
                  <a:pt x="66" y="95"/>
                </a:lnTo>
                <a:lnTo>
                  <a:pt x="74" y="83"/>
                </a:lnTo>
                <a:lnTo>
                  <a:pt x="83" y="72"/>
                </a:lnTo>
                <a:lnTo>
                  <a:pt x="92" y="61"/>
                </a:lnTo>
                <a:lnTo>
                  <a:pt x="102" y="51"/>
                </a:lnTo>
                <a:lnTo>
                  <a:pt x="112" y="42"/>
                </a:lnTo>
                <a:lnTo>
                  <a:pt x="123" y="34"/>
                </a:lnTo>
                <a:lnTo>
                  <a:pt x="134" y="27"/>
                </a:lnTo>
                <a:lnTo>
                  <a:pt x="146" y="21"/>
                </a:lnTo>
                <a:lnTo>
                  <a:pt x="158" y="15"/>
                </a:lnTo>
                <a:lnTo>
                  <a:pt x="171" y="11"/>
                </a:lnTo>
                <a:lnTo>
                  <a:pt x="184" y="7"/>
                </a:lnTo>
                <a:lnTo>
                  <a:pt x="198" y="4"/>
                </a:lnTo>
                <a:lnTo>
                  <a:pt x="212" y="2"/>
                </a:lnTo>
                <a:lnTo>
                  <a:pt x="227" y="0"/>
                </a:lnTo>
                <a:lnTo>
                  <a:pt x="243" y="0"/>
                </a:lnTo>
                <a:lnTo>
                  <a:pt x="258" y="0"/>
                </a:lnTo>
                <a:lnTo>
                  <a:pt x="274" y="2"/>
                </a:lnTo>
                <a:lnTo>
                  <a:pt x="288" y="4"/>
                </a:lnTo>
                <a:lnTo>
                  <a:pt x="302" y="7"/>
                </a:lnTo>
                <a:lnTo>
                  <a:pt x="316" y="10"/>
                </a:lnTo>
                <a:lnTo>
                  <a:pt x="329" y="15"/>
                </a:lnTo>
                <a:lnTo>
                  <a:pt x="341" y="20"/>
                </a:lnTo>
                <a:lnTo>
                  <a:pt x="353" y="26"/>
                </a:lnTo>
                <a:lnTo>
                  <a:pt x="364" y="34"/>
                </a:lnTo>
                <a:lnTo>
                  <a:pt x="375" y="41"/>
                </a:lnTo>
                <a:lnTo>
                  <a:pt x="385" y="50"/>
                </a:lnTo>
                <a:lnTo>
                  <a:pt x="395" y="60"/>
                </a:lnTo>
                <a:lnTo>
                  <a:pt x="404" y="70"/>
                </a:lnTo>
                <a:lnTo>
                  <a:pt x="412" y="81"/>
                </a:lnTo>
                <a:lnTo>
                  <a:pt x="420" y="93"/>
                </a:lnTo>
                <a:lnTo>
                  <a:pt x="427" y="106"/>
                </a:lnTo>
                <a:lnTo>
                  <a:pt x="434" y="120"/>
                </a:lnTo>
                <a:lnTo>
                  <a:pt x="441" y="135"/>
                </a:lnTo>
                <a:lnTo>
                  <a:pt x="452" y="168"/>
                </a:lnTo>
                <a:lnTo>
                  <a:pt x="462" y="205"/>
                </a:lnTo>
                <a:lnTo>
                  <a:pt x="470" y="247"/>
                </a:lnTo>
                <a:lnTo>
                  <a:pt x="476" y="292"/>
                </a:lnTo>
                <a:lnTo>
                  <a:pt x="481" y="343"/>
                </a:lnTo>
                <a:lnTo>
                  <a:pt x="483" y="397"/>
                </a:lnTo>
                <a:lnTo>
                  <a:pt x="484" y="456"/>
                </a:lnTo>
                <a:moveTo>
                  <a:pt x="165" y="456"/>
                </a:moveTo>
                <a:lnTo>
                  <a:pt x="166" y="542"/>
                </a:lnTo>
                <a:lnTo>
                  <a:pt x="169" y="612"/>
                </a:lnTo>
                <a:lnTo>
                  <a:pt x="174" y="667"/>
                </a:lnTo>
                <a:lnTo>
                  <a:pt x="177" y="689"/>
                </a:lnTo>
                <a:lnTo>
                  <a:pt x="181" y="707"/>
                </a:lnTo>
                <a:lnTo>
                  <a:pt x="185" y="722"/>
                </a:lnTo>
                <a:lnTo>
                  <a:pt x="188" y="729"/>
                </a:lnTo>
                <a:lnTo>
                  <a:pt x="191" y="735"/>
                </a:lnTo>
                <a:lnTo>
                  <a:pt x="194" y="741"/>
                </a:lnTo>
                <a:lnTo>
                  <a:pt x="197" y="746"/>
                </a:lnTo>
                <a:lnTo>
                  <a:pt x="200" y="751"/>
                </a:lnTo>
                <a:lnTo>
                  <a:pt x="204" y="755"/>
                </a:lnTo>
                <a:lnTo>
                  <a:pt x="208" y="759"/>
                </a:lnTo>
                <a:lnTo>
                  <a:pt x="212" y="762"/>
                </a:lnTo>
                <a:lnTo>
                  <a:pt x="216" y="765"/>
                </a:lnTo>
                <a:lnTo>
                  <a:pt x="221" y="767"/>
                </a:lnTo>
                <a:lnTo>
                  <a:pt x="226" y="769"/>
                </a:lnTo>
                <a:lnTo>
                  <a:pt x="231" y="770"/>
                </a:lnTo>
                <a:lnTo>
                  <a:pt x="236" y="771"/>
                </a:lnTo>
                <a:lnTo>
                  <a:pt x="242" y="771"/>
                </a:lnTo>
                <a:lnTo>
                  <a:pt x="245" y="771"/>
                </a:lnTo>
                <a:lnTo>
                  <a:pt x="249" y="771"/>
                </a:lnTo>
                <a:lnTo>
                  <a:pt x="252" y="770"/>
                </a:lnTo>
                <a:lnTo>
                  <a:pt x="256" y="769"/>
                </a:lnTo>
                <a:lnTo>
                  <a:pt x="259" y="768"/>
                </a:lnTo>
                <a:lnTo>
                  <a:pt x="262" y="767"/>
                </a:lnTo>
                <a:lnTo>
                  <a:pt x="265" y="766"/>
                </a:lnTo>
                <a:lnTo>
                  <a:pt x="268" y="764"/>
                </a:lnTo>
                <a:lnTo>
                  <a:pt x="271" y="762"/>
                </a:lnTo>
                <a:lnTo>
                  <a:pt x="274" y="760"/>
                </a:lnTo>
                <a:lnTo>
                  <a:pt x="277" y="758"/>
                </a:lnTo>
                <a:lnTo>
                  <a:pt x="279" y="756"/>
                </a:lnTo>
                <a:lnTo>
                  <a:pt x="282" y="753"/>
                </a:lnTo>
                <a:lnTo>
                  <a:pt x="284" y="750"/>
                </a:lnTo>
                <a:lnTo>
                  <a:pt x="286" y="747"/>
                </a:lnTo>
                <a:lnTo>
                  <a:pt x="289" y="743"/>
                </a:lnTo>
                <a:lnTo>
                  <a:pt x="293" y="736"/>
                </a:lnTo>
                <a:lnTo>
                  <a:pt x="296" y="727"/>
                </a:lnTo>
                <a:lnTo>
                  <a:pt x="300" y="717"/>
                </a:lnTo>
                <a:lnTo>
                  <a:pt x="303" y="706"/>
                </a:lnTo>
                <a:lnTo>
                  <a:pt x="306" y="694"/>
                </a:lnTo>
                <a:lnTo>
                  <a:pt x="308" y="681"/>
                </a:lnTo>
                <a:lnTo>
                  <a:pt x="312" y="651"/>
                </a:lnTo>
                <a:lnTo>
                  <a:pt x="316" y="615"/>
                </a:lnTo>
                <a:lnTo>
                  <a:pt x="318" y="570"/>
                </a:lnTo>
                <a:lnTo>
                  <a:pt x="320" y="456"/>
                </a:lnTo>
                <a:lnTo>
                  <a:pt x="319" y="372"/>
                </a:lnTo>
                <a:lnTo>
                  <a:pt x="315" y="303"/>
                </a:lnTo>
                <a:lnTo>
                  <a:pt x="313" y="273"/>
                </a:lnTo>
                <a:lnTo>
                  <a:pt x="310" y="248"/>
                </a:lnTo>
                <a:lnTo>
                  <a:pt x="307" y="225"/>
                </a:lnTo>
                <a:lnTo>
                  <a:pt x="303" y="207"/>
                </a:lnTo>
                <a:lnTo>
                  <a:pt x="298" y="191"/>
                </a:lnTo>
                <a:lnTo>
                  <a:pt x="295" y="184"/>
                </a:lnTo>
                <a:lnTo>
                  <a:pt x="293" y="178"/>
                </a:lnTo>
                <a:lnTo>
                  <a:pt x="289" y="172"/>
                </a:lnTo>
                <a:lnTo>
                  <a:pt x="286" y="166"/>
                </a:lnTo>
                <a:lnTo>
                  <a:pt x="283" y="162"/>
                </a:lnTo>
                <a:lnTo>
                  <a:pt x="279" y="157"/>
                </a:lnTo>
                <a:lnTo>
                  <a:pt x="275" y="153"/>
                </a:lnTo>
                <a:lnTo>
                  <a:pt x="271" y="150"/>
                </a:lnTo>
                <a:lnTo>
                  <a:pt x="267" y="147"/>
                </a:lnTo>
                <a:lnTo>
                  <a:pt x="262" y="145"/>
                </a:lnTo>
                <a:lnTo>
                  <a:pt x="257" y="143"/>
                </a:lnTo>
                <a:lnTo>
                  <a:pt x="252" y="141"/>
                </a:lnTo>
                <a:lnTo>
                  <a:pt x="247" y="141"/>
                </a:lnTo>
                <a:lnTo>
                  <a:pt x="242" y="140"/>
                </a:lnTo>
                <a:lnTo>
                  <a:pt x="236" y="141"/>
                </a:lnTo>
                <a:lnTo>
                  <a:pt x="231" y="141"/>
                </a:lnTo>
                <a:lnTo>
                  <a:pt x="226" y="143"/>
                </a:lnTo>
                <a:lnTo>
                  <a:pt x="221" y="145"/>
                </a:lnTo>
                <a:lnTo>
                  <a:pt x="216" y="147"/>
                </a:lnTo>
                <a:lnTo>
                  <a:pt x="212" y="150"/>
                </a:lnTo>
                <a:lnTo>
                  <a:pt x="208" y="153"/>
                </a:lnTo>
                <a:lnTo>
                  <a:pt x="204" y="157"/>
                </a:lnTo>
                <a:lnTo>
                  <a:pt x="200" y="161"/>
                </a:lnTo>
                <a:lnTo>
                  <a:pt x="197" y="166"/>
                </a:lnTo>
                <a:lnTo>
                  <a:pt x="194" y="172"/>
                </a:lnTo>
                <a:lnTo>
                  <a:pt x="191" y="178"/>
                </a:lnTo>
                <a:lnTo>
                  <a:pt x="188" y="184"/>
                </a:lnTo>
                <a:lnTo>
                  <a:pt x="185" y="191"/>
                </a:lnTo>
                <a:lnTo>
                  <a:pt x="181" y="207"/>
                </a:lnTo>
                <a:lnTo>
                  <a:pt x="177" y="225"/>
                </a:lnTo>
                <a:lnTo>
                  <a:pt x="174" y="247"/>
                </a:lnTo>
                <a:lnTo>
                  <a:pt x="169" y="302"/>
                </a:lnTo>
                <a:lnTo>
                  <a:pt x="166" y="372"/>
                </a:lnTo>
                <a:lnTo>
                  <a:pt x="165" y="456"/>
                </a:lnTo>
                <a:close/>
              </a:path>
            </a:pathLst>
          </a:custGeom>
          <a:solidFill>
            <a:srgbClr val="000000"/>
          </a:solidFill>
          <a:ln w="0">
            <a:noFill/>
          </a:ln>
        </p:spPr>
      </p:sp>
      <p:sp>
        <p:nvSpPr>
          <p:cNvPr id="190" name=""/>
          <p:cNvSpPr/>
          <p:nvPr/>
        </p:nvSpPr>
        <p:spPr>
          <a:xfrm>
            <a:off x="6078600" y="4103640"/>
            <a:ext cx="191880" cy="318600"/>
          </a:xfrm>
          <a:custGeom>
            <a:avLst/>
            <a:gdLst/>
            <a:ahLst/>
            <a:rect l="0" t="0" r="r" b="b"/>
            <a:pathLst>
              <a:path w="534" h="886">
                <a:moveTo>
                  <a:pt x="533" y="699"/>
                </a:moveTo>
                <a:lnTo>
                  <a:pt x="444" y="699"/>
                </a:lnTo>
                <a:lnTo>
                  <a:pt x="444" y="885"/>
                </a:lnTo>
                <a:lnTo>
                  <a:pt x="289" y="885"/>
                </a:lnTo>
                <a:lnTo>
                  <a:pt x="289" y="699"/>
                </a:lnTo>
                <a:lnTo>
                  <a:pt x="0" y="699"/>
                </a:lnTo>
                <a:lnTo>
                  <a:pt x="0" y="565"/>
                </a:lnTo>
                <a:lnTo>
                  <a:pt x="268" y="0"/>
                </a:lnTo>
                <a:lnTo>
                  <a:pt x="444" y="0"/>
                </a:lnTo>
                <a:lnTo>
                  <a:pt x="444" y="563"/>
                </a:lnTo>
                <a:lnTo>
                  <a:pt x="533" y="563"/>
                </a:lnTo>
                <a:lnTo>
                  <a:pt x="533" y="699"/>
                </a:lnTo>
                <a:moveTo>
                  <a:pt x="289" y="563"/>
                </a:moveTo>
                <a:lnTo>
                  <a:pt x="289" y="376"/>
                </a:lnTo>
                <a:lnTo>
                  <a:pt x="292" y="294"/>
                </a:lnTo>
                <a:lnTo>
                  <a:pt x="296" y="215"/>
                </a:lnTo>
                <a:lnTo>
                  <a:pt x="291" y="215"/>
                </a:lnTo>
                <a:lnTo>
                  <a:pt x="280" y="248"/>
                </a:lnTo>
                <a:lnTo>
                  <a:pt x="269" y="278"/>
                </a:lnTo>
                <a:lnTo>
                  <a:pt x="257" y="307"/>
                </a:lnTo>
                <a:lnTo>
                  <a:pt x="245" y="335"/>
                </a:lnTo>
                <a:lnTo>
                  <a:pt x="139" y="563"/>
                </a:lnTo>
                <a:lnTo>
                  <a:pt x="289" y="563"/>
                </a:lnTo>
                <a:close/>
              </a:path>
            </a:pathLst>
          </a:custGeom>
          <a:solidFill>
            <a:srgbClr val="000000"/>
          </a:solidFill>
          <a:ln w="0">
            <a:noFill/>
          </a:ln>
        </p:spPr>
      </p:sp>
      <p:sp>
        <p:nvSpPr>
          <p:cNvPr id="191" name=""/>
          <p:cNvSpPr/>
          <p:nvPr/>
        </p:nvSpPr>
        <p:spPr>
          <a:xfrm flipH="1">
            <a:off x="4558320" y="315000"/>
            <a:ext cx="196920" cy="122760"/>
          </a:xfrm>
          <a:prstGeom prst="line">
            <a:avLst/>
          </a:prstGeom>
          <a:ln cap="rnd" w="68040">
            <a:solidFill>
              <a:srgbClr val="f2c02c"/>
            </a:solidFill>
            <a:round/>
          </a:ln>
        </p:spPr>
        <p:style>
          <a:lnRef idx="0"/>
          <a:fillRef idx="0"/>
          <a:effectRef idx="0"/>
          <a:fontRef idx="minor"/>
        </p:style>
      </p:sp>
      <p:sp>
        <p:nvSpPr>
          <p:cNvPr id="192" name=""/>
          <p:cNvSpPr/>
          <p:nvPr/>
        </p:nvSpPr>
        <p:spPr>
          <a:xfrm>
            <a:off x="4595400" y="277920"/>
            <a:ext cx="122760" cy="196560"/>
          </a:xfrm>
          <a:prstGeom prst="line">
            <a:avLst/>
          </a:prstGeom>
          <a:ln cap="rnd" w="68040">
            <a:solidFill>
              <a:srgbClr val="f2c02c"/>
            </a:solidFill>
            <a:round/>
          </a:ln>
        </p:spPr>
        <p:style>
          <a:lnRef idx="0"/>
          <a:fillRef idx="0"/>
          <a:effectRef idx="0"/>
          <a:fontRef idx="minor"/>
        </p:style>
      </p:sp>
      <p:sp>
        <p:nvSpPr>
          <p:cNvPr id="193" name=""/>
          <p:cNvSpPr/>
          <p:nvPr/>
        </p:nvSpPr>
        <p:spPr>
          <a:xfrm>
            <a:off x="4304520" y="4309920"/>
            <a:ext cx="190440" cy="190440"/>
          </a:xfrm>
          <a:custGeom>
            <a:avLst/>
            <a:gdLst/>
            <a:ahLst/>
            <a:rect l="0" t="0" r="r" b="b"/>
            <a:pathLst>
              <a:path w="530" h="530">
                <a:moveTo>
                  <a:pt x="529" y="265"/>
                </a:moveTo>
                <a:lnTo>
                  <a:pt x="528" y="283"/>
                </a:lnTo>
                <a:lnTo>
                  <a:pt x="527" y="300"/>
                </a:lnTo>
                <a:lnTo>
                  <a:pt x="524" y="317"/>
                </a:lnTo>
                <a:lnTo>
                  <a:pt x="520" y="333"/>
                </a:lnTo>
                <a:lnTo>
                  <a:pt x="516" y="349"/>
                </a:lnTo>
                <a:lnTo>
                  <a:pt x="510" y="365"/>
                </a:lnTo>
                <a:lnTo>
                  <a:pt x="502" y="381"/>
                </a:lnTo>
                <a:lnTo>
                  <a:pt x="494" y="397"/>
                </a:lnTo>
                <a:lnTo>
                  <a:pt x="485" y="412"/>
                </a:lnTo>
                <a:lnTo>
                  <a:pt x="475" y="426"/>
                </a:lnTo>
                <a:lnTo>
                  <a:pt x="464" y="439"/>
                </a:lnTo>
                <a:lnTo>
                  <a:pt x="452" y="452"/>
                </a:lnTo>
                <a:lnTo>
                  <a:pt x="440" y="463"/>
                </a:lnTo>
                <a:lnTo>
                  <a:pt x="426" y="474"/>
                </a:lnTo>
                <a:lnTo>
                  <a:pt x="412" y="484"/>
                </a:lnTo>
                <a:lnTo>
                  <a:pt x="397" y="493"/>
                </a:lnTo>
                <a:lnTo>
                  <a:pt x="381" y="502"/>
                </a:lnTo>
                <a:lnTo>
                  <a:pt x="365" y="509"/>
                </a:lnTo>
                <a:lnTo>
                  <a:pt x="350" y="515"/>
                </a:lnTo>
                <a:lnTo>
                  <a:pt x="333" y="520"/>
                </a:lnTo>
                <a:lnTo>
                  <a:pt x="317" y="524"/>
                </a:lnTo>
                <a:lnTo>
                  <a:pt x="300" y="527"/>
                </a:lnTo>
                <a:lnTo>
                  <a:pt x="283" y="528"/>
                </a:lnTo>
                <a:lnTo>
                  <a:pt x="265" y="529"/>
                </a:lnTo>
                <a:lnTo>
                  <a:pt x="247" y="528"/>
                </a:lnTo>
                <a:lnTo>
                  <a:pt x="230" y="527"/>
                </a:lnTo>
                <a:lnTo>
                  <a:pt x="213" y="524"/>
                </a:lnTo>
                <a:lnTo>
                  <a:pt x="196" y="520"/>
                </a:lnTo>
                <a:lnTo>
                  <a:pt x="180" y="515"/>
                </a:lnTo>
                <a:lnTo>
                  <a:pt x="164" y="509"/>
                </a:lnTo>
                <a:lnTo>
                  <a:pt x="148" y="502"/>
                </a:lnTo>
                <a:lnTo>
                  <a:pt x="132" y="493"/>
                </a:lnTo>
                <a:lnTo>
                  <a:pt x="117" y="484"/>
                </a:lnTo>
                <a:lnTo>
                  <a:pt x="103" y="474"/>
                </a:lnTo>
                <a:lnTo>
                  <a:pt x="89" y="463"/>
                </a:lnTo>
                <a:lnTo>
                  <a:pt x="77" y="452"/>
                </a:lnTo>
                <a:lnTo>
                  <a:pt x="65" y="439"/>
                </a:lnTo>
                <a:lnTo>
                  <a:pt x="55" y="426"/>
                </a:lnTo>
                <a:lnTo>
                  <a:pt x="44" y="412"/>
                </a:lnTo>
                <a:lnTo>
                  <a:pt x="35" y="397"/>
                </a:lnTo>
                <a:lnTo>
                  <a:pt x="26" y="381"/>
                </a:lnTo>
                <a:lnTo>
                  <a:pt x="19" y="365"/>
                </a:lnTo>
                <a:lnTo>
                  <a:pt x="13" y="350"/>
                </a:lnTo>
                <a:lnTo>
                  <a:pt x="8" y="333"/>
                </a:lnTo>
                <a:lnTo>
                  <a:pt x="5" y="317"/>
                </a:lnTo>
                <a:lnTo>
                  <a:pt x="2" y="300"/>
                </a:lnTo>
                <a:lnTo>
                  <a:pt x="0" y="283"/>
                </a:lnTo>
                <a:lnTo>
                  <a:pt x="0" y="265"/>
                </a:lnTo>
                <a:lnTo>
                  <a:pt x="0" y="247"/>
                </a:lnTo>
                <a:lnTo>
                  <a:pt x="2" y="230"/>
                </a:lnTo>
                <a:lnTo>
                  <a:pt x="5" y="213"/>
                </a:lnTo>
                <a:lnTo>
                  <a:pt x="8" y="196"/>
                </a:lnTo>
                <a:lnTo>
                  <a:pt x="13" y="180"/>
                </a:lnTo>
                <a:lnTo>
                  <a:pt x="19" y="164"/>
                </a:lnTo>
                <a:lnTo>
                  <a:pt x="26" y="148"/>
                </a:lnTo>
                <a:lnTo>
                  <a:pt x="35" y="132"/>
                </a:lnTo>
                <a:lnTo>
                  <a:pt x="44" y="117"/>
                </a:lnTo>
                <a:lnTo>
                  <a:pt x="55" y="103"/>
                </a:lnTo>
                <a:lnTo>
                  <a:pt x="65" y="89"/>
                </a:lnTo>
                <a:lnTo>
                  <a:pt x="77" y="77"/>
                </a:lnTo>
                <a:lnTo>
                  <a:pt x="89" y="66"/>
                </a:lnTo>
                <a:lnTo>
                  <a:pt x="103" y="55"/>
                </a:lnTo>
                <a:lnTo>
                  <a:pt x="117" y="45"/>
                </a:lnTo>
                <a:lnTo>
                  <a:pt x="132" y="36"/>
                </a:lnTo>
                <a:lnTo>
                  <a:pt x="148" y="27"/>
                </a:lnTo>
                <a:lnTo>
                  <a:pt x="164" y="20"/>
                </a:lnTo>
                <a:lnTo>
                  <a:pt x="180" y="14"/>
                </a:lnTo>
                <a:lnTo>
                  <a:pt x="196" y="9"/>
                </a:lnTo>
                <a:lnTo>
                  <a:pt x="212" y="5"/>
                </a:lnTo>
                <a:lnTo>
                  <a:pt x="229" y="2"/>
                </a:lnTo>
                <a:lnTo>
                  <a:pt x="247" y="1"/>
                </a:lnTo>
                <a:lnTo>
                  <a:pt x="265" y="0"/>
                </a:lnTo>
                <a:lnTo>
                  <a:pt x="283" y="1"/>
                </a:lnTo>
                <a:lnTo>
                  <a:pt x="300" y="2"/>
                </a:lnTo>
                <a:lnTo>
                  <a:pt x="317" y="5"/>
                </a:lnTo>
                <a:lnTo>
                  <a:pt x="333" y="9"/>
                </a:lnTo>
                <a:lnTo>
                  <a:pt x="349" y="14"/>
                </a:lnTo>
                <a:lnTo>
                  <a:pt x="365" y="20"/>
                </a:lnTo>
                <a:lnTo>
                  <a:pt x="381" y="27"/>
                </a:lnTo>
                <a:lnTo>
                  <a:pt x="397" y="36"/>
                </a:lnTo>
                <a:lnTo>
                  <a:pt x="412" y="45"/>
                </a:lnTo>
                <a:lnTo>
                  <a:pt x="426" y="55"/>
                </a:lnTo>
                <a:lnTo>
                  <a:pt x="440" y="66"/>
                </a:lnTo>
                <a:lnTo>
                  <a:pt x="452" y="77"/>
                </a:lnTo>
                <a:lnTo>
                  <a:pt x="464" y="89"/>
                </a:lnTo>
                <a:lnTo>
                  <a:pt x="475" y="103"/>
                </a:lnTo>
                <a:lnTo>
                  <a:pt x="485" y="117"/>
                </a:lnTo>
                <a:lnTo>
                  <a:pt x="494" y="132"/>
                </a:lnTo>
                <a:lnTo>
                  <a:pt x="502" y="148"/>
                </a:lnTo>
                <a:lnTo>
                  <a:pt x="510" y="164"/>
                </a:lnTo>
                <a:lnTo>
                  <a:pt x="516" y="180"/>
                </a:lnTo>
                <a:lnTo>
                  <a:pt x="520" y="196"/>
                </a:lnTo>
                <a:lnTo>
                  <a:pt x="524" y="213"/>
                </a:lnTo>
                <a:lnTo>
                  <a:pt x="527" y="230"/>
                </a:lnTo>
                <a:lnTo>
                  <a:pt x="528" y="247"/>
                </a:lnTo>
                <a:lnTo>
                  <a:pt x="529" y="265"/>
                </a:lnTo>
                <a:close/>
              </a:path>
            </a:pathLst>
          </a:custGeom>
          <a:solidFill>
            <a:srgbClr val="ffffff"/>
          </a:solidFill>
          <a:ln w="0">
            <a:noFill/>
          </a:ln>
        </p:spPr>
      </p:sp>
      <p:sp>
        <p:nvSpPr>
          <p:cNvPr id="194" name=""/>
          <p:cNvSpPr/>
          <p:nvPr/>
        </p:nvSpPr>
        <p:spPr>
          <a:xfrm>
            <a:off x="4304520" y="4309920"/>
            <a:ext cx="190440" cy="190440"/>
          </a:xfrm>
          <a:custGeom>
            <a:avLst/>
            <a:gdLst/>
            <a:ahLst/>
            <a:rect l="0" t="0" r="r" b="b"/>
            <a:pathLst>
              <a:path w="530" h="530">
                <a:moveTo>
                  <a:pt x="529" y="265"/>
                </a:moveTo>
                <a:lnTo>
                  <a:pt x="528" y="283"/>
                </a:lnTo>
                <a:lnTo>
                  <a:pt x="527" y="300"/>
                </a:lnTo>
                <a:lnTo>
                  <a:pt x="524" y="317"/>
                </a:lnTo>
                <a:lnTo>
                  <a:pt x="520" y="333"/>
                </a:lnTo>
                <a:lnTo>
                  <a:pt x="516" y="349"/>
                </a:lnTo>
                <a:lnTo>
                  <a:pt x="510" y="365"/>
                </a:lnTo>
                <a:lnTo>
                  <a:pt x="502" y="381"/>
                </a:lnTo>
                <a:lnTo>
                  <a:pt x="494" y="397"/>
                </a:lnTo>
                <a:lnTo>
                  <a:pt x="485" y="412"/>
                </a:lnTo>
                <a:lnTo>
                  <a:pt x="475" y="426"/>
                </a:lnTo>
                <a:lnTo>
                  <a:pt x="464" y="439"/>
                </a:lnTo>
                <a:lnTo>
                  <a:pt x="452" y="452"/>
                </a:lnTo>
                <a:lnTo>
                  <a:pt x="440" y="463"/>
                </a:lnTo>
                <a:lnTo>
                  <a:pt x="426" y="474"/>
                </a:lnTo>
                <a:lnTo>
                  <a:pt x="412" y="484"/>
                </a:lnTo>
                <a:lnTo>
                  <a:pt x="397" y="493"/>
                </a:lnTo>
                <a:lnTo>
                  <a:pt x="381" y="502"/>
                </a:lnTo>
                <a:lnTo>
                  <a:pt x="365" y="509"/>
                </a:lnTo>
                <a:lnTo>
                  <a:pt x="350" y="515"/>
                </a:lnTo>
                <a:lnTo>
                  <a:pt x="333" y="520"/>
                </a:lnTo>
                <a:lnTo>
                  <a:pt x="317" y="524"/>
                </a:lnTo>
                <a:lnTo>
                  <a:pt x="300" y="527"/>
                </a:lnTo>
                <a:lnTo>
                  <a:pt x="283" y="528"/>
                </a:lnTo>
                <a:lnTo>
                  <a:pt x="265" y="529"/>
                </a:lnTo>
                <a:lnTo>
                  <a:pt x="247" y="528"/>
                </a:lnTo>
                <a:lnTo>
                  <a:pt x="230" y="527"/>
                </a:lnTo>
                <a:lnTo>
                  <a:pt x="213" y="524"/>
                </a:lnTo>
                <a:lnTo>
                  <a:pt x="196" y="520"/>
                </a:lnTo>
                <a:lnTo>
                  <a:pt x="180" y="515"/>
                </a:lnTo>
                <a:lnTo>
                  <a:pt x="164" y="509"/>
                </a:lnTo>
                <a:lnTo>
                  <a:pt x="148" y="502"/>
                </a:lnTo>
                <a:lnTo>
                  <a:pt x="132" y="493"/>
                </a:lnTo>
                <a:lnTo>
                  <a:pt x="117" y="484"/>
                </a:lnTo>
                <a:lnTo>
                  <a:pt x="103" y="474"/>
                </a:lnTo>
                <a:lnTo>
                  <a:pt x="89" y="463"/>
                </a:lnTo>
                <a:lnTo>
                  <a:pt x="77" y="452"/>
                </a:lnTo>
                <a:lnTo>
                  <a:pt x="65" y="439"/>
                </a:lnTo>
                <a:lnTo>
                  <a:pt x="55" y="426"/>
                </a:lnTo>
                <a:lnTo>
                  <a:pt x="44" y="412"/>
                </a:lnTo>
                <a:lnTo>
                  <a:pt x="35" y="397"/>
                </a:lnTo>
                <a:lnTo>
                  <a:pt x="26" y="381"/>
                </a:lnTo>
                <a:lnTo>
                  <a:pt x="19" y="365"/>
                </a:lnTo>
                <a:lnTo>
                  <a:pt x="13" y="350"/>
                </a:lnTo>
                <a:lnTo>
                  <a:pt x="8" y="333"/>
                </a:lnTo>
                <a:lnTo>
                  <a:pt x="5" y="317"/>
                </a:lnTo>
                <a:lnTo>
                  <a:pt x="2" y="300"/>
                </a:lnTo>
                <a:lnTo>
                  <a:pt x="0" y="283"/>
                </a:lnTo>
                <a:lnTo>
                  <a:pt x="0" y="265"/>
                </a:lnTo>
                <a:lnTo>
                  <a:pt x="0" y="247"/>
                </a:lnTo>
                <a:lnTo>
                  <a:pt x="2" y="230"/>
                </a:lnTo>
                <a:lnTo>
                  <a:pt x="5" y="213"/>
                </a:lnTo>
                <a:lnTo>
                  <a:pt x="8" y="196"/>
                </a:lnTo>
                <a:lnTo>
                  <a:pt x="13" y="180"/>
                </a:lnTo>
                <a:lnTo>
                  <a:pt x="19" y="164"/>
                </a:lnTo>
                <a:lnTo>
                  <a:pt x="26" y="148"/>
                </a:lnTo>
                <a:lnTo>
                  <a:pt x="35" y="132"/>
                </a:lnTo>
                <a:lnTo>
                  <a:pt x="44" y="117"/>
                </a:lnTo>
                <a:lnTo>
                  <a:pt x="55" y="103"/>
                </a:lnTo>
                <a:lnTo>
                  <a:pt x="65" y="89"/>
                </a:lnTo>
                <a:lnTo>
                  <a:pt x="77" y="77"/>
                </a:lnTo>
                <a:lnTo>
                  <a:pt x="89" y="66"/>
                </a:lnTo>
                <a:lnTo>
                  <a:pt x="103" y="55"/>
                </a:lnTo>
                <a:lnTo>
                  <a:pt x="117" y="45"/>
                </a:lnTo>
                <a:lnTo>
                  <a:pt x="132" y="36"/>
                </a:lnTo>
                <a:lnTo>
                  <a:pt x="148" y="27"/>
                </a:lnTo>
                <a:lnTo>
                  <a:pt x="164" y="20"/>
                </a:lnTo>
                <a:lnTo>
                  <a:pt x="180" y="14"/>
                </a:lnTo>
                <a:lnTo>
                  <a:pt x="196" y="9"/>
                </a:lnTo>
                <a:lnTo>
                  <a:pt x="212" y="5"/>
                </a:lnTo>
                <a:lnTo>
                  <a:pt x="229" y="2"/>
                </a:lnTo>
                <a:lnTo>
                  <a:pt x="247" y="1"/>
                </a:lnTo>
                <a:lnTo>
                  <a:pt x="265" y="0"/>
                </a:lnTo>
                <a:lnTo>
                  <a:pt x="283" y="1"/>
                </a:lnTo>
                <a:lnTo>
                  <a:pt x="300" y="2"/>
                </a:lnTo>
                <a:lnTo>
                  <a:pt x="317" y="5"/>
                </a:lnTo>
                <a:lnTo>
                  <a:pt x="333" y="9"/>
                </a:lnTo>
                <a:lnTo>
                  <a:pt x="349" y="14"/>
                </a:lnTo>
                <a:lnTo>
                  <a:pt x="365" y="20"/>
                </a:lnTo>
                <a:lnTo>
                  <a:pt x="381" y="27"/>
                </a:lnTo>
                <a:lnTo>
                  <a:pt x="397" y="36"/>
                </a:lnTo>
                <a:lnTo>
                  <a:pt x="412" y="45"/>
                </a:lnTo>
                <a:lnTo>
                  <a:pt x="426" y="55"/>
                </a:lnTo>
                <a:lnTo>
                  <a:pt x="440" y="66"/>
                </a:lnTo>
                <a:lnTo>
                  <a:pt x="452" y="77"/>
                </a:lnTo>
                <a:lnTo>
                  <a:pt x="464" y="89"/>
                </a:lnTo>
                <a:lnTo>
                  <a:pt x="475" y="103"/>
                </a:lnTo>
                <a:lnTo>
                  <a:pt x="485" y="117"/>
                </a:lnTo>
                <a:lnTo>
                  <a:pt x="494" y="132"/>
                </a:lnTo>
                <a:lnTo>
                  <a:pt x="502" y="148"/>
                </a:lnTo>
                <a:lnTo>
                  <a:pt x="510" y="164"/>
                </a:lnTo>
                <a:lnTo>
                  <a:pt x="516" y="180"/>
                </a:lnTo>
                <a:lnTo>
                  <a:pt x="520" y="196"/>
                </a:lnTo>
                <a:lnTo>
                  <a:pt x="524" y="213"/>
                </a:lnTo>
                <a:lnTo>
                  <a:pt x="527" y="230"/>
                </a:lnTo>
                <a:lnTo>
                  <a:pt x="528" y="247"/>
                </a:lnTo>
                <a:lnTo>
                  <a:pt x="529" y="265"/>
                </a:lnTo>
                <a:close/>
              </a:path>
            </a:pathLst>
          </a:custGeom>
          <a:noFill/>
          <a:ln cap="rnd" w="46080">
            <a:solidFill>
              <a:srgbClr val="f2c02c"/>
            </a:solidFill>
            <a:round/>
          </a:ln>
        </p:spPr>
      </p:sp>
      <p:sp>
        <p:nvSpPr>
          <p:cNvPr id="195" name=""/>
          <p:cNvSpPr/>
          <p:nvPr/>
        </p:nvSpPr>
        <p:spPr>
          <a:xfrm>
            <a:off x="6459840" y="1847160"/>
            <a:ext cx="168120" cy="180360"/>
          </a:xfrm>
          <a:custGeom>
            <a:avLst/>
            <a:gdLst/>
            <a:ahLst/>
            <a:rect l="0" t="0" r="r" b="b"/>
            <a:pathLst>
              <a:path w="468" h="502">
                <a:moveTo>
                  <a:pt x="0" y="229"/>
                </a:moveTo>
                <a:lnTo>
                  <a:pt x="404" y="501"/>
                </a:lnTo>
                <a:lnTo>
                  <a:pt x="467" y="0"/>
                </a:lnTo>
                <a:lnTo>
                  <a:pt x="0" y="229"/>
                </a:lnTo>
                <a:close/>
              </a:path>
            </a:pathLst>
          </a:custGeom>
          <a:noFill/>
          <a:ln cap="rnd" w="46800">
            <a:solidFill>
              <a:srgbClr val="f2c02c"/>
            </a:solidFill>
            <a:round/>
          </a:ln>
        </p:spPr>
      </p:sp>
      <p:sp>
        <p:nvSpPr>
          <p:cNvPr id="196" name=""/>
          <p:cNvSpPr/>
          <p:nvPr/>
        </p:nvSpPr>
        <p:spPr>
          <a:xfrm>
            <a:off x="9315000" y="873000"/>
            <a:ext cx="58320" cy="182880"/>
          </a:xfrm>
          <a:prstGeom prst="line">
            <a:avLst/>
          </a:prstGeom>
          <a:ln cap="rnd" w="56160">
            <a:solidFill>
              <a:srgbClr val="f2c02c"/>
            </a:solidFill>
            <a:round/>
          </a:ln>
        </p:spPr>
        <p:style>
          <a:lnRef idx="0"/>
          <a:fillRef idx="0"/>
          <a:effectRef idx="0"/>
          <a:fontRef idx="minor"/>
        </p:style>
      </p:sp>
      <p:sp>
        <p:nvSpPr>
          <p:cNvPr id="197" name=""/>
          <p:cNvSpPr/>
          <p:nvPr/>
        </p:nvSpPr>
        <p:spPr>
          <a:xfrm flipV="1">
            <a:off x="9252720" y="935280"/>
            <a:ext cx="183240" cy="58320"/>
          </a:xfrm>
          <a:prstGeom prst="line">
            <a:avLst/>
          </a:prstGeom>
          <a:ln cap="rnd" w="56160">
            <a:solidFill>
              <a:srgbClr val="f2c02c"/>
            </a:solidFill>
            <a:round/>
          </a:ln>
        </p:spPr>
        <p:style>
          <a:lnRef idx="0"/>
          <a:fillRef idx="0"/>
          <a:effectRef idx="0"/>
          <a:fontRef idx="minor"/>
        </p:style>
      </p:sp>
    </p:spTree>
  </p:cSld>
  <p:clrMap bg1="lt1" bg2="lt2" tx1="dk1" tx2="dk2" accent1="accent1" accent2="accent2" accent3="accent3" accent4="accent4" accent5="accent5" accent6="accent6" hlink="hlink" folHlink="folHlink"/>
  <p:sldLayoutIdLst>
    <p:sldLayoutId id="2147483675" r:id="rId11"/>
    <p:sldLayoutId id="2147483676" r:id="rId12"/>
    <p:sldLayoutId id="2147483677" r:id="rId13"/>
    <p:sldLayoutId id="2147483678" r:id="rId14"/>
    <p:sldLayoutId id="2147483679" r:id="rId15"/>
    <p:sldLayoutId id="2147483680" r:id="rId16"/>
    <p:sldLayoutId id="2147483681" r:id="rId17"/>
    <p:sldLayoutId id="2147483682" r:id="rId18"/>
    <p:sldLayoutId id="2147483683" r:id="rId19"/>
    <p:sldLayoutId id="2147483684" r:id="rId20"/>
    <p:sldLayoutId id="2147483685" r:id="rId21"/>
    <p:sldLayoutId id="2147483686" r:id="rId22"/>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4" name=""/>
          <p:cNvSpPr/>
          <p:nvPr/>
        </p:nvSpPr>
        <p:spPr>
          <a:xfrm>
            <a:off x="571680" y="261360"/>
            <a:ext cx="8935920" cy="5146560"/>
          </a:xfrm>
          <a:custGeom>
            <a:avLst/>
            <a:gdLst/>
            <a:ahLst/>
            <a:rect l="0" t="0" r="r" b="b"/>
            <a:pathLst>
              <a:path w="24823" h="14297">
                <a:moveTo>
                  <a:pt x="0" y="0"/>
                </a:moveTo>
                <a:lnTo>
                  <a:pt x="24822" y="0"/>
                </a:lnTo>
                <a:lnTo>
                  <a:pt x="24822" y="14296"/>
                </a:lnTo>
                <a:lnTo>
                  <a:pt x="0" y="14296"/>
                </a:lnTo>
                <a:lnTo>
                  <a:pt x="0" y="0"/>
                </a:lnTo>
                <a:close/>
              </a:path>
            </a:pathLst>
          </a:custGeom>
          <a:solidFill>
            <a:srgbClr val="f2c02c"/>
          </a:solidFill>
          <a:ln w="0">
            <a:noFill/>
          </a:ln>
        </p:spPr>
      </p:sp>
      <p:sp>
        <p:nvSpPr>
          <p:cNvPr id="235" name="PlaceHolder 1"/>
          <p:cNvSpPr>
            <a:spLocks noGrp="1"/>
          </p:cNvSpPr>
          <p:nvPr>
            <p:ph type="title"/>
          </p:nvPr>
        </p:nvSpPr>
        <p:spPr>
          <a:xfrm>
            <a:off x="504000" y="226080"/>
            <a:ext cx="9071640" cy="946440"/>
          </a:xfrm>
          <a:prstGeom prst="rect">
            <a:avLst/>
          </a:prstGeom>
          <a:noFill/>
          <a:ln w="0">
            <a:noFill/>
          </a:ln>
        </p:spPr>
        <p:txBody>
          <a:bodyPr lIns="0" rIns="0" tIns="0" bIns="0" anchor="ctr">
            <a:noAutofit/>
          </a:bodyPr>
          <a:p>
            <a:pPr algn="ctr"/>
            <a:r>
              <a:rPr b="0" lang="el-GR" sz="4400" spc="-1" strike="noStrike">
                <a:latin typeface="Noto Sans"/>
              </a:rPr>
              <a:t>Πατήστε για επεξεργασία της μορφής κειμένου του τίτλου</a:t>
            </a:r>
            <a:endParaRPr b="0" lang="el-GR" sz="4400" spc="-1" strike="noStrike">
              <a:latin typeface="Noto Sans"/>
            </a:endParaRPr>
          </a:p>
        </p:txBody>
      </p:sp>
      <p:sp>
        <p:nvSpPr>
          <p:cNvPr id="236" name="PlaceHolder 2"/>
          <p:cNvSpPr>
            <a:spLocks noGrp="1"/>
          </p:cNvSpPr>
          <p:nvPr>
            <p:ph type="body"/>
          </p:nvPr>
        </p:nvSpPr>
        <p:spPr>
          <a:xfrm>
            <a:off x="504000" y="1326600"/>
            <a:ext cx="9071640" cy="328824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l-GR" sz="3200" spc="-1" strike="noStrike">
                <a:latin typeface="Arial"/>
              </a:rPr>
              <a:t>Πατήστε για επεξεργασία της μορφής κειμένου διάρθρωσης</a:t>
            </a:r>
            <a:endParaRPr b="0" lang="el-GR" sz="3200" spc="-1" strike="noStrike">
              <a:latin typeface="Arial"/>
            </a:endParaRPr>
          </a:p>
          <a:p>
            <a:pPr lvl="1" marL="864000" indent="-324000">
              <a:spcBef>
                <a:spcPts val="1134"/>
              </a:spcBef>
              <a:buClr>
                <a:srgbClr val="000000"/>
              </a:buClr>
              <a:buSzPct val="75000"/>
              <a:buFont typeface="Symbol" charset="2"/>
              <a:buChar char=""/>
            </a:pPr>
            <a:r>
              <a:rPr b="0" lang="el-GR" sz="2800" spc="-1" strike="noStrike">
                <a:latin typeface="Arial"/>
              </a:rPr>
              <a:t>Δεύτερο επίπεδο διάρθρωσης</a:t>
            </a:r>
            <a:endParaRPr b="0" lang="el-GR" sz="2800" spc="-1" strike="noStrike">
              <a:latin typeface="Arial"/>
            </a:endParaRPr>
          </a:p>
          <a:p>
            <a:pPr lvl="2" marL="1296000" indent="-288000">
              <a:spcBef>
                <a:spcPts val="850"/>
              </a:spcBef>
              <a:buClr>
                <a:srgbClr val="000000"/>
              </a:buClr>
              <a:buSzPct val="45000"/>
              <a:buFont typeface="Wingdings" charset="2"/>
              <a:buChar char=""/>
            </a:pPr>
            <a:r>
              <a:rPr b="0" lang="el-GR" sz="2400" spc="-1" strike="noStrike">
                <a:latin typeface="Arial"/>
              </a:rPr>
              <a:t>Τρίτο επίπεδο διάρθρωσης</a:t>
            </a:r>
            <a:endParaRPr b="0" lang="el-GR" sz="2400" spc="-1" strike="noStrike">
              <a:latin typeface="Arial"/>
            </a:endParaRPr>
          </a:p>
          <a:p>
            <a:pPr lvl="3" marL="1728000" indent="-216000">
              <a:spcBef>
                <a:spcPts val="567"/>
              </a:spcBef>
              <a:buClr>
                <a:srgbClr val="000000"/>
              </a:buClr>
              <a:buSzPct val="75000"/>
              <a:buFont typeface="Symbol" charset="2"/>
              <a:buChar char=""/>
            </a:pPr>
            <a:r>
              <a:rPr b="0" lang="el-GR" sz="2000" spc="-1" strike="noStrike">
                <a:latin typeface="Arial"/>
              </a:rPr>
              <a:t>Τέταρτο επίπεδο διάρθρωσης</a:t>
            </a:r>
            <a:endParaRPr b="0" lang="el-GR" sz="2000" spc="-1" strike="noStrike">
              <a:latin typeface="Arial"/>
            </a:endParaRPr>
          </a:p>
          <a:p>
            <a:pPr lvl="4" marL="2160000" indent="-216000">
              <a:spcBef>
                <a:spcPts val="283"/>
              </a:spcBef>
              <a:buClr>
                <a:srgbClr val="000000"/>
              </a:buClr>
              <a:buSzPct val="45000"/>
              <a:buFont typeface="Wingdings" charset="2"/>
              <a:buChar char=""/>
            </a:pPr>
            <a:r>
              <a:rPr b="0" lang="el-GR" sz="2000" spc="-1" strike="noStrike">
                <a:latin typeface="Arial"/>
              </a:rPr>
              <a:t>Πέμπτο επίπεδο διάρθρωσης</a:t>
            </a:r>
            <a:endParaRPr b="0" lang="el-GR" sz="2000" spc="-1" strike="noStrike">
              <a:latin typeface="Arial"/>
            </a:endParaRPr>
          </a:p>
          <a:p>
            <a:pPr lvl="5" marL="2592000" indent="-216000">
              <a:spcBef>
                <a:spcPts val="283"/>
              </a:spcBef>
              <a:buClr>
                <a:srgbClr val="000000"/>
              </a:buClr>
              <a:buSzPct val="45000"/>
              <a:buFont typeface="Wingdings" charset="2"/>
              <a:buChar char=""/>
            </a:pPr>
            <a:r>
              <a:rPr b="0" lang="el-GR" sz="2000" spc="-1" strike="noStrike">
                <a:latin typeface="Arial"/>
              </a:rPr>
              <a:t>Έκτο επίπεδο διάρθρωσης</a:t>
            </a:r>
            <a:endParaRPr b="0" lang="el-GR" sz="2000" spc="-1" strike="noStrike">
              <a:latin typeface="Arial"/>
            </a:endParaRPr>
          </a:p>
          <a:p>
            <a:pPr lvl="6" marL="3024000" indent="-216000">
              <a:spcBef>
                <a:spcPts val="283"/>
              </a:spcBef>
              <a:buClr>
                <a:srgbClr val="000000"/>
              </a:buClr>
              <a:buSzPct val="45000"/>
              <a:buFont typeface="Wingdings" charset="2"/>
              <a:buChar char=""/>
            </a:pPr>
            <a:r>
              <a:rPr b="0" lang="el-GR" sz="2000" spc="-1" strike="noStrike">
                <a:latin typeface="Arial"/>
              </a:rPr>
              <a:t>Έβδομο επίπεδο διάρθρωσης</a:t>
            </a:r>
            <a:endParaRPr b="0" lang="el-GR" sz="2000" spc="-1" strike="noStrike">
              <a:latin typeface="Arial"/>
            </a:endParaRPr>
          </a:p>
        </p:txBody>
      </p:sp>
      <p:sp>
        <p:nvSpPr>
          <p:cNvPr id="237" name="PlaceHolder 3"/>
          <p:cNvSpPr>
            <a:spLocks noGrp="1"/>
          </p:cNvSpPr>
          <p:nvPr>
            <p:ph type="dt"/>
          </p:nvPr>
        </p:nvSpPr>
        <p:spPr>
          <a:xfrm>
            <a:off x="504000" y="5165280"/>
            <a:ext cx="2348280" cy="390600"/>
          </a:xfrm>
          <a:prstGeom prst="rect">
            <a:avLst/>
          </a:prstGeom>
          <a:noFill/>
          <a:ln w="0">
            <a:noFill/>
          </a:ln>
        </p:spPr>
        <p:txBody>
          <a:bodyPr lIns="0" rIns="0" tIns="0" bIns="0" anchor="t">
            <a:noAutofit/>
          </a:bodyPr>
          <a:p>
            <a:r>
              <a:rPr b="0" lang="el-GR" sz="1400" spc="-1" strike="noStrike">
                <a:latin typeface="Times New Roman"/>
              </a:rPr>
              <a:t>&lt;ημερομηνία/ώρα&gt;</a:t>
            </a:r>
            <a:endParaRPr b="0" lang="el-GR" sz="1400" spc="-1" strike="noStrike">
              <a:latin typeface="Times New Roman"/>
            </a:endParaRPr>
          </a:p>
        </p:txBody>
      </p:sp>
      <p:sp>
        <p:nvSpPr>
          <p:cNvPr id="238" name="PlaceHolder 4"/>
          <p:cNvSpPr>
            <a:spLocks noGrp="1"/>
          </p:cNvSpPr>
          <p:nvPr>
            <p:ph type="ftr"/>
          </p:nvPr>
        </p:nvSpPr>
        <p:spPr>
          <a:xfrm>
            <a:off x="3447360" y="5165280"/>
            <a:ext cx="3195000" cy="390600"/>
          </a:xfrm>
          <a:prstGeom prst="rect">
            <a:avLst/>
          </a:prstGeom>
          <a:noFill/>
          <a:ln w="0">
            <a:noFill/>
          </a:ln>
        </p:spPr>
        <p:txBody>
          <a:bodyPr lIns="0" rIns="0" tIns="0" bIns="0" anchor="t">
            <a:noAutofit/>
          </a:bodyPr>
          <a:p>
            <a:pPr algn="ctr"/>
            <a:r>
              <a:rPr b="0" lang="el-GR" sz="1400" spc="-1" strike="noStrike">
                <a:latin typeface="Times New Roman"/>
              </a:rPr>
              <a:t>&lt;υποσέλιδο&gt;</a:t>
            </a:r>
            <a:endParaRPr b="0" lang="el-GR" sz="1400" spc="-1" strike="noStrike">
              <a:latin typeface="Times New Roman"/>
            </a:endParaRPr>
          </a:p>
        </p:txBody>
      </p:sp>
      <p:sp>
        <p:nvSpPr>
          <p:cNvPr id="239" name="PlaceHolder 5"/>
          <p:cNvSpPr>
            <a:spLocks noGrp="1"/>
          </p:cNvSpPr>
          <p:nvPr>
            <p:ph type="sldNum"/>
          </p:nvPr>
        </p:nvSpPr>
        <p:spPr>
          <a:xfrm>
            <a:off x="7227360" y="5165280"/>
            <a:ext cx="2348280" cy="390600"/>
          </a:xfrm>
          <a:prstGeom prst="rect">
            <a:avLst/>
          </a:prstGeom>
          <a:noFill/>
          <a:ln w="0">
            <a:noFill/>
          </a:ln>
        </p:spPr>
        <p:txBody>
          <a:bodyPr lIns="0" rIns="0" tIns="0" bIns="0" anchor="t">
            <a:noAutofit/>
          </a:bodyPr>
          <a:p>
            <a:pPr algn="r"/>
            <a:fld id="{A3E137C3-0BE2-4940-8FE9-EAE6A6B0B5F2}" type="slidenum">
              <a:rPr b="0" lang="el-GR" sz="1400" spc="-1" strike="noStrike">
                <a:latin typeface="Times New Roman"/>
              </a:rPr>
              <a:t>&lt;αριθμός&gt;</a:t>
            </a:fld>
            <a:endParaRPr b="0" lang="el-GR" sz="1400" spc="-1" strike="noStrike">
              <a:latin typeface="Times New Roman"/>
            </a:endParaRPr>
          </a:p>
        </p:txBody>
      </p:sp>
      <p:sp>
        <p:nvSpPr>
          <p:cNvPr id="240" name=""/>
          <p:cNvSpPr/>
          <p:nvPr/>
        </p:nvSpPr>
        <p:spPr>
          <a:xfrm>
            <a:off x="1153080" y="3584520"/>
            <a:ext cx="1193400" cy="1437120"/>
          </a:xfrm>
          <a:custGeom>
            <a:avLst/>
            <a:gdLst/>
            <a:ahLst/>
            <a:rect l="0" t="0" r="r" b="b"/>
            <a:pathLst>
              <a:path w="3316" h="3993">
                <a:moveTo>
                  <a:pt x="1657" y="0"/>
                </a:moveTo>
                <a:lnTo>
                  <a:pt x="1657" y="0"/>
                </a:lnTo>
                <a:lnTo>
                  <a:pt x="1657" y="0"/>
                </a:lnTo>
                <a:lnTo>
                  <a:pt x="1545" y="3"/>
                </a:lnTo>
                <a:lnTo>
                  <a:pt x="1436" y="13"/>
                </a:lnTo>
                <a:lnTo>
                  <a:pt x="1331" y="30"/>
                </a:lnTo>
                <a:lnTo>
                  <a:pt x="1228" y="54"/>
                </a:lnTo>
                <a:lnTo>
                  <a:pt x="1127" y="85"/>
                </a:lnTo>
                <a:lnTo>
                  <a:pt x="1027" y="123"/>
                </a:lnTo>
                <a:lnTo>
                  <a:pt x="928" y="169"/>
                </a:lnTo>
                <a:lnTo>
                  <a:pt x="829" y="222"/>
                </a:lnTo>
                <a:lnTo>
                  <a:pt x="733" y="281"/>
                </a:lnTo>
                <a:lnTo>
                  <a:pt x="644" y="344"/>
                </a:lnTo>
                <a:lnTo>
                  <a:pt x="561" y="411"/>
                </a:lnTo>
                <a:lnTo>
                  <a:pt x="483" y="484"/>
                </a:lnTo>
                <a:lnTo>
                  <a:pt x="411" y="561"/>
                </a:lnTo>
                <a:lnTo>
                  <a:pt x="344" y="644"/>
                </a:lnTo>
                <a:lnTo>
                  <a:pt x="281" y="733"/>
                </a:lnTo>
                <a:lnTo>
                  <a:pt x="222" y="829"/>
                </a:lnTo>
                <a:lnTo>
                  <a:pt x="169" y="928"/>
                </a:lnTo>
                <a:lnTo>
                  <a:pt x="123" y="1027"/>
                </a:lnTo>
                <a:lnTo>
                  <a:pt x="85" y="1127"/>
                </a:lnTo>
                <a:lnTo>
                  <a:pt x="54" y="1228"/>
                </a:lnTo>
                <a:lnTo>
                  <a:pt x="30" y="1331"/>
                </a:lnTo>
                <a:lnTo>
                  <a:pt x="13" y="1436"/>
                </a:lnTo>
                <a:lnTo>
                  <a:pt x="3" y="1545"/>
                </a:lnTo>
                <a:lnTo>
                  <a:pt x="0" y="1658"/>
                </a:lnTo>
                <a:lnTo>
                  <a:pt x="0" y="1658"/>
                </a:lnTo>
                <a:lnTo>
                  <a:pt x="0" y="1658"/>
                </a:lnTo>
                <a:lnTo>
                  <a:pt x="3" y="1770"/>
                </a:lnTo>
                <a:lnTo>
                  <a:pt x="13" y="1878"/>
                </a:lnTo>
                <a:lnTo>
                  <a:pt x="30" y="1983"/>
                </a:lnTo>
                <a:lnTo>
                  <a:pt x="54" y="2086"/>
                </a:lnTo>
                <a:lnTo>
                  <a:pt x="85" y="2187"/>
                </a:lnTo>
                <a:lnTo>
                  <a:pt x="123" y="2286"/>
                </a:lnTo>
                <a:lnTo>
                  <a:pt x="169" y="2385"/>
                </a:lnTo>
                <a:lnTo>
                  <a:pt x="222" y="2484"/>
                </a:lnTo>
                <a:lnTo>
                  <a:pt x="281" y="2580"/>
                </a:lnTo>
                <a:lnTo>
                  <a:pt x="344" y="2669"/>
                </a:lnTo>
                <a:lnTo>
                  <a:pt x="411" y="2752"/>
                </a:lnTo>
                <a:lnTo>
                  <a:pt x="483" y="2829"/>
                </a:lnTo>
                <a:lnTo>
                  <a:pt x="561" y="2902"/>
                </a:lnTo>
                <a:lnTo>
                  <a:pt x="644" y="2969"/>
                </a:lnTo>
                <a:lnTo>
                  <a:pt x="733" y="3032"/>
                </a:lnTo>
                <a:lnTo>
                  <a:pt x="829" y="3091"/>
                </a:lnTo>
                <a:lnTo>
                  <a:pt x="898" y="3129"/>
                </a:lnTo>
                <a:lnTo>
                  <a:pt x="966" y="3162"/>
                </a:lnTo>
                <a:lnTo>
                  <a:pt x="1036" y="3192"/>
                </a:lnTo>
                <a:lnTo>
                  <a:pt x="1110" y="3220"/>
                </a:lnTo>
                <a:lnTo>
                  <a:pt x="1110" y="3222"/>
                </a:lnTo>
                <a:lnTo>
                  <a:pt x="1110" y="3797"/>
                </a:lnTo>
                <a:lnTo>
                  <a:pt x="1111" y="3817"/>
                </a:lnTo>
                <a:lnTo>
                  <a:pt x="1114" y="3836"/>
                </a:lnTo>
                <a:lnTo>
                  <a:pt x="1119" y="3855"/>
                </a:lnTo>
                <a:lnTo>
                  <a:pt x="1125" y="3873"/>
                </a:lnTo>
                <a:lnTo>
                  <a:pt x="1133" y="3890"/>
                </a:lnTo>
                <a:lnTo>
                  <a:pt x="1143" y="3906"/>
                </a:lnTo>
                <a:lnTo>
                  <a:pt x="1154" y="3921"/>
                </a:lnTo>
                <a:lnTo>
                  <a:pt x="1167" y="3935"/>
                </a:lnTo>
                <a:lnTo>
                  <a:pt x="1181" y="3947"/>
                </a:lnTo>
                <a:lnTo>
                  <a:pt x="1196" y="3959"/>
                </a:lnTo>
                <a:lnTo>
                  <a:pt x="1212" y="3968"/>
                </a:lnTo>
                <a:lnTo>
                  <a:pt x="1229" y="3976"/>
                </a:lnTo>
                <a:lnTo>
                  <a:pt x="1247" y="3983"/>
                </a:lnTo>
                <a:lnTo>
                  <a:pt x="1266" y="3988"/>
                </a:lnTo>
                <a:lnTo>
                  <a:pt x="1285" y="3991"/>
                </a:lnTo>
                <a:lnTo>
                  <a:pt x="1305" y="3992"/>
                </a:lnTo>
                <a:lnTo>
                  <a:pt x="2010" y="3992"/>
                </a:lnTo>
                <a:lnTo>
                  <a:pt x="2030" y="3991"/>
                </a:lnTo>
                <a:lnTo>
                  <a:pt x="2049" y="3988"/>
                </a:lnTo>
                <a:lnTo>
                  <a:pt x="2068" y="3983"/>
                </a:lnTo>
                <a:lnTo>
                  <a:pt x="2086" y="3976"/>
                </a:lnTo>
                <a:lnTo>
                  <a:pt x="2103" y="3968"/>
                </a:lnTo>
                <a:lnTo>
                  <a:pt x="2119" y="3959"/>
                </a:lnTo>
                <a:lnTo>
                  <a:pt x="2134" y="3947"/>
                </a:lnTo>
                <a:lnTo>
                  <a:pt x="2148" y="3935"/>
                </a:lnTo>
                <a:lnTo>
                  <a:pt x="2160" y="3921"/>
                </a:lnTo>
                <a:lnTo>
                  <a:pt x="2172" y="3906"/>
                </a:lnTo>
                <a:lnTo>
                  <a:pt x="2181" y="3890"/>
                </a:lnTo>
                <a:lnTo>
                  <a:pt x="2190" y="3873"/>
                </a:lnTo>
                <a:lnTo>
                  <a:pt x="2196" y="3855"/>
                </a:lnTo>
                <a:lnTo>
                  <a:pt x="2201" y="3836"/>
                </a:lnTo>
                <a:lnTo>
                  <a:pt x="2204" y="3817"/>
                </a:lnTo>
                <a:lnTo>
                  <a:pt x="2205" y="3797"/>
                </a:lnTo>
                <a:lnTo>
                  <a:pt x="2205" y="3222"/>
                </a:lnTo>
                <a:lnTo>
                  <a:pt x="2205" y="3220"/>
                </a:lnTo>
                <a:lnTo>
                  <a:pt x="2205" y="3220"/>
                </a:lnTo>
                <a:lnTo>
                  <a:pt x="2279" y="3192"/>
                </a:lnTo>
                <a:lnTo>
                  <a:pt x="2349" y="3162"/>
                </a:lnTo>
                <a:lnTo>
                  <a:pt x="2417" y="3129"/>
                </a:lnTo>
                <a:lnTo>
                  <a:pt x="2486" y="3091"/>
                </a:lnTo>
                <a:lnTo>
                  <a:pt x="2582" y="3032"/>
                </a:lnTo>
                <a:lnTo>
                  <a:pt x="2671" y="2969"/>
                </a:lnTo>
                <a:lnTo>
                  <a:pt x="2754" y="2902"/>
                </a:lnTo>
                <a:lnTo>
                  <a:pt x="2831" y="2830"/>
                </a:lnTo>
                <a:lnTo>
                  <a:pt x="2904" y="2752"/>
                </a:lnTo>
                <a:lnTo>
                  <a:pt x="2971" y="2670"/>
                </a:lnTo>
                <a:lnTo>
                  <a:pt x="3034" y="2580"/>
                </a:lnTo>
                <a:lnTo>
                  <a:pt x="3093" y="2485"/>
                </a:lnTo>
                <a:lnTo>
                  <a:pt x="3146" y="2386"/>
                </a:lnTo>
                <a:lnTo>
                  <a:pt x="3192" y="2287"/>
                </a:lnTo>
                <a:lnTo>
                  <a:pt x="3230" y="2187"/>
                </a:lnTo>
                <a:lnTo>
                  <a:pt x="3261" y="2086"/>
                </a:lnTo>
                <a:lnTo>
                  <a:pt x="3285" y="1984"/>
                </a:lnTo>
                <a:lnTo>
                  <a:pt x="3302" y="1878"/>
                </a:lnTo>
                <a:lnTo>
                  <a:pt x="3312" y="1770"/>
                </a:lnTo>
                <a:lnTo>
                  <a:pt x="3315" y="1658"/>
                </a:lnTo>
                <a:lnTo>
                  <a:pt x="3315" y="1658"/>
                </a:lnTo>
                <a:lnTo>
                  <a:pt x="3315" y="1658"/>
                </a:lnTo>
                <a:lnTo>
                  <a:pt x="3312" y="1545"/>
                </a:lnTo>
                <a:lnTo>
                  <a:pt x="3302" y="1436"/>
                </a:lnTo>
                <a:lnTo>
                  <a:pt x="3285" y="1331"/>
                </a:lnTo>
                <a:lnTo>
                  <a:pt x="3261" y="1228"/>
                </a:lnTo>
                <a:lnTo>
                  <a:pt x="3230" y="1127"/>
                </a:lnTo>
                <a:lnTo>
                  <a:pt x="3192" y="1027"/>
                </a:lnTo>
                <a:lnTo>
                  <a:pt x="3146" y="928"/>
                </a:lnTo>
                <a:lnTo>
                  <a:pt x="3093" y="829"/>
                </a:lnTo>
                <a:lnTo>
                  <a:pt x="3034" y="733"/>
                </a:lnTo>
                <a:lnTo>
                  <a:pt x="2971" y="644"/>
                </a:lnTo>
                <a:lnTo>
                  <a:pt x="2903" y="561"/>
                </a:lnTo>
                <a:lnTo>
                  <a:pt x="2831" y="484"/>
                </a:lnTo>
                <a:lnTo>
                  <a:pt x="2754" y="411"/>
                </a:lnTo>
                <a:lnTo>
                  <a:pt x="2671" y="344"/>
                </a:lnTo>
                <a:lnTo>
                  <a:pt x="2582" y="281"/>
                </a:lnTo>
                <a:lnTo>
                  <a:pt x="2486" y="222"/>
                </a:lnTo>
                <a:lnTo>
                  <a:pt x="2387" y="169"/>
                </a:lnTo>
                <a:lnTo>
                  <a:pt x="2288" y="123"/>
                </a:lnTo>
                <a:lnTo>
                  <a:pt x="2188" y="85"/>
                </a:lnTo>
                <a:lnTo>
                  <a:pt x="2087" y="54"/>
                </a:lnTo>
                <a:lnTo>
                  <a:pt x="1984" y="30"/>
                </a:lnTo>
                <a:lnTo>
                  <a:pt x="1878" y="13"/>
                </a:lnTo>
                <a:lnTo>
                  <a:pt x="1770" y="3"/>
                </a:lnTo>
                <a:lnTo>
                  <a:pt x="1657" y="0"/>
                </a:lnTo>
                <a:close/>
              </a:path>
            </a:pathLst>
          </a:custGeom>
          <a:noFill/>
          <a:ln cap="sq" w="60120">
            <a:solidFill>
              <a:srgbClr val="ffffff"/>
            </a:solidFill>
            <a:miter/>
          </a:ln>
        </p:spPr>
      </p:sp>
      <p:sp>
        <p:nvSpPr>
          <p:cNvPr id="241" name=""/>
          <p:cNvSpPr/>
          <p:nvPr/>
        </p:nvSpPr>
        <p:spPr>
          <a:xfrm>
            <a:off x="1469520" y="5021640"/>
            <a:ext cx="560520" cy="140040"/>
          </a:xfrm>
          <a:custGeom>
            <a:avLst/>
            <a:gdLst/>
            <a:ahLst/>
            <a:rect l="0" t="0" r="r" b="b"/>
            <a:pathLst>
              <a:path w="1558" h="390">
                <a:moveTo>
                  <a:pt x="778" y="389"/>
                </a:moveTo>
                <a:lnTo>
                  <a:pt x="1362" y="389"/>
                </a:lnTo>
                <a:lnTo>
                  <a:pt x="1382" y="388"/>
                </a:lnTo>
                <a:lnTo>
                  <a:pt x="1401" y="385"/>
                </a:lnTo>
                <a:lnTo>
                  <a:pt x="1420" y="380"/>
                </a:lnTo>
                <a:lnTo>
                  <a:pt x="1438" y="374"/>
                </a:lnTo>
                <a:lnTo>
                  <a:pt x="1455" y="365"/>
                </a:lnTo>
                <a:lnTo>
                  <a:pt x="1471" y="356"/>
                </a:lnTo>
                <a:lnTo>
                  <a:pt x="1486" y="344"/>
                </a:lnTo>
                <a:lnTo>
                  <a:pt x="1500" y="332"/>
                </a:lnTo>
                <a:lnTo>
                  <a:pt x="1512" y="318"/>
                </a:lnTo>
                <a:lnTo>
                  <a:pt x="1523" y="303"/>
                </a:lnTo>
                <a:lnTo>
                  <a:pt x="1533" y="287"/>
                </a:lnTo>
                <a:lnTo>
                  <a:pt x="1542" y="270"/>
                </a:lnTo>
                <a:lnTo>
                  <a:pt x="1548" y="252"/>
                </a:lnTo>
                <a:lnTo>
                  <a:pt x="1553" y="233"/>
                </a:lnTo>
                <a:lnTo>
                  <a:pt x="1556" y="214"/>
                </a:lnTo>
                <a:lnTo>
                  <a:pt x="1557" y="194"/>
                </a:lnTo>
                <a:lnTo>
                  <a:pt x="1556" y="174"/>
                </a:lnTo>
                <a:lnTo>
                  <a:pt x="1553" y="155"/>
                </a:lnTo>
                <a:lnTo>
                  <a:pt x="1548" y="136"/>
                </a:lnTo>
                <a:lnTo>
                  <a:pt x="1542" y="118"/>
                </a:lnTo>
                <a:lnTo>
                  <a:pt x="1533" y="101"/>
                </a:lnTo>
                <a:lnTo>
                  <a:pt x="1523" y="85"/>
                </a:lnTo>
                <a:lnTo>
                  <a:pt x="1512" y="70"/>
                </a:lnTo>
                <a:lnTo>
                  <a:pt x="1500" y="57"/>
                </a:lnTo>
                <a:lnTo>
                  <a:pt x="1486" y="44"/>
                </a:lnTo>
                <a:lnTo>
                  <a:pt x="1471" y="33"/>
                </a:lnTo>
                <a:lnTo>
                  <a:pt x="1455" y="23"/>
                </a:lnTo>
                <a:lnTo>
                  <a:pt x="1438" y="15"/>
                </a:lnTo>
                <a:lnTo>
                  <a:pt x="1420" y="9"/>
                </a:lnTo>
                <a:lnTo>
                  <a:pt x="1401" y="4"/>
                </a:lnTo>
                <a:lnTo>
                  <a:pt x="1382" y="1"/>
                </a:lnTo>
                <a:lnTo>
                  <a:pt x="1362" y="0"/>
                </a:lnTo>
                <a:lnTo>
                  <a:pt x="195" y="0"/>
                </a:lnTo>
                <a:lnTo>
                  <a:pt x="175" y="1"/>
                </a:lnTo>
                <a:lnTo>
                  <a:pt x="156" y="4"/>
                </a:lnTo>
                <a:lnTo>
                  <a:pt x="137" y="9"/>
                </a:lnTo>
                <a:lnTo>
                  <a:pt x="119" y="15"/>
                </a:lnTo>
                <a:lnTo>
                  <a:pt x="102" y="23"/>
                </a:lnTo>
                <a:lnTo>
                  <a:pt x="86" y="33"/>
                </a:lnTo>
                <a:lnTo>
                  <a:pt x="71" y="44"/>
                </a:lnTo>
                <a:lnTo>
                  <a:pt x="57" y="57"/>
                </a:lnTo>
                <a:lnTo>
                  <a:pt x="44" y="70"/>
                </a:lnTo>
                <a:lnTo>
                  <a:pt x="33" y="85"/>
                </a:lnTo>
                <a:lnTo>
                  <a:pt x="23" y="101"/>
                </a:lnTo>
                <a:lnTo>
                  <a:pt x="15" y="118"/>
                </a:lnTo>
                <a:lnTo>
                  <a:pt x="9" y="136"/>
                </a:lnTo>
                <a:lnTo>
                  <a:pt x="4" y="155"/>
                </a:lnTo>
                <a:lnTo>
                  <a:pt x="1" y="174"/>
                </a:lnTo>
                <a:lnTo>
                  <a:pt x="0" y="194"/>
                </a:lnTo>
                <a:lnTo>
                  <a:pt x="1" y="214"/>
                </a:lnTo>
                <a:lnTo>
                  <a:pt x="4" y="233"/>
                </a:lnTo>
                <a:lnTo>
                  <a:pt x="9" y="252"/>
                </a:lnTo>
                <a:lnTo>
                  <a:pt x="15" y="270"/>
                </a:lnTo>
                <a:lnTo>
                  <a:pt x="23" y="287"/>
                </a:lnTo>
                <a:lnTo>
                  <a:pt x="33" y="303"/>
                </a:lnTo>
                <a:lnTo>
                  <a:pt x="44" y="318"/>
                </a:lnTo>
                <a:lnTo>
                  <a:pt x="57" y="332"/>
                </a:lnTo>
                <a:lnTo>
                  <a:pt x="71" y="344"/>
                </a:lnTo>
                <a:lnTo>
                  <a:pt x="86" y="356"/>
                </a:lnTo>
                <a:lnTo>
                  <a:pt x="102" y="365"/>
                </a:lnTo>
                <a:lnTo>
                  <a:pt x="119" y="374"/>
                </a:lnTo>
                <a:lnTo>
                  <a:pt x="137" y="380"/>
                </a:lnTo>
                <a:lnTo>
                  <a:pt x="156" y="385"/>
                </a:lnTo>
                <a:lnTo>
                  <a:pt x="175" y="388"/>
                </a:lnTo>
                <a:lnTo>
                  <a:pt x="195" y="389"/>
                </a:lnTo>
                <a:lnTo>
                  <a:pt x="778" y="389"/>
                </a:lnTo>
                <a:close/>
              </a:path>
            </a:pathLst>
          </a:custGeom>
          <a:noFill/>
          <a:ln cap="rnd" w="60120">
            <a:solidFill>
              <a:srgbClr val="ffffff"/>
            </a:solidFill>
            <a:round/>
          </a:ln>
        </p:spPr>
      </p:sp>
      <p:sp>
        <p:nvSpPr>
          <p:cNvPr id="242" name=""/>
          <p:cNvSpPr/>
          <p:nvPr/>
        </p:nvSpPr>
        <p:spPr>
          <a:xfrm>
            <a:off x="1523520" y="5159880"/>
            <a:ext cx="452160" cy="140040"/>
          </a:xfrm>
          <a:custGeom>
            <a:avLst/>
            <a:gdLst/>
            <a:ahLst/>
            <a:rect l="0" t="0" r="r" b="b"/>
            <a:pathLst>
              <a:path w="1257" h="390">
                <a:moveTo>
                  <a:pt x="628" y="389"/>
                </a:moveTo>
                <a:lnTo>
                  <a:pt x="1062" y="389"/>
                </a:lnTo>
                <a:lnTo>
                  <a:pt x="1082" y="388"/>
                </a:lnTo>
                <a:lnTo>
                  <a:pt x="1101" y="385"/>
                </a:lnTo>
                <a:lnTo>
                  <a:pt x="1120" y="380"/>
                </a:lnTo>
                <a:lnTo>
                  <a:pt x="1137" y="374"/>
                </a:lnTo>
                <a:lnTo>
                  <a:pt x="1154" y="366"/>
                </a:lnTo>
                <a:lnTo>
                  <a:pt x="1170" y="356"/>
                </a:lnTo>
                <a:lnTo>
                  <a:pt x="1185" y="345"/>
                </a:lnTo>
                <a:lnTo>
                  <a:pt x="1199" y="332"/>
                </a:lnTo>
                <a:lnTo>
                  <a:pt x="1212" y="318"/>
                </a:lnTo>
                <a:lnTo>
                  <a:pt x="1223" y="303"/>
                </a:lnTo>
                <a:lnTo>
                  <a:pt x="1233" y="287"/>
                </a:lnTo>
                <a:lnTo>
                  <a:pt x="1241" y="270"/>
                </a:lnTo>
                <a:lnTo>
                  <a:pt x="1247" y="252"/>
                </a:lnTo>
                <a:lnTo>
                  <a:pt x="1252" y="233"/>
                </a:lnTo>
                <a:lnTo>
                  <a:pt x="1255" y="214"/>
                </a:lnTo>
                <a:lnTo>
                  <a:pt x="1256" y="194"/>
                </a:lnTo>
                <a:lnTo>
                  <a:pt x="1256" y="194"/>
                </a:lnTo>
                <a:lnTo>
                  <a:pt x="1255" y="174"/>
                </a:lnTo>
                <a:lnTo>
                  <a:pt x="1252" y="155"/>
                </a:lnTo>
                <a:lnTo>
                  <a:pt x="1247" y="136"/>
                </a:lnTo>
                <a:lnTo>
                  <a:pt x="1241" y="119"/>
                </a:lnTo>
                <a:lnTo>
                  <a:pt x="1233" y="102"/>
                </a:lnTo>
                <a:lnTo>
                  <a:pt x="1223" y="86"/>
                </a:lnTo>
                <a:lnTo>
                  <a:pt x="1212" y="71"/>
                </a:lnTo>
                <a:lnTo>
                  <a:pt x="1199" y="57"/>
                </a:lnTo>
                <a:lnTo>
                  <a:pt x="1185" y="44"/>
                </a:lnTo>
                <a:lnTo>
                  <a:pt x="1170" y="33"/>
                </a:lnTo>
                <a:lnTo>
                  <a:pt x="1154" y="23"/>
                </a:lnTo>
                <a:lnTo>
                  <a:pt x="1137" y="15"/>
                </a:lnTo>
                <a:lnTo>
                  <a:pt x="1120" y="9"/>
                </a:lnTo>
                <a:lnTo>
                  <a:pt x="1101" y="4"/>
                </a:lnTo>
                <a:lnTo>
                  <a:pt x="1082" y="1"/>
                </a:lnTo>
                <a:lnTo>
                  <a:pt x="1062" y="0"/>
                </a:lnTo>
                <a:lnTo>
                  <a:pt x="195" y="0"/>
                </a:lnTo>
                <a:lnTo>
                  <a:pt x="175" y="1"/>
                </a:lnTo>
                <a:lnTo>
                  <a:pt x="156" y="4"/>
                </a:lnTo>
                <a:lnTo>
                  <a:pt x="137" y="9"/>
                </a:lnTo>
                <a:lnTo>
                  <a:pt x="119" y="15"/>
                </a:lnTo>
                <a:lnTo>
                  <a:pt x="102" y="23"/>
                </a:lnTo>
                <a:lnTo>
                  <a:pt x="86" y="33"/>
                </a:lnTo>
                <a:lnTo>
                  <a:pt x="71" y="44"/>
                </a:lnTo>
                <a:lnTo>
                  <a:pt x="57" y="57"/>
                </a:lnTo>
                <a:lnTo>
                  <a:pt x="45" y="71"/>
                </a:lnTo>
                <a:lnTo>
                  <a:pt x="33" y="86"/>
                </a:lnTo>
                <a:lnTo>
                  <a:pt x="24" y="102"/>
                </a:lnTo>
                <a:lnTo>
                  <a:pt x="15" y="119"/>
                </a:lnTo>
                <a:lnTo>
                  <a:pt x="9" y="136"/>
                </a:lnTo>
                <a:lnTo>
                  <a:pt x="4" y="155"/>
                </a:lnTo>
                <a:lnTo>
                  <a:pt x="1" y="174"/>
                </a:lnTo>
                <a:lnTo>
                  <a:pt x="0" y="194"/>
                </a:lnTo>
                <a:lnTo>
                  <a:pt x="0" y="194"/>
                </a:lnTo>
                <a:lnTo>
                  <a:pt x="1" y="214"/>
                </a:lnTo>
                <a:lnTo>
                  <a:pt x="4" y="233"/>
                </a:lnTo>
                <a:lnTo>
                  <a:pt x="9" y="252"/>
                </a:lnTo>
                <a:lnTo>
                  <a:pt x="15" y="270"/>
                </a:lnTo>
                <a:lnTo>
                  <a:pt x="24" y="287"/>
                </a:lnTo>
                <a:lnTo>
                  <a:pt x="33" y="303"/>
                </a:lnTo>
                <a:lnTo>
                  <a:pt x="45" y="318"/>
                </a:lnTo>
                <a:lnTo>
                  <a:pt x="57" y="332"/>
                </a:lnTo>
                <a:lnTo>
                  <a:pt x="71" y="345"/>
                </a:lnTo>
                <a:lnTo>
                  <a:pt x="86" y="356"/>
                </a:lnTo>
                <a:lnTo>
                  <a:pt x="102" y="366"/>
                </a:lnTo>
                <a:lnTo>
                  <a:pt x="119" y="374"/>
                </a:lnTo>
                <a:lnTo>
                  <a:pt x="137" y="380"/>
                </a:lnTo>
                <a:lnTo>
                  <a:pt x="156" y="385"/>
                </a:lnTo>
                <a:lnTo>
                  <a:pt x="175" y="388"/>
                </a:lnTo>
                <a:lnTo>
                  <a:pt x="195" y="389"/>
                </a:lnTo>
                <a:lnTo>
                  <a:pt x="628" y="389"/>
                </a:lnTo>
                <a:close/>
              </a:path>
            </a:pathLst>
          </a:custGeom>
          <a:noFill/>
          <a:ln cap="rnd" w="60120">
            <a:solidFill>
              <a:srgbClr val="ffffff"/>
            </a:solidFill>
            <a:round/>
          </a:ln>
        </p:spPr>
      </p:sp>
      <p:sp>
        <p:nvSpPr>
          <p:cNvPr id="243" name=""/>
          <p:cNvSpPr/>
          <p:nvPr/>
        </p:nvSpPr>
        <p:spPr>
          <a:xfrm>
            <a:off x="1479600" y="3981240"/>
            <a:ext cx="546480" cy="1040400"/>
          </a:xfrm>
          <a:custGeom>
            <a:avLst/>
            <a:gdLst/>
            <a:ahLst/>
            <a:rect l="0" t="0" r="r" b="b"/>
            <a:pathLst>
              <a:path w="1519" h="2891">
                <a:moveTo>
                  <a:pt x="551" y="2890"/>
                </a:moveTo>
                <a:lnTo>
                  <a:pt x="563" y="2160"/>
                </a:lnTo>
                <a:lnTo>
                  <a:pt x="570" y="1776"/>
                </a:lnTo>
                <a:lnTo>
                  <a:pt x="578" y="1528"/>
                </a:lnTo>
                <a:lnTo>
                  <a:pt x="583" y="1483"/>
                </a:lnTo>
                <a:lnTo>
                  <a:pt x="594" y="1441"/>
                </a:lnTo>
                <a:lnTo>
                  <a:pt x="609" y="1402"/>
                </a:lnTo>
                <a:lnTo>
                  <a:pt x="629" y="1364"/>
                </a:lnTo>
                <a:lnTo>
                  <a:pt x="653" y="1328"/>
                </a:lnTo>
                <a:lnTo>
                  <a:pt x="681" y="1294"/>
                </a:lnTo>
                <a:lnTo>
                  <a:pt x="746" y="1231"/>
                </a:lnTo>
                <a:lnTo>
                  <a:pt x="822" y="1172"/>
                </a:lnTo>
                <a:lnTo>
                  <a:pt x="905" y="1117"/>
                </a:lnTo>
                <a:lnTo>
                  <a:pt x="1083" y="1011"/>
                </a:lnTo>
                <a:lnTo>
                  <a:pt x="1257" y="901"/>
                </a:lnTo>
                <a:lnTo>
                  <a:pt x="1334" y="842"/>
                </a:lnTo>
                <a:lnTo>
                  <a:pt x="1402" y="777"/>
                </a:lnTo>
                <a:lnTo>
                  <a:pt x="1431" y="743"/>
                </a:lnTo>
                <a:lnTo>
                  <a:pt x="1457" y="706"/>
                </a:lnTo>
                <a:lnTo>
                  <a:pt x="1479" y="668"/>
                </a:lnTo>
                <a:lnTo>
                  <a:pt x="1496" y="627"/>
                </a:lnTo>
                <a:lnTo>
                  <a:pt x="1509" y="584"/>
                </a:lnTo>
                <a:lnTo>
                  <a:pt x="1516" y="539"/>
                </a:lnTo>
                <a:lnTo>
                  <a:pt x="1518" y="491"/>
                </a:lnTo>
                <a:lnTo>
                  <a:pt x="1515" y="440"/>
                </a:lnTo>
                <a:lnTo>
                  <a:pt x="1507" y="399"/>
                </a:lnTo>
                <a:lnTo>
                  <a:pt x="1494" y="364"/>
                </a:lnTo>
                <a:lnTo>
                  <a:pt x="1478" y="333"/>
                </a:lnTo>
                <a:lnTo>
                  <a:pt x="1457" y="306"/>
                </a:lnTo>
                <a:lnTo>
                  <a:pt x="1432" y="284"/>
                </a:lnTo>
                <a:lnTo>
                  <a:pt x="1404" y="266"/>
                </a:lnTo>
                <a:lnTo>
                  <a:pt x="1373" y="252"/>
                </a:lnTo>
                <a:lnTo>
                  <a:pt x="1340" y="242"/>
                </a:lnTo>
                <a:lnTo>
                  <a:pt x="1305" y="235"/>
                </a:lnTo>
                <a:lnTo>
                  <a:pt x="1267" y="232"/>
                </a:lnTo>
                <a:lnTo>
                  <a:pt x="1189" y="235"/>
                </a:lnTo>
                <a:lnTo>
                  <a:pt x="1108" y="249"/>
                </a:lnTo>
                <a:lnTo>
                  <a:pt x="1027" y="273"/>
                </a:lnTo>
                <a:lnTo>
                  <a:pt x="949" y="305"/>
                </a:lnTo>
                <a:lnTo>
                  <a:pt x="878" y="344"/>
                </a:lnTo>
                <a:lnTo>
                  <a:pt x="815" y="388"/>
                </a:lnTo>
                <a:lnTo>
                  <a:pt x="788" y="412"/>
                </a:lnTo>
                <a:lnTo>
                  <a:pt x="765" y="436"/>
                </a:lnTo>
                <a:lnTo>
                  <a:pt x="745" y="461"/>
                </a:lnTo>
                <a:lnTo>
                  <a:pt x="729" y="486"/>
                </a:lnTo>
                <a:lnTo>
                  <a:pt x="718" y="512"/>
                </a:lnTo>
                <a:lnTo>
                  <a:pt x="712" y="537"/>
                </a:lnTo>
                <a:lnTo>
                  <a:pt x="711" y="562"/>
                </a:lnTo>
                <a:lnTo>
                  <a:pt x="716" y="587"/>
                </a:lnTo>
                <a:lnTo>
                  <a:pt x="726" y="611"/>
                </a:lnTo>
                <a:lnTo>
                  <a:pt x="743" y="635"/>
                </a:lnTo>
                <a:lnTo>
                  <a:pt x="758" y="651"/>
                </a:lnTo>
                <a:lnTo>
                  <a:pt x="774" y="663"/>
                </a:lnTo>
                <a:lnTo>
                  <a:pt x="789" y="671"/>
                </a:lnTo>
                <a:lnTo>
                  <a:pt x="803" y="677"/>
                </a:lnTo>
                <a:lnTo>
                  <a:pt x="818" y="679"/>
                </a:lnTo>
                <a:lnTo>
                  <a:pt x="832" y="678"/>
                </a:lnTo>
                <a:lnTo>
                  <a:pt x="846" y="674"/>
                </a:lnTo>
                <a:lnTo>
                  <a:pt x="859" y="668"/>
                </a:lnTo>
                <a:lnTo>
                  <a:pt x="872" y="659"/>
                </a:lnTo>
                <a:lnTo>
                  <a:pt x="884" y="648"/>
                </a:lnTo>
                <a:lnTo>
                  <a:pt x="895" y="635"/>
                </a:lnTo>
                <a:lnTo>
                  <a:pt x="905" y="620"/>
                </a:lnTo>
                <a:lnTo>
                  <a:pt x="923" y="585"/>
                </a:lnTo>
                <a:lnTo>
                  <a:pt x="937" y="543"/>
                </a:lnTo>
                <a:lnTo>
                  <a:pt x="947" y="498"/>
                </a:lnTo>
                <a:lnTo>
                  <a:pt x="951" y="449"/>
                </a:lnTo>
                <a:lnTo>
                  <a:pt x="949" y="399"/>
                </a:lnTo>
                <a:lnTo>
                  <a:pt x="941" y="348"/>
                </a:lnTo>
                <a:lnTo>
                  <a:pt x="927" y="298"/>
                </a:lnTo>
                <a:lnTo>
                  <a:pt x="905" y="250"/>
                </a:lnTo>
                <a:lnTo>
                  <a:pt x="891" y="228"/>
                </a:lnTo>
                <a:lnTo>
                  <a:pt x="875" y="207"/>
                </a:lnTo>
                <a:lnTo>
                  <a:pt x="856" y="187"/>
                </a:lnTo>
                <a:lnTo>
                  <a:pt x="836" y="168"/>
                </a:lnTo>
                <a:lnTo>
                  <a:pt x="808" y="147"/>
                </a:lnTo>
                <a:lnTo>
                  <a:pt x="772" y="125"/>
                </a:lnTo>
                <a:lnTo>
                  <a:pt x="729" y="101"/>
                </a:lnTo>
                <a:lnTo>
                  <a:pt x="680" y="77"/>
                </a:lnTo>
                <a:lnTo>
                  <a:pt x="625" y="54"/>
                </a:lnTo>
                <a:lnTo>
                  <a:pt x="566" y="34"/>
                </a:lnTo>
                <a:lnTo>
                  <a:pt x="505" y="17"/>
                </a:lnTo>
                <a:lnTo>
                  <a:pt x="442" y="5"/>
                </a:lnTo>
                <a:lnTo>
                  <a:pt x="379" y="0"/>
                </a:lnTo>
                <a:lnTo>
                  <a:pt x="316" y="2"/>
                </a:lnTo>
                <a:lnTo>
                  <a:pt x="255" y="12"/>
                </a:lnTo>
                <a:lnTo>
                  <a:pt x="225" y="21"/>
                </a:lnTo>
                <a:lnTo>
                  <a:pt x="197" y="33"/>
                </a:lnTo>
                <a:lnTo>
                  <a:pt x="169" y="47"/>
                </a:lnTo>
                <a:lnTo>
                  <a:pt x="142" y="64"/>
                </a:lnTo>
                <a:lnTo>
                  <a:pt x="117" y="84"/>
                </a:lnTo>
                <a:lnTo>
                  <a:pt x="94" y="108"/>
                </a:lnTo>
                <a:lnTo>
                  <a:pt x="71" y="135"/>
                </a:lnTo>
                <a:lnTo>
                  <a:pt x="51" y="165"/>
                </a:lnTo>
                <a:lnTo>
                  <a:pt x="32" y="199"/>
                </a:lnTo>
                <a:lnTo>
                  <a:pt x="16" y="237"/>
                </a:lnTo>
                <a:lnTo>
                  <a:pt x="5" y="275"/>
                </a:lnTo>
                <a:lnTo>
                  <a:pt x="0" y="314"/>
                </a:lnTo>
                <a:lnTo>
                  <a:pt x="2" y="353"/>
                </a:lnTo>
                <a:lnTo>
                  <a:pt x="9" y="392"/>
                </a:lnTo>
                <a:lnTo>
                  <a:pt x="22" y="431"/>
                </a:lnTo>
                <a:lnTo>
                  <a:pt x="40" y="471"/>
                </a:lnTo>
                <a:lnTo>
                  <a:pt x="90" y="551"/>
                </a:lnTo>
                <a:lnTo>
                  <a:pt x="154" y="631"/>
                </a:lnTo>
                <a:lnTo>
                  <a:pt x="231" y="711"/>
                </a:lnTo>
                <a:lnTo>
                  <a:pt x="408" y="873"/>
                </a:lnTo>
                <a:lnTo>
                  <a:pt x="593" y="1032"/>
                </a:lnTo>
                <a:lnTo>
                  <a:pt x="760" y="1187"/>
                </a:lnTo>
                <a:lnTo>
                  <a:pt x="829" y="1263"/>
                </a:lnTo>
                <a:lnTo>
                  <a:pt x="883" y="1337"/>
                </a:lnTo>
                <a:lnTo>
                  <a:pt x="904" y="1374"/>
                </a:lnTo>
                <a:lnTo>
                  <a:pt x="920" y="1410"/>
                </a:lnTo>
                <a:lnTo>
                  <a:pt x="931" y="1445"/>
                </a:lnTo>
                <a:lnTo>
                  <a:pt x="936" y="1480"/>
                </a:lnTo>
                <a:lnTo>
                  <a:pt x="940" y="1614"/>
                </a:lnTo>
                <a:lnTo>
                  <a:pt x="940" y="1808"/>
                </a:lnTo>
                <a:lnTo>
                  <a:pt x="932" y="2280"/>
                </a:lnTo>
                <a:lnTo>
                  <a:pt x="914" y="2890"/>
                </a:lnTo>
                <a:lnTo>
                  <a:pt x="551" y="2890"/>
                </a:lnTo>
                <a:close/>
              </a:path>
            </a:pathLst>
          </a:custGeom>
          <a:noFill/>
          <a:ln cap="rnd" w="60120">
            <a:solidFill>
              <a:srgbClr val="ffffff"/>
            </a:solidFill>
            <a:round/>
          </a:ln>
        </p:spPr>
      </p:sp>
      <p:sp>
        <p:nvSpPr>
          <p:cNvPr id="244" name=""/>
          <p:cNvSpPr/>
          <p:nvPr/>
        </p:nvSpPr>
        <p:spPr>
          <a:xfrm>
            <a:off x="1749600" y="3056400"/>
            <a:ext cx="0" cy="204840"/>
          </a:xfrm>
          <a:prstGeom prst="line">
            <a:avLst/>
          </a:prstGeom>
          <a:ln cap="rnd" w="60120">
            <a:solidFill>
              <a:srgbClr val="ffffff"/>
            </a:solidFill>
            <a:round/>
          </a:ln>
        </p:spPr>
        <p:style>
          <a:lnRef idx="0"/>
          <a:fillRef idx="0"/>
          <a:effectRef idx="0"/>
          <a:fontRef idx="minor"/>
        </p:style>
      </p:sp>
      <p:sp>
        <p:nvSpPr>
          <p:cNvPr id="245" name=""/>
          <p:cNvSpPr/>
          <p:nvPr/>
        </p:nvSpPr>
        <p:spPr>
          <a:xfrm flipH="1">
            <a:off x="2456280" y="3353040"/>
            <a:ext cx="145080" cy="144720"/>
          </a:xfrm>
          <a:prstGeom prst="line">
            <a:avLst/>
          </a:prstGeom>
          <a:ln cap="rnd" w="60120">
            <a:solidFill>
              <a:srgbClr val="ffffff"/>
            </a:solidFill>
            <a:round/>
          </a:ln>
        </p:spPr>
        <p:style>
          <a:lnRef idx="0"/>
          <a:fillRef idx="0"/>
          <a:effectRef idx="0"/>
          <a:fontRef idx="minor"/>
        </p:style>
      </p:sp>
      <p:sp>
        <p:nvSpPr>
          <p:cNvPr id="246" name=""/>
          <p:cNvSpPr/>
          <p:nvPr/>
        </p:nvSpPr>
        <p:spPr>
          <a:xfrm flipH="1">
            <a:off x="2620800" y="4145400"/>
            <a:ext cx="204840" cy="0"/>
          </a:xfrm>
          <a:prstGeom prst="line">
            <a:avLst/>
          </a:prstGeom>
          <a:ln cap="rnd" w="60120">
            <a:solidFill>
              <a:srgbClr val="ffffff"/>
            </a:solidFill>
            <a:round/>
          </a:ln>
        </p:spPr>
        <p:style>
          <a:lnRef idx="0"/>
          <a:fillRef idx="0"/>
          <a:effectRef idx="0"/>
          <a:fontRef idx="minor"/>
        </p:style>
      </p:sp>
      <p:sp>
        <p:nvSpPr>
          <p:cNvPr id="247" name=""/>
          <p:cNvSpPr/>
          <p:nvPr/>
        </p:nvSpPr>
        <p:spPr>
          <a:xfrm>
            <a:off x="898200" y="3353040"/>
            <a:ext cx="145080" cy="144720"/>
          </a:xfrm>
          <a:prstGeom prst="line">
            <a:avLst/>
          </a:prstGeom>
          <a:ln cap="rnd" w="60120">
            <a:solidFill>
              <a:srgbClr val="ffffff"/>
            </a:solidFill>
            <a:round/>
          </a:ln>
        </p:spPr>
        <p:style>
          <a:lnRef idx="0"/>
          <a:fillRef idx="0"/>
          <a:effectRef idx="0"/>
          <a:fontRef idx="minor"/>
        </p:style>
      </p:sp>
      <p:sp>
        <p:nvSpPr>
          <p:cNvPr id="248" name=""/>
          <p:cNvSpPr/>
          <p:nvPr/>
        </p:nvSpPr>
        <p:spPr>
          <a:xfrm>
            <a:off x="673920" y="4145400"/>
            <a:ext cx="204840" cy="0"/>
          </a:xfrm>
          <a:prstGeom prst="line">
            <a:avLst/>
          </a:prstGeom>
          <a:ln cap="rnd" w="60120">
            <a:solidFill>
              <a:srgbClr val="ffffff"/>
            </a:solidFill>
            <a:round/>
          </a:ln>
        </p:spPr>
        <p:style>
          <a:lnRef idx="0"/>
          <a:fillRef idx="0"/>
          <a:effectRef idx="0"/>
          <a:fontRef idx="minor"/>
        </p:style>
      </p:sp>
      <p:sp>
        <p:nvSpPr>
          <p:cNvPr id="249" name=""/>
          <p:cNvSpPr/>
          <p:nvPr/>
        </p:nvSpPr>
        <p:spPr>
          <a:xfrm flipV="1">
            <a:off x="8079480" y="1476000"/>
            <a:ext cx="99360" cy="147240"/>
          </a:xfrm>
          <a:prstGeom prst="line">
            <a:avLst/>
          </a:prstGeom>
          <a:ln cap="rnd" w="88200">
            <a:solidFill>
              <a:srgbClr val="ffffff"/>
            </a:solidFill>
            <a:round/>
          </a:ln>
        </p:spPr>
        <p:style>
          <a:lnRef idx="0"/>
          <a:fillRef idx="0"/>
          <a:effectRef idx="0"/>
          <a:fontRef idx="minor"/>
        </p:style>
      </p:sp>
      <p:sp>
        <p:nvSpPr>
          <p:cNvPr id="250" name=""/>
          <p:cNvSpPr/>
          <p:nvPr/>
        </p:nvSpPr>
        <p:spPr>
          <a:xfrm flipV="1">
            <a:off x="7599600" y="955800"/>
            <a:ext cx="176400" cy="32760"/>
          </a:xfrm>
          <a:prstGeom prst="line">
            <a:avLst/>
          </a:prstGeom>
          <a:ln cap="rnd" w="88200">
            <a:solidFill>
              <a:srgbClr val="ffffff"/>
            </a:solidFill>
            <a:round/>
          </a:ln>
        </p:spPr>
        <p:style>
          <a:lnRef idx="0"/>
          <a:fillRef idx="0"/>
          <a:effectRef idx="0"/>
          <a:fontRef idx="minor"/>
        </p:style>
      </p:sp>
      <p:sp>
        <p:nvSpPr>
          <p:cNvPr id="251" name=""/>
          <p:cNvSpPr/>
          <p:nvPr/>
        </p:nvSpPr>
        <p:spPr>
          <a:xfrm>
            <a:off x="7820640" y="307080"/>
            <a:ext cx="150120" cy="101160"/>
          </a:xfrm>
          <a:prstGeom prst="line">
            <a:avLst/>
          </a:prstGeom>
          <a:ln cap="rnd" w="88200">
            <a:solidFill>
              <a:srgbClr val="ffffff"/>
            </a:solidFill>
            <a:round/>
          </a:ln>
        </p:spPr>
        <p:style>
          <a:lnRef idx="0"/>
          <a:fillRef idx="0"/>
          <a:effectRef idx="0"/>
          <a:fontRef idx="minor"/>
        </p:style>
      </p:sp>
      <p:sp>
        <p:nvSpPr>
          <p:cNvPr id="252" name=""/>
          <p:cNvSpPr/>
          <p:nvPr/>
        </p:nvSpPr>
        <p:spPr>
          <a:xfrm flipH="1" flipV="1">
            <a:off x="8811720" y="1655280"/>
            <a:ext cx="35640" cy="175680"/>
          </a:xfrm>
          <a:prstGeom prst="line">
            <a:avLst/>
          </a:prstGeom>
          <a:ln cap="rnd" w="88200">
            <a:solidFill>
              <a:srgbClr val="ffffff"/>
            </a:solidFill>
            <a:round/>
          </a:ln>
        </p:spPr>
        <p:style>
          <a:lnRef idx="0"/>
          <a:fillRef idx="0"/>
          <a:effectRef idx="0"/>
          <a:fontRef idx="minor"/>
        </p:style>
      </p:sp>
      <p:sp>
        <p:nvSpPr>
          <p:cNvPr id="253" name=""/>
          <p:cNvSpPr/>
          <p:nvPr/>
        </p:nvSpPr>
        <p:spPr>
          <a:xfrm flipH="1" flipV="1">
            <a:off x="9246960" y="1270080"/>
            <a:ext cx="150120" cy="101520"/>
          </a:xfrm>
          <a:prstGeom prst="line">
            <a:avLst/>
          </a:prstGeom>
          <a:ln cap="rnd" w="88200">
            <a:solidFill>
              <a:srgbClr val="ffffff"/>
            </a:solidFill>
            <a:round/>
          </a:ln>
        </p:spPr>
        <p:style>
          <a:lnRef idx="0"/>
          <a:fillRef idx="0"/>
          <a:effectRef idx="0"/>
          <a:fontRef idx="minor"/>
        </p:style>
      </p:sp>
      <p:sp>
        <p:nvSpPr>
          <p:cNvPr id="254" name=""/>
          <p:cNvSpPr/>
          <p:nvPr/>
        </p:nvSpPr>
        <p:spPr>
          <a:xfrm>
            <a:off x="6364080" y="928440"/>
            <a:ext cx="167760" cy="180720"/>
          </a:xfrm>
          <a:custGeom>
            <a:avLst/>
            <a:gdLst/>
            <a:ahLst/>
            <a:rect l="0" t="0" r="r" b="b"/>
            <a:pathLst>
              <a:path w="467" h="503">
                <a:moveTo>
                  <a:pt x="0" y="230"/>
                </a:moveTo>
                <a:lnTo>
                  <a:pt x="404" y="502"/>
                </a:lnTo>
                <a:lnTo>
                  <a:pt x="466" y="0"/>
                </a:lnTo>
                <a:lnTo>
                  <a:pt x="0" y="230"/>
                </a:lnTo>
                <a:close/>
              </a:path>
            </a:pathLst>
          </a:custGeom>
          <a:noFill/>
          <a:ln cap="rnd" w="46800">
            <a:solidFill>
              <a:srgbClr val="ffffff"/>
            </a:solidFill>
            <a:round/>
          </a:ln>
        </p:spPr>
      </p:sp>
      <p:sp>
        <p:nvSpPr>
          <p:cNvPr id="255" name=""/>
          <p:cNvSpPr/>
          <p:nvPr/>
        </p:nvSpPr>
        <p:spPr>
          <a:xfrm flipH="1">
            <a:off x="3430080" y="1741680"/>
            <a:ext cx="212400" cy="93960"/>
          </a:xfrm>
          <a:prstGeom prst="line">
            <a:avLst/>
          </a:prstGeom>
          <a:ln cap="rnd" w="68040">
            <a:solidFill>
              <a:srgbClr val="ffffff"/>
            </a:solidFill>
            <a:round/>
          </a:ln>
        </p:spPr>
        <p:style>
          <a:lnRef idx="0"/>
          <a:fillRef idx="0"/>
          <a:effectRef idx="0"/>
          <a:fontRef idx="minor"/>
        </p:style>
      </p:sp>
      <p:sp>
        <p:nvSpPr>
          <p:cNvPr id="256" name=""/>
          <p:cNvSpPr/>
          <p:nvPr/>
        </p:nvSpPr>
        <p:spPr>
          <a:xfrm>
            <a:off x="3489480" y="1682280"/>
            <a:ext cx="93960" cy="212400"/>
          </a:xfrm>
          <a:prstGeom prst="line">
            <a:avLst/>
          </a:prstGeom>
          <a:ln cap="rnd" w="68040">
            <a:solidFill>
              <a:srgbClr val="ffffff"/>
            </a:solidFill>
            <a:round/>
          </a:ln>
        </p:spPr>
        <p:style>
          <a:lnRef idx="0"/>
          <a:fillRef idx="0"/>
          <a:effectRef idx="0"/>
          <a:fontRef idx="minor"/>
        </p:style>
      </p:sp>
      <p:sp>
        <p:nvSpPr>
          <p:cNvPr id="257" name=""/>
          <p:cNvSpPr/>
          <p:nvPr/>
        </p:nvSpPr>
        <p:spPr>
          <a:xfrm>
            <a:off x="8921520" y="3384360"/>
            <a:ext cx="190440" cy="190800"/>
          </a:xfrm>
          <a:custGeom>
            <a:avLst/>
            <a:gdLst/>
            <a:ahLst/>
            <a:rect l="0" t="0" r="r" b="b"/>
            <a:pathLst>
              <a:path w="530" h="531">
                <a:moveTo>
                  <a:pt x="529" y="265"/>
                </a:moveTo>
                <a:lnTo>
                  <a:pt x="528" y="283"/>
                </a:lnTo>
                <a:lnTo>
                  <a:pt x="527" y="300"/>
                </a:lnTo>
                <a:lnTo>
                  <a:pt x="524" y="317"/>
                </a:lnTo>
                <a:lnTo>
                  <a:pt x="521" y="334"/>
                </a:lnTo>
                <a:lnTo>
                  <a:pt x="516" y="350"/>
                </a:lnTo>
                <a:lnTo>
                  <a:pt x="510" y="366"/>
                </a:lnTo>
                <a:lnTo>
                  <a:pt x="503" y="382"/>
                </a:lnTo>
                <a:lnTo>
                  <a:pt x="494" y="398"/>
                </a:lnTo>
                <a:lnTo>
                  <a:pt x="485" y="413"/>
                </a:lnTo>
                <a:lnTo>
                  <a:pt x="474" y="428"/>
                </a:lnTo>
                <a:lnTo>
                  <a:pt x="464" y="441"/>
                </a:lnTo>
                <a:lnTo>
                  <a:pt x="452" y="453"/>
                </a:lnTo>
                <a:lnTo>
                  <a:pt x="440" y="465"/>
                </a:lnTo>
                <a:lnTo>
                  <a:pt x="426" y="475"/>
                </a:lnTo>
                <a:lnTo>
                  <a:pt x="412" y="486"/>
                </a:lnTo>
                <a:lnTo>
                  <a:pt x="397" y="495"/>
                </a:lnTo>
                <a:lnTo>
                  <a:pt x="381" y="504"/>
                </a:lnTo>
                <a:lnTo>
                  <a:pt x="365" y="511"/>
                </a:lnTo>
                <a:lnTo>
                  <a:pt x="349" y="517"/>
                </a:lnTo>
                <a:lnTo>
                  <a:pt x="333" y="522"/>
                </a:lnTo>
                <a:lnTo>
                  <a:pt x="316" y="525"/>
                </a:lnTo>
                <a:lnTo>
                  <a:pt x="299" y="528"/>
                </a:lnTo>
                <a:lnTo>
                  <a:pt x="282" y="529"/>
                </a:lnTo>
                <a:lnTo>
                  <a:pt x="264" y="530"/>
                </a:lnTo>
                <a:lnTo>
                  <a:pt x="246" y="529"/>
                </a:lnTo>
                <a:lnTo>
                  <a:pt x="229" y="528"/>
                </a:lnTo>
                <a:lnTo>
                  <a:pt x="212" y="525"/>
                </a:lnTo>
                <a:lnTo>
                  <a:pt x="196" y="522"/>
                </a:lnTo>
                <a:lnTo>
                  <a:pt x="179" y="517"/>
                </a:lnTo>
                <a:lnTo>
                  <a:pt x="164" y="511"/>
                </a:lnTo>
                <a:lnTo>
                  <a:pt x="148" y="504"/>
                </a:lnTo>
                <a:lnTo>
                  <a:pt x="132" y="495"/>
                </a:lnTo>
                <a:lnTo>
                  <a:pt x="117" y="486"/>
                </a:lnTo>
                <a:lnTo>
                  <a:pt x="103" y="475"/>
                </a:lnTo>
                <a:lnTo>
                  <a:pt x="89" y="465"/>
                </a:lnTo>
                <a:lnTo>
                  <a:pt x="77" y="453"/>
                </a:lnTo>
                <a:lnTo>
                  <a:pt x="65" y="441"/>
                </a:lnTo>
                <a:lnTo>
                  <a:pt x="55" y="428"/>
                </a:lnTo>
                <a:lnTo>
                  <a:pt x="44" y="413"/>
                </a:lnTo>
                <a:lnTo>
                  <a:pt x="35" y="398"/>
                </a:lnTo>
                <a:lnTo>
                  <a:pt x="26" y="382"/>
                </a:lnTo>
                <a:lnTo>
                  <a:pt x="19" y="366"/>
                </a:lnTo>
                <a:lnTo>
                  <a:pt x="13" y="350"/>
                </a:lnTo>
                <a:lnTo>
                  <a:pt x="8" y="334"/>
                </a:lnTo>
                <a:lnTo>
                  <a:pt x="5" y="317"/>
                </a:lnTo>
                <a:lnTo>
                  <a:pt x="2" y="300"/>
                </a:lnTo>
                <a:lnTo>
                  <a:pt x="0" y="283"/>
                </a:lnTo>
                <a:lnTo>
                  <a:pt x="0" y="265"/>
                </a:lnTo>
                <a:lnTo>
                  <a:pt x="0" y="247"/>
                </a:lnTo>
                <a:lnTo>
                  <a:pt x="2" y="230"/>
                </a:lnTo>
                <a:lnTo>
                  <a:pt x="5" y="213"/>
                </a:lnTo>
                <a:lnTo>
                  <a:pt x="8" y="196"/>
                </a:lnTo>
                <a:lnTo>
                  <a:pt x="13" y="180"/>
                </a:lnTo>
                <a:lnTo>
                  <a:pt x="19" y="164"/>
                </a:lnTo>
                <a:lnTo>
                  <a:pt x="26" y="149"/>
                </a:lnTo>
                <a:lnTo>
                  <a:pt x="35" y="133"/>
                </a:lnTo>
                <a:lnTo>
                  <a:pt x="44" y="118"/>
                </a:lnTo>
                <a:lnTo>
                  <a:pt x="55" y="104"/>
                </a:lnTo>
                <a:lnTo>
                  <a:pt x="65" y="90"/>
                </a:lnTo>
                <a:lnTo>
                  <a:pt x="77" y="78"/>
                </a:lnTo>
                <a:lnTo>
                  <a:pt x="89" y="66"/>
                </a:lnTo>
                <a:lnTo>
                  <a:pt x="103" y="56"/>
                </a:lnTo>
                <a:lnTo>
                  <a:pt x="117" y="45"/>
                </a:lnTo>
                <a:lnTo>
                  <a:pt x="132" y="36"/>
                </a:lnTo>
                <a:lnTo>
                  <a:pt x="148" y="27"/>
                </a:lnTo>
                <a:lnTo>
                  <a:pt x="164" y="20"/>
                </a:lnTo>
                <a:lnTo>
                  <a:pt x="180" y="14"/>
                </a:lnTo>
                <a:lnTo>
                  <a:pt x="196" y="9"/>
                </a:lnTo>
                <a:lnTo>
                  <a:pt x="212" y="5"/>
                </a:lnTo>
                <a:lnTo>
                  <a:pt x="229" y="2"/>
                </a:lnTo>
                <a:lnTo>
                  <a:pt x="246" y="1"/>
                </a:lnTo>
                <a:lnTo>
                  <a:pt x="264" y="0"/>
                </a:lnTo>
                <a:lnTo>
                  <a:pt x="282" y="1"/>
                </a:lnTo>
                <a:lnTo>
                  <a:pt x="300" y="2"/>
                </a:lnTo>
                <a:lnTo>
                  <a:pt x="317" y="5"/>
                </a:lnTo>
                <a:lnTo>
                  <a:pt x="333" y="9"/>
                </a:lnTo>
                <a:lnTo>
                  <a:pt x="349" y="14"/>
                </a:lnTo>
                <a:lnTo>
                  <a:pt x="365" y="20"/>
                </a:lnTo>
                <a:lnTo>
                  <a:pt x="381" y="27"/>
                </a:lnTo>
                <a:lnTo>
                  <a:pt x="397" y="36"/>
                </a:lnTo>
                <a:lnTo>
                  <a:pt x="412" y="45"/>
                </a:lnTo>
                <a:lnTo>
                  <a:pt x="426" y="56"/>
                </a:lnTo>
                <a:lnTo>
                  <a:pt x="440" y="66"/>
                </a:lnTo>
                <a:lnTo>
                  <a:pt x="452" y="78"/>
                </a:lnTo>
                <a:lnTo>
                  <a:pt x="464" y="90"/>
                </a:lnTo>
                <a:lnTo>
                  <a:pt x="474" y="104"/>
                </a:lnTo>
                <a:lnTo>
                  <a:pt x="485" y="118"/>
                </a:lnTo>
                <a:lnTo>
                  <a:pt x="494" y="133"/>
                </a:lnTo>
                <a:lnTo>
                  <a:pt x="503" y="149"/>
                </a:lnTo>
                <a:lnTo>
                  <a:pt x="510" y="164"/>
                </a:lnTo>
                <a:lnTo>
                  <a:pt x="516" y="180"/>
                </a:lnTo>
                <a:lnTo>
                  <a:pt x="521" y="196"/>
                </a:lnTo>
                <a:lnTo>
                  <a:pt x="524" y="213"/>
                </a:lnTo>
                <a:lnTo>
                  <a:pt x="527" y="230"/>
                </a:lnTo>
                <a:lnTo>
                  <a:pt x="528" y="247"/>
                </a:lnTo>
                <a:lnTo>
                  <a:pt x="529" y="265"/>
                </a:lnTo>
                <a:close/>
              </a:path>
            </a:pathLst>
          </a:custGeom>
          <a:noFill/>
          <a:ln cap="rnd" w="46080">
            <a:solidFill>
              <a:srgbClr val="ffffff"/>
            </a:solidFill>
            <a:round/>
          </a:ln>
        </p:spPr>
      </p:sp>
      <p:sp>
        <p:nvSpPr>
          <p:cNvPr id="258" name=""/>
          <p:cNvSpPr/>
          <p:nvPr/>
        </p:nvSpPr>
        <p:spPr>
          <a:xfrm>
            <a:off x="1030320" y="502560"/>
            <a:ext cx="167760" cy="181080"/>
          </a:xfrm>
          <a:custGeom>
            <a:avLst/>
            <a:gdLst/>
            <a:ahLst/>
            <a:rect l="0" t="0" r="r" b="b"/>
            <a:pathLst>
              <a:path w="467" h="504">
                <a:moveTo>
                  <a:pt x="0" y="230"/>
                </a:moveTo>
                <a:lnTo>
                  <a:pt x="404" y="503"/>
                </a:lnTo>
                <a:lnTo>
                  <a:pt x="466" y="0"/>
                </a:lnTo>
                <a:lnTo>
                  <a:pt x="0" y="230"/>
                </a:lnTo>
                <a:close/>
              </a:path>
            </a:pathLst>
          </a:custGeom>
          <a:noFill/>
          <a:ln cap="rnd" w="46800">
            <a:solidFill>
              <a:srgbClr val="ffffff"/>
            </a:solidFill>
            <a:round/>
          </a:ln>
        </p:spPr>
      </p:sp>
      <p:sp>
        <p:nvSpPr>
          <p:cNvPr id="259" name=""/>
          <p:cNvSpPr/>
          <p:nvPr/>
        </p:nvSpPr>
        <p:spPr>
          <a:xfrm>
            <a:off x="4014360" y="3813480"/>
            <a:ext cx="167760" cy="181080"/>
          </a:xfrm>
          <a:custGeom>
            <a:avLst/>
            <a:gdLst/>
            <a:ahLst/>
            <a:rect l="0" t="0" r="r" b="b"/>
            <a:pathLst>
              <a:path w="467" h="504">
                <a:moveTo>
                  <a:pt x="0" y="230"/>
                </a:moveTo>
                <a:lnTo>
                  <a:pt x="404" y="503"/>
                </a:lnTo>
                <a:lnTo>
                  <a:pt x="466" y="0"/>
                </a:lnTo>
                <a:lnTo>
                  <a:pt x="0" y="230"/>
                </a:lnTo>
                <a:close/>
              </a:path>
            </a:pathLst>
          </a:custGeom>
          <a:noFill/>
          <a:ln cap="rnd" w="46800">
            <a:solidFill>
              <a:srgbClr val="ffffff"/>
            </a:solidFill>
            <a:round/>
          </a:ln>
        </p:spPr>
      </p:sp>
      <p:sp>
        <p:nvSpPr>
          <p:cNvPr id="260" name=""/>
          <p:cNvSpPr/>
          <p:nvPr/>
        </p:nvSpPr>
        <p:spPr>
          <a:xfrm flipH="1">
            <a:off x="6126120" y="5051880"/>
            <a:ext cx="212400" cy="93960"/>
          </a:xfrm>
          <a:prstGeom prst="line">
            <a:avLst/>
          </a:prstGeom>
          <a:ln cap="rnd" w="68040">
            <a:solidFill>
              <a:srgbClr val="ffffff"/>
            </a:solidFill>
            <a:round/>
          </a:ln>
        </p:spPr>
        <p:style>
          <a:lnRef idx="0"/>
          <a:fillRef idx="0"/>
          <a:effectRef idx="0"/>
          <a:fontRef idx="minor"/>
        </p:style>
      </p:sp>
      <p:sp>
        <p:nvSpPr>
          <p:cNvPr id="261" name=""/>
          <p:cNvSpPr/>
          <p:nvPr/>
        </p:nvSpPr>
        <p:spPr>
          <a:xfrm>
            <a:off x="6185520" y="4992840"/>
            <a:ext cx="93600" cy="212400"/>
          </a:xfrm>
          <a:prstGeom prst="line">
            <a:avLst/>
          </a:prstGeom>
          <a:ln cap="rnd" w="68040">
            <a:solidFill>
              <a:srgbClr val="ffffff"/>
            </a:solidFill>
            <a:round/>
          </a:ln>
        </p:spPr>
        <p:style>
          <a:lnRef idx="0"/>
          <a:fillRef idx="0"/>
          <a:effectRef idx="0"/>
          <a:fontRef idx="minor"/>
        </p:style>
      </p:sp>
    </p:spTree>
  </p:cSld>
  <p:clrMap bg1="lt1" bg2="lt2" tx1="dk1" tx2="dk2" accent1="accent1" accent2="accent2" accent3="accent3" accent4="accent4" accent5="accent5" accent6="accent6" hlink="hlink" folHlink="folHlink"/>
  <p:sldLayoutIdLst>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8" name=""/>
          <p:cNvSpPr/>
          <p:nvPr/>
        </p:nvSpPr>
        <p:spPr>
          <a:xfrm>
            <a:off x="0" y="179280"/>
            <a:ext cx="4150080" cy="417240"/>
          </a:xfrm>
          <a:custGeom>
            <a:avLst/>
            <a:gdLst/>
            <a:ahLst/>
            <a:rect l="0" t="0" r="r" b="b"/>
            <a:pathLst>
              <a:path w="11529" h="1160">
                <a:moveTo>
                  <a:pt x="0" y="0"/>
                </a:moveTo>
                <a:lnTo>
                  <a:pt x="11528" y="0"/>
                </a:lnTo>
                <a:lnTo>
                  <a:pt x="11528" y="1159"/>
                </a:lnTo>
                <a:lnTo>
                  <a:pt x="0" y="1159"/>
                </a:lnTo>
                <a:lnTo>
                  <a:pt x="0" y="0"/>
                </a:lnTo>
                <a:close/>
              </a:path>
            </a:pathLst>
          </a:custGeom>
          <a:solidFill>
            <a:srgbClr val="f2c02c"/>
          </a:solidFill>
          <a:ln w="0">
            <a:noFill/>
          </a:ln>
        </p:spPr>
      </p:sp>
      <p:sp>
        <p:nvSpPr>
          <p:cNvPr id="299" name=""/>
          <p:cNvSpPr/>
          <p:nvPr/>
        </p:nvSpPr>
        <p:spPr>
          <a:xfrm>
            <a:off x="788040" y="1495800"/>
            <a:ext cx="8495640" cy="3646440"/>
          </a:xfrm>
          <a:custGeom>
            <a:avLst/>
            <a:gdLst/>
            <a:ahLst/>
            <a:rect l="0" t="0" r="r" b="b"/>
            <a:pathLst>
              <a:path w="23600" h="10130">
                <a:moveTo>
                  <a:pt x="0" y="0"/>
                </a:moveTo>
                <a:lnTo>
                  <a:pt x="23599" y="0"/>
                </a:lnTo>
                <a:lnTo>
                  <a:pt x="23599" y="10129"/>
                </a:lnTo>
                <a:lnTo>
                  <a:pt x="0" y="10129"/>
                </a:lnTo>
                <a:lnTo>
                  <a:pt x="0" y="0"/>
                </a:lnTo>
                <a:close/>
              </a:path>
            </a:pathLst>
          </a:custGeom>
          <a:solidFill>
            <a:srgbClr val="f2c02c"/>
          </a:solidFill>
          <a:ln w="0">
            <a:noFill/>
          </a:ln>
        </p:spPr>
      </p:sp>
      <p:sp>
        <p:nvSpPr>
          <p:cNvPr id="300" name="PlaceHolder 1"/>
          <p:cNvSpPr>
            <a:spLocks noGrp="1"/>
          </p:cNvSpPr>
          <p:nvPr>
            <p:ph type="title"/>
          </p:nvPr>
        </p:nvSpPr>
        <p:spPr>
          <a:xfrm>
            <a:off x="504000" y="226080"/>
            <a:ext cx="9071640" cy="946440"/>
          </a:xfrm>
          <a:prstGeom prst="rect">
            <a:avLst/>
          </a:prstGeom>
          <a:noFill/>
          <a:ln w="0">
            <a:noFill/>
          </a:ln>
        </p:spPr>
        <p:txBody>
          <a:bodyPr lIns="0" rIns="0" tIns="0" bIns="0" anchor="ctr">
            <a:noAutofit/>
          </a:bodyPr>
          <a:p>
            <a:pPr algn="ctr"/>
            <a:r>
              <a:rPr b="0" lang="el-GR" sz="4400" spc="-1" strike="noStrike">
                <a:latin typeface="Noto Sans"/>
              </a:rPr>
              <a:t>Πατήστε για επεξεργασία της μορφής κειμένου του τίτλου</a:t>
            </a:r>
            <a:endParaRPr b="0" lang="el-GR" sz="4400" spc="-1" strike="noStrike">
              <a:latin typeface="Noto Sans"/>
            </a:endParaRPr>
          </a:p>
        </p:txBody>
      </p:sp>
      <p:sp>
        <p:nvSpPr>
          <p:cNvPr id="301" name="PlaceHolder 2"/>
          <p:cNvSpPr>
            <a:spLocks noGrp="1"/>
          </p:cNvSpPr>
          <p:nvPr>
            <p:ph type="body"/>
          </p:nvPr>
        </p:nvSpPr>
        <p:spPr>
          <a:xfrm>
            <a:off x="504000" y="1326600"/>
            <a:ext cx="9071640" cy="328824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l-GR" sz="3200" spc="-1" strike="noStrike">
                <a:latin typeface="Arial"/>
              </a:rPr>
              <a:t>Πατήστε για επεξεργασία της μορφής κειμένου διάρθρωσης</a:t>
            </a:r>
            <a:endParaRPr b="0" lang="el-GR" sz="3200" spc="-1" strike="noStrike">
              <a:latin typeface="Arial"/>
            </a:endParaRPr>
          </a:p>
          <a:p>
            <a:pPr lvl="1" marL="864000" indent="-324000">
              <a:spcBef>
                <a:spcPts val="1134"/>
              </a:spcBef>
              <a:buClr>
                <a:srgbClr val="000000"/>
              </a:buClr>
              <a:buSzPct val="75000"/>
              <a:buFont typeface="Symbol" charset="2"/>
              <a:buChar char=""/>
            </a:pPr>
            <a:r>
              <a:rPr b="0" lang="el-GR" sz="2800" spc="-1" strike="noStrike">
                <a:latin typeface="Arial"/>
              </a:rPr>
              <a:t>Δεύτερο επίπεδο διάρθρωσης</a:t>
            </a:r>
            <a:endParaRPr b="0" lang="el-GR" sz="2800" spc="-1" strike="noStrike">
              <a:latin typeface="Arial"/>
            </a:endParaRPr>
          </a:p>
          <a:p>
            <a:pPr lvl="2" marL="1296000" indent="-288000">
              <a:spcBef>
                <a:spcPts val="850"/>
              </a:spcBef>
              <a:buClr>
                <a:srgbClr val="000000"/>
              </a:buClr>
              <a:buSzPct val="45000"/>
              <a:buFont typeface="Wingdings" charset="2"/>
              <a:buChar char=""/>
            </a:pPr>
            <a:r>
              <a:rPr b="0" lang="el-GR" sz="2400" spc="-1" strike="noStrike">
                <a:latin typeface="Arial"/>
              </a:rPr>
              <a:t>Τρίτο επίπεδο διάρθρωσης</a:t>
            </a:r>
            <a:endParaRPr b="0" lang="el-GR" sz="2400" spc="-1" strike="noStrike">
              <a:latin typeface="Arial"/>
            </a:endParaRPr>
          </a:p>
          <a:p>
            <a:pPr lvl="3" marL="1728000" indent="-216000">
              <a:spcBef>
                <a:spcPts val="567"/>
              </a:spcBef>
              <a:buClr>
                <a:srgbClr val="000000"/>
              </a:buClr>
              <a:buSzPct val="75000"/>
              <a:buFont typeface="Symbol" charset="2"/>
              <a:buChar char=""/>
            </a:pPr>
            <a:r>
              <a:rPr b="0" lang="el-GR" sz="2000" spc="-1" strike="noStrike">
                <a:latin typeface="Arial"/>
              </a:rPr>
              <a:t>Τέταρτο επίπεδο διάρθρωσης</a:t>
            </a:r>
            <a:endParaRPr b="0" lang="el-GR" sz="2000" spc="-1" strike="noStrike">
              <a:latin typeface="Arial"/>
            </a:endParaRPr>
          </a:p>
          <a:p>
            <a:pPr lvl="4" marL="2160000" indent="-216000">
              <a:spcBef>
                <a:spcPts val="283"/>
              </a:spcBef>
              <a:buClr>
                <a:srgbClr val="000000"/>
              </a:buClr>
              <a:buSzPct val="45000"/>
              <a:buFont typeface="Wingdings" charset="2"/>
              <a:buChar char=""/>
            </a:pPr>
            <a:r>
              <a:rPr b="0" lang="el-GR" sz="2000" spc="-1" strike="noStrike">
                <a:latin typeface="Arial"/>
              </a:rPr>
              <a:t>Πέμπτο επίπεδο διάρθρωσης</a:t>
            </a:r>
            <a:endParaRPr b="0" lang="el-GR" sz="2000" spc="-1" strike="noStrike">
              <a:latin typeface="Arial"/>
            </a:endParaRPr>
          </a:p>
          <a:p>
            <a:pPr lvl="5" marL="2592000" indent="-216000">
              <a:spcBef>
                <a:spcPts val="283"/>
              </a:spcBef>
              <a:buClr>
                <a:srgbClr val="000000"/>
              </a:buClr>
              <a:buSzPct val="45000"/>
              <a:buFont typeface="Wingdings" charset="2"/>
              <a:buChar char=""/>
            </a:pPr>
            <a:r>
              <a:rPr b="0" lang="el-GR" sz="2000" spc="-1" strike="noStrike">
                <a:latin typeface="Arial"/>
              </a:rPr>
              <a:t>Έκτο επίπεδο διάρθρωσης</a:t>
            </a:r>
            <a:endParaRPr b="0" lang="el-GR" sz="2000" spc="-1" strike="noStrike">
              <a:latin typeface="Arial"/>
            </a:endParaRPr>
          </a:p>
          <a:p>
            <a:pPr lvl="6" marL="3024000" indent="-216000">
              <a:spcBef>
                <a:spcPts val="283"/>
              </a:spcBef>
              <a:buClr>
                <a:srgbClr val="000000"/>
              </a:buClr>
              <a:buSzPct val="45000"/>
              <a:buFont typeface="Wingdings" charset="2"/>
              <a:buChar char=""/>
            </a:pPr>
            <a:r>
              <a:rPr b="0" lang="el-GR" sz="2000" spc="-1" strike="noStrike">
                <a:latin typeface="Arial"/>
              </a:rPr>
              <a:t>Έβδομο επίπεδο διάρθρωσης</a:t>
            </a:r>
            <a:endParaRPr b="0" lang="el-GR" sz="2000" spc="-1" strike="noStrike">
              <a:latin typeface="Arial"/>
            </a:endParaRPr>
          </a:p>
        </p:txBody>
      </p:sp>
      <p:sp>
        <p:nvSpPr>
          <p:cNvPr id="302" name="PlaceHolder 3"/>
          <p:cNvSpPr>
            <a:spLocks noGrp="1"/>
          </p:cNvSpPr>
          <p:nvPr>
            <p:ph type="dt"/>
          </p:nvPr>
        </p:nvSpPr>
        <p:spPr>
          <a:xfrm>
            <a:off x="504000" y="5165280"/>
            <a:ext cx="2348280" cy="390600"/>
          </a:xfrm>
          <a:prstGeom prst="rect">
            <a:avLst/>
          </a:prstGeom>
          <a:noFill/>
          <a:ln w="0">
            <a:noFill/>
          </a:ln>
        </p:spPr>
        <p:txBody>
          <a:bodyPr lIns="0" rIns="0" tIns="0" bIns="0" anchor="t">
            <a:noAutofit/>
          </a:bodyPr>
          <a:p>
            <a:r>
              <a:rPr b="0" lang="el-GR" sz="1400" spc="-1" strike="noStrike">
                <a:latin typeface="Times New Roman"/>
              </a:rPr>
              <a:t>&lt;ημερομηνία/ώρα&gt;</a:t>
            </a:r>
            <a:endParaRPr b="0" lang="el-GR" sz="1400" spc="-1" strike="noStrike">
              <a:latin typeface="Times New Roman"/>
            </a:endParaRPr>
          </a:p>
        </p:txBody>
      </p:sp>
      <p:sp>
        <p:nvSpPr>
          <p:cNvPr id="303" name="PlaceHolder 4"/>
          <p:cNvSpPr>
            <a:spLocks noGrp="1"/>
          </p:cNvSpPr>
          <p:nvPr>
            <p:ph type="ftr"/>
          </p:nvPr>
        </p:nvSpPr>
        <p:spPr>
          <a:xfrm>
            <a:off x="3447360" y="5165280"/>
            <a:ext cx="3195000" cy="390600"/>
          </a:xfrm>
          <a:prstGeom prst="rect">
            <a:avLst/>
          </a:prstGeom>
          <a:noFill/>
          <a:ln w="0">
            <a:noFill/>
          </a:ln>
        </p:spPr>
        <p:txBody>
          <a:bodyPr lIns="0" rIns="0" tIns="0" bIns="0" anchor="t">
            <a:noAutofit/>
          </a:bodyPr>
          <a:p>
            <a:pPr algn="ctr"/>
            <a:r>
              <a:rPr b="0" lang="el-GR" sz="1400" spc="-1" strike="noStrike">
                <a:latin typeface="Times New Roman"/>
              </a:rPr>
              <a:t>&lt;υποσέλιδο&gt;</a:t>
            </a:r>
            <a:endParaRPr b="0" lang="el-GR" sz="1400" spc="-1" strike="noStrike">
              <a:latin typeface="Times New Roman"/>
            </a:endParaRPr>
          </a:p>
        </p:txBody>
      </p:sp>
      <p:sp>
        <p:nvSpPr>
          <p:cNvPr id="304" name="PlaceHolder 5"/>
          <p:cNvSpPr>
            <a:spLocks noGrp="1"/>
          </p:cNvSpPr>
          <p:nvPr>
            <p:ph type="sldNum"/>
          </p:nvPr>
        </p:nvSpPr>
        <p:spPr>
          <a:xfrm>
            <a:off x="7227360" y="5165280"/>
            <a:ext cx="2348280" cy="390600"/>
          </a:xfrm>
          <a:prstGeom prst="rect">
            <a:avLst/>
          </a:prstGeom>
          <a:noFill/>
          <a:ln w="0">
            <a:noFill/>
          </a:ln>
        </p:spPr>
        <p:txBody>
          <a:bodyPr lIns="0" rIns="0" tIns="0" bIns="0" anchor="t">
            <a:noAutofit/>
          </a:bodyPr>
          <a:p>
            <a:pPr algn="r"/>
            <a:fld id="{99FE6893-5BF6-4464-93FA-F4BC92FF970E}" type="slidenum">
              <a:rPr b="0" lang="el-GR" sz="1400" spc="-1" strike="noStrike">
                <a:latin typeface="Times New Roman"/>
              </a:rPr>
              <a:t>&lt;αριθμός&gt;</a:t>
            </a:fld>
            <a:endParaRPr b="0" lang="el-GR" sz="1400" spc="-1" strike="noStrike">
              <a:latin typeface="Times New Roman"/>
            </a:endParaRPr>
          </a:p>
        </p:txBody>
      </p:sp>
      <p:sp>
        <p:nvSpPr>
          <p:cNvPr id="305" name=""/>
          <p:cNvSpPr/>
          <p:nvPr/>
        </p:nvSpPr>
        <p:spPr>
          <a:xfrm>
            <a:off x="225720" y="237600"/>
            <a:ext cx="356760" cy="429480"/>
          </a:xfrm>
          <a:custGeom>
            <a:avLst/>
            <a:gdLst/>
            <a:ahLst/>
            <a:rect l="0" t="0" r="r" b="b"/>
            <a:pathLst>
              <a:path w="992" h="1194">
                <a:moveTo>
                  <a:pt x="496" y="0"/>
                </a:moveTo>
                <a:lnTo>
                  <a:pt x="496" y="0"/>
                </a:lnTo>
                <a:lnTo>
                  <a:pt x="496" y="0"/>
                </a:lnTo>
                <a:lnTo>
                  <a:pt x="462" y="1"/>
                </a:lnTo>
                <a:lnTo>
                  <a:pt x="430" y="4"/>
                </a:lnTo>
                <a:lnTo>
                  <a:pt x="398" y="9"/>
                </a:lnTo>
                <a:lnTo>
                  <a:pt x="367" y="16"/>
                </a:lnTo>
                <a:lnTo>
                  <a:pt x="337" y="25"/>
                </a:lnTo>
                <a:lnTo>
                  <a:pt x="307" y="36"/>
                </a:lnTo>
                <a:lnTo>
                  <a:pt x="278" y="50"/>
                </a:lnTo>
                <a:lnTo>
                  <a:pt x="248" y="66"/>
                </a:lnTo>
                <a:lnTo>
                  <a:pt x="219" y="84"/>
                </a:lnTo>
                <a:lnTo>
                  <a:pt x="193" y="103"/>
                </a:lnTo>
                <a:lnTo>
                  <a:pt x="168" y="123"/>
                </a:lnTo>
                <a:lnTo>
                  <a:pt x="144" y="144"/>
                </a:lnTo>
                <a:lnTo>
                  <a:pt x="123" y="168"/>
                </a:lnTo>
                <a:lnTo>
                  <a:pt x="103" y="193"/>
                </a:lnTo>
                <a:lnTo>
                  <a:pt x="84" y="219"/>
                </a:lnTo>
                <a:lnTo>
                  <a:pt x="66" y="248"/>
                </a:lnTo>
                <a:lnTo>
                  <a:pt x="50" y="278"/>
                </a:lnTo>
                <a:lnTo>
                  <a:pt x="36" y="307"/>
                </a:lnTo>
                <a:lnTo>
                  <a:pt x="25" y="337"/>
                </a:lnTo>
                <a:lnTo>
                  <a:pt x="16" y="367"/>
                </a:lnTo>
                <a:lnTo>
                  <a:pt x="9" y="398"/>
                </a:lnTo>
                <a:lnTo>
                  <a:pt x="4" y="429"/>
                </a:lnTo>
                <a:lnTo>
                  <a:pt x="1" y="461"/>
                </a:lnTo>
                <a:lnTo>
                  <a:pt x="0" y="495"/>
                </a:lnTo>
                <a:lnTo>
                  <a:pt x="0" y="495"/>
                </a:lnTo>
                <a:lnTo>
                  <a:pt x="0" y="495"/>
                </a:lnTo>
                <a:lnTo>
                  <a:pt x="1" y="529"/>
                </a:lnTo>
                <a:lnTo>
                  <a:pt x="4" y="561"/>
                </a:lnTo>
                <a:lnTo>
                  <a:pt x="9" y="593"/>
                </a:lnTo>
                <a:lnTo>
                  <a:pt x="16" y="624"/>
                </a:lnTo>
                <a:lnTo>
                  <a:pt x="25" y="654"/>
                </a:lnTo>
                <a:lnTo>
                  <a:pt x="37" y="684"/>
                </a:lnTo>
                <a:lnTo>
                  <a:pt x="50" y="713"/>
                </a:lnTo>
                <a:lnTo>
                  <a:pt x="66" y="743"/>
                </a:lnTo>
                <a:lnTo>
                  <a:pt x="84" y="772"/>
                </a:lnTo>
                <a:lnTo>
                  <a:pt x="103" y="798"/>
                </a:lnTo>
                <a:lnTo>
                  <a:pt x="123" y="823"/>
                </a:lnTo>
                <a:lnTo>
                  <a:pt x="144" y="846"/>
                </a:lnTo>
                <a:lnTo>
                  <a:pt x="168" y="867"/>
                </a:lnTo>
                <a:lnTo>
                  <a:pt x="193" y="887"/>
                </a:lnTo>
                <a:lnTo>
                  <a:pt x="219" y="906"/>
                </a:lnTo>
                <a:lnTo>
                  <a:pt x="248" y="924"/>
                </a:lnTo>
                <a:lnTo>
                  <a:pt x="269" y="935"/>
                </a:lnTo>
                <a:lnTo>
                  <a:pt x="289" y="945"/>
                </a:lnTo>
                <a:lnTo>
                  <a:pt x="310" y="954"/>
                </a:lnTo>
                <a:lnTo>
                  <a:pt x="332" y="963"/>
                </a:lnTo>
                <a:lnTo>
                  <a:pt x="332" y="963"/>
                </a:lnTo>
                <a:lnTo>
                  <a:pt x="332" y="1135"/>
                </a:lnTo>
                <a:lnTo>
                  <a:pt x="332" y="1141"/>
                </a:lnTo>
                <a:lnTo>
                  <a:pt x="333" y="1147"/>
                </a:lnTo>
                <a:lnTo>
                  <a:pt x="335" y="1152"/>
                </a:lnTo>
                <a:lnTo>
                  <a:pt x="337" y="1157"/>
                </a:lnTo>
                <a:lnTo>
                  <a:pt x="339" y="1163"/>
                </a:lnTo>
                <a:lnTo>
                  <a:pt x="342" y="1167"/>
                </a:lnTo>
                <a:lnTo>
                  <a:pt x="345" y="1172"/>
                </a:lnTo>
                <a:lnTo>
                  <a:pt x="349" y="1176"/>
                </a:lnTo>
                <a:lnTo>
                  <a:pt x="353" y="1180"/>
                </a:lnTo>
                <a:lnTo>
                  <a:pt x="358" y="1183"/>
                </a:lnTo>
                <a:lnTo>
                  <a:pt x="362" y="1186"/>
                </a:lnTo>
                <a:lnTo>
                  <a:pt x="367" y="1188"/>
                </a:lnTo>
                <a:lnTo>
                  <a:pt x="373" y="1190"/>
                </a:lnTo>
                <a:lnTo>
                  <a:pt x="378" y="1192"/>
                </a:lnTo>
                <a:lnTo>
                  <a:pt x="384" y="1193"/>
                </a:lnTo>
                <a:lnTo>
                  <a:pt x="390" y="1193"/>
                </a:lnTo>
                <a:lnTo>
                  <a:pt x="601" y="1193"/>
                </a:lnTo>
                <a:lnTo>
                  <a:pt x="607" y="1193"/>
                </a:lnTo>
                <a:lnTo>
                  <a:pt x="613" y="1192"/>
                </a:lnTo>
                <a:lnTo>
                  <a:pt x="618" y="1190"/>
                </a:lnTo>
                <a:lnTo>
                  <a:pt x="624" y="1188"/>
                </a:lnTo>
                <a:lnTo>
                  <a:pt x="629" y="1186"/>
                </a:lnTo>
                <a:lnTo>
                  <a:pt x="633" y="1183"/>
                </a:lnTo>
                <a:lnTo>
                  <a:pt x="638" y="1180"/>
                </a:lnTo>
                <a:lnTo>
                  <a:pt x="642" y="1176"/>
                </a:lnTo>
                <a:lnTo>
                  <a:pt x="646" y="1172"/>
                </a:lnTo>
                <a:lnTo>
                  <a:pt x="649" y="1167"/>
                </a:lnTo>
                <a:lnTo>
                  <a:pt x="652" y="1163"/>
                </a:lnTo>
                <a:lnTo>
                  <a:pt x="654" y="1157"/>
                </a:lnTo>
                <a:lnTo>
                  <a:pt x="656" y="1152"/>
                </a:lnTo>
                <a:lnTo>
                  <a:pt x="658" y="1147"/>
                </a:lnTo>
                <a:lnTo>
                  <a:pt x="659" y="1141"/>
                </a:lnTo>
                <a:lnTo>
                  <a:pt x="659" y="1135"/>
                </a:lnTo>
                <a:lnTo>
                  <a:pt x="659" y="963"/>
                </a:lnTo>
                <a:lnTo>
                  <a:pt x="659" y="963"/>
                </a:lnTo>
                <a:lnTo>
                  <a:pt x="659" y="963"/>
                </a:lnTo>
                <a:lnTo>
                  <a:pt x="681" y="954"/>
                </a:lnTo>
                <a:lnTo>
                  <a:pt x="702" y="945"/>
                </a:lnTo>
                <a:lnTo>
                  <a:pt x="722" y="935"/>
                </a:lnTo>
                <a:lnTo>
                  <a:pt x="743" y="924"/>
                </a:lnTo>
                <a:lnTo>
                  <a:pt x="772" y="906"/>
                </a:lnTo>
                <a:lnTo>
                  <a:pt x="798" y="887"/>
                </a:lnTo>
                <a:lnTo>
                  <a:pt x="823" y="867"/>
                </a:lnTo>
                <a:lnTo>
                  <a:pt x="847" y="846"/>
                </a:lnTo>
                <a:lnTo>
                  <a:pt x="868" y="823"/>
                </a:lnTo>
                <a:lnTo>
                  <a:pt x="888" y="798"/>
                </a:lnTo>
                <a:lnTo>
                  <a:pt x="907" y="772"/>
                </a:lnTo>
                <a:lnTo>
                  <a:pt x="925" y="743"/>
                </a:lnTo>
                <a:lnTo>
                  <a:pt x="941" y="713"/>
                </a:lnTo>
                <a:lnTo>
                  <a:pt x="954" y="684"/>
                </a:lnTo>
                <a:lnTo>
                  <a:pt x="966" y="654"/>
                </a:lnTo>
                <a:lnTo>
                  <a:pt x="975" y="624"/>
                </a:lnTo>
                <a:lnTo>
                  <a:pt x="982" y="593"/>
                </a:lnTo>
                <a:lnTo>
                  <a:pt x="987" y="561"/>
                </a:lnTo>
                <a:lnTo>
                  <a:pt x="990" y="529"/>
                </a:lnTo>
                <a:lnTo>
                  <a:pt x="991" y="495"/>
                </a:lnTo>
                <a:lnTo>
                  <a:pt x="991" y="495"/>
                </a:lnTo>
                <a:lnTo>
                  <a:pt x="991" y="495"/>
                </a:lnTo>
                <a:lnTo>
                  <a:pt x="990" y="461"/>
                </a:lnTo>
                <a:lnTo>
                  <a:pt x="987" y="429"/>
                </a:lnTo>
                <a:lnTo>
                  <a:pt x="982" y="398"/>
                </a:lnTo>
                <a:lnTo>
                  <a:pt x="975" y="367"/>
                </a:lnTo>
                <a:lnTo>
                  <a:pt x="966" y="337"/>
                </a:lnTo>
                <a:lnTo>
                  <a:pt x="954" y="307"/>
                </a:lnTo>
                <a:lnTo>
                  <a:pt x="941" y="278"/>
                </a:lnTo>
                <a:lnTo>
                  <a:pt x="925" y="248"/>
                </a:lnTo>
                <a:lnTo>
                  <a:pt x="907" y="219"/>
                </a:lnTo>
                <a:lnTo>
                  <a:pt x="888" y="193"/>
                </a:lnTo>
                <a:lnTo>
                  <a:pt x="868" y="168"/>
                </a:lnTo>
                <a:lnTo>
                  <a:pt x="847" y="144"/>
                </a:lnTo>
                <a:lnTo>
                  <a:pt x="823" y="123"/>
                </a:lnTo>
                <a:lnTo>
                  <a:pt x="798" y="103"/>
                </a:lnTo>
                <a:lnTo>
                  <a:pt x="772" y="84"/>
                </a:lnTo>
                <a:lnTo>
                  <a:pt x="743" y="66"/>
                </a:lnTo>
                <a:lnTo>
                  <a:pt x="713" y="50"/>
                </a:lnTo>
                <a:lnTo>
                  <a:pt x="684" y="36"/>
                </a:lnTo>
                <a:lnTo>
                  <a:pt x="654" y="25"/>
                </a:lnTo>
                <a:lnTo>
                  <a:pt x="624" y="16"/>
                </a:lnTo>
                <a:lnTo>
                  <a:pt x="593" y="9"/>
                </a:lnTo>
                <a:lnTo>
                  <a:pt x="562" y="4"/>
                </a:lnTo>
                <a:lnTo>
                  <a:pt x="529" y="1"/>
                </a:lnTo>
                <a:lnTo>
                  <a:pt x="496" y="0"/>
                </a:lnTo>
                <a:close/>
              </a:path>
            </a:pathLst>
          </a:custGeom>
          <a:noFill/>
          <a:ln cap="sq" w="28800">
            <a:solidFill>
              <a:srgbClr val="ffffff"/>
            </a:solidFill>
            <a:miter/>
          </a:ln>
        </p:spPr>
      </p:sp>
      <p:sp>
        <p:nvSpPr>
          <p:cNvPr id="306" name=""/>
          <p:cNvSpPr/>
          <p:nvPr/>
        </p:nvSpPr>
        <p:spPr>
          <a:xfrm>
            <a:off x="320400" y="667080"/>
            <a:ext cx="167400" cy="42120"/>
          </a:xfrm>
          <a:custGeom>
            <a:avLst/>
            <a:gdLst/>
            <a:ahLst/>
            <a:rect l="0" t="0" r="r" b="b"/>
            <a:pathLst>
              <a:path w="466" h="118">
                <a:moveTo>
                  <a:pt x="233" y="117"/>
                </a:moveTo>
                <a:lnTo>
                  <a:pt x="407" y="117"/>
                </a:lnTo>
                <a:lnTo>
                  <a:pt x="413" y="117"/>
                </a:lnTo>
                <a:lnTo>
                  <a:pt x="419" y="116"/>
                </a:lnTo>
                <a:lnTo>
                  <a:pt x="424" y="114"/>
                </a:lnTo>
                <a:lnTo>
                  <a:pt x="430" y="112"/>
                </a:lnTo>
                <a:lnTo>
                  <a:pt x="435" y="110"/>
                </a:lnTo>
                <a:lnTo>
                  <a:pt x="439" y="107"/>
                </a:lnTo>
                <a:lnTo>
                  <a:pt x="444" y="103"/>
                </a:lnTo>
                <a:lnTo>
                  <a:pt x="448" y="100"/>
                </a:lnTo>
                <a:lnTo>
                  <a:pt x="452" y="95"/>
                </a:lnTo>
                <a:lnTo>
                  <a:pt x="455" y="91"/>
                </a:lnTo>
                <a:lnTo>
                  <a:pt x="458" y="86"/>
                </a:lnTo>
                <a:lnTo>
                  <a:pt x="460" y="81"/>
                </a:lnTo>
                <a:lnTo>
                  <a:pt x="462" y="76"/>
                </a:lnTo>
                <a:lnTo>
                  <a:pt x="464" y="70"/>
                </a:lnTo>
                <a:lnTo>
                  <a:pt x="465" y="64"/>
                </a:lnTo>
                <a:lnTo>
                  <a:pt x="465" y="58"/>
                </a:lnTo>
                <a:lnTo>
                  <a:pt x="465" y="52"/>
                </a:lnTo>
                <a:lnTo>
                  <a:pt x="464" y="46"/>
                </a:lnTo>
                <a:lnTo>
                  <a:pt x="462" y="41"/>
                </a:lnTo>
                <a:lnTo>
                  <a:pt x="460" y="35"/>
                </a:lnTo>
                <a:lnTo>
                  <a:pt x="458" y="30"/>
                </a:lnTo>
                <a:lnTo>
                  <a:pt x="455" y="25"/>
                </a:lnTo>
                <a:lnTo>
                  <a:pt x="452" y="21"/>
                </a:lnTo>
                <a:lnTo>
                  <a:pt x="448" y="17"/>
                </a:lnTo>
                <a:lnTo>
                  <a:pt x="444" y="13"/>
                </a:lnTo>
                <a:lnTo>
                  <a:pt x="439" y="10"/>
                </a:lnTo>
                <a:lnTo>
                  <a:pt x="435" y="7"/>
                </a:lnTo>
                <a:lnTo>
                  <a:pt x="430" y="4"/>
                </a:lnTo>
                <a:lnTo>
                  <a:pt x="424" y="3"/>
                </a:lnTo>
                <a:lnTo>
                  <a:pt x="419" y="1"/>
                </a:lnTo>
                <a:lnTo>
                  <a:pt x="413" y="0"/>
                </a:lnTo>
                <a:lnTo>
                  <a:pt x="407" y="0"/>
                </a:lnTo>
                <a:lnTo>
                  <a:pt x="58" y="0"/>
                </a:lnTo>
                <a:lnTo>
                  <a:pt x="52" y="0"/>
                </a:lnTo>
                <a:lnTo>
                  <a:pt x="46" y="1"/>
                </a:lnTo>
                <a:lnTo>
                  <a:pt x="41" y="3"/>
                </a:lnTo>
                <a:lnTo>
                  <a:pt x="35" y="4"/>
                </a:lnTo>
                <a:lnTo>
                  <a:pt x="30" y="7"/>
                </a:lnTo>
                <a:lnTo>
                  <a:pt x="26" y="10"/>
                </a:lnTo>
                <a:lnTo>
                  <a:pt x="21" y="13"/>
                </a:lnTo>
                <a:lnTo>
                  <a:pt x="17" y="17"/>
                </a:lnTo>
                <a:lnTo>
                  <a:pt x="13" y="21"/>
                </a:lnTo>
                <a:lnTo>
                  <a:pt x="10" y="25"/>
                </a:lnTo>
                <a:lnTo>
                  <a:pt x="7" y="30"/>
                </a:lnTo>
                <a:lnTo>
                  <a:pt x="5" y="35"/>
                </a:lnTo>
                <a:lnTo>
                  <a:pt x="3" y="41"/>
                </a:lnTo>
                <a:lnTo>
                  <a:pt x="1" y="46"/>
                </a:lnTo>
                <a:lnTo>
                  <a:pt x="0" y="52"/>
                </a:lnTo>
                <a:lnTo>
                  <a:pt x="0" y="58"/>
                </a:lnTo>
                <a:lnTo>
                  <a:pt x="0" y="64"/>
                </a:lnTo>
                <a:lnTo>
                  <a:pt x="1" y="70"/>
                </a:lnTo>
                <a:lnTo>
                  <a:pt x="3" y="76"/>
                </a:lnTo>
                <a:lnTo>
                  <a:pt x="5" y="81"/>
                </a:lnTo>
                <a:lnTo>
                  <a:pt x="7" y="86"/>
                </a:lnTo>
                <a:lnTo>
                  <a:pt x="10" y="91"/>
                </a:lnTo>
                <a:lnTo>
                  <a:pt x="13" y="95"/>
                </a:lnTo>
                <a:lnTo>
                  <a:pt x="17" y="100"/>
                </a:lnTo>
                <a:lnTo>
                  <a:pt x="21" y="103"/>
                </a:lnTo>
                <a:lnTo>
                  <a:pt x="26" y="107"/>
                </a:lnTo>
                <a:lnTo>
                  <a:pt x="30" y="110"/>
                </a:lnTo>
                <a:lnTo>
                  <a:pt x="35" y="112"/>
                </a:lnTo>
                <a:lnTo>
                  <a:pt x="41" y="114"/>
                </a:lnTo>
                <a:lnTo>
                  <a:pt x="46" y="116"/>
                </a:lnTo>
                <a:lnTo>
                  <a:pt x="52" y="117"/>
                </a:lnTo>
                <a:lnTo>
                  <a:pt x="58" y="117"/>
                </a:lnTo>
                <a:lnTo>
                  <a:pt x="233" y="117"/>
                </a:lnTo>
                <a:close/>
              </a:path>
            </a:pathLst>
          </a:custGeom>
          <a:noFill/>
          <a:ln cap="rnd" w="28800">
            <a:solidFill>
              <a:srgbClr val="ffffff"/>
            </a:solidFill>
            <a:round/>
          </a:ln>
        </p:spPr>
      </p:sp>
      <p:sp>
        <p:nvSpPr>
          <p:cNvPr id="307" name=""/>
          <p:cNvSpPr/>
          <p:nvPr/>
        </p:nvSpPr>
        <p:spPr>
          <a:xfrm>
            <a:off x="336600" y="708480"/>
            <a:ext cx="135000" cy="41760"/>
          </a:xfrm>
          <a:custGeom>
            <a:avLst/>
            <a:gdLst/>
            <a:ahLst/>
            <a:rect l="0" t="0" r="r" b="b"/>
            <a:pathLst>
              <a:path w="376" h="117">
                <a:moveTo>
                  <a:pt x="188" y="116"/>
                </a:moveTo>
                <a:lnTo>
                  <a:pt x="317" y="116"/>
                </a:lnTo>
                <a:lnTo>
                  <a:pt x="323" y="116"/>
                </a:lnTo>
                <a:lnTo>
                  <a:pt x="329" y="115"/>
                </a:lnTo>
                <a:lnTo>
                  <a:pt x="334" y="113"/>
                </a:lnTo>
                <a:lnTo>
                  <a:pt x="340" y="111"/>
                </a:lnTo>
                <a:lnTo>
                  <a:pt x="345" y="109"/>
                </a:lnTo>
                <a:lnTo>
                  <a:pt x="349" y="106"/>
                </a:lnTo>
                <a:lnTo>
                  <a:pt x="354" y="103"/>
                </a:lnTo>
                <a:lnTo>
                  <a:pt x="358" y="99"/>
                </a:lnTo>
                <a:lnTo>
                  <a:pt x="362" y="95"/>
                </a:lnTo>
                <a:lnTo>
                  <a:pt x="365" y="90"/>
                </a:lnTo>
                <a:lnTo>
                  <a:pt x="368" y="86"/>
                </a:lnTo>
                <a:lnTo>
                  <a:pt x="370" y="81"/>
                </a:lnTo>
                <a:lnTo>
                  <a:pt x="372" y="75"/>
                </a:lnTo>
                <a:lnTo>
                  <a:pt x="374" y="70"/>
                </a:lnTo>
                <a:lnTo>
                  <a:pt x="375" y="64"/>
                </a:lnTo>
                <a:lnTo>
                  <a:pt x="375" y="58"/>
                </a:lnTo>
                <a:lnTo>
                  <a:pt x="375" y="58"/>
                </a:lnTo>
                <a:lnTo>
                  <a:pt x="375" y="52"/>
                </a:lnTo>
                <a:lnTo>
                  <a:pt x="374" y="46"/>
                </a:lnTo>
                <a:lnTo>
                  <a:pt x="372" y="41"/>
                </a:lnTo>
                <a:lnTo>
                  <a:pt x="370" y="35"/>
                </a:lnTo>
                <a:lnTo>
                  <a:pt x="368" y="30"/>
                </a:lnTo>
                <a:lnTo>
                  <a:pt x="365" y="26"/>
                </a:lnTo>
                <a:lnTo>
                  <a:pt x="362" y="21"/>
                </a:lnTo>
                <a:lnTo>
                  <a:pt x="358" y="17"/>
                </a:lnTo>
                <a:lnTo>
                  <a:pt x="354" y="13"/>
                </a:lnTo>
                <a:lnTo>
                  <a:pt x="349" y="10"/>
                </a:lnTo>
                <a:lnTo>
                  <a:pt x="345" y="7"/>
                </a:lnTo>
                <a:lnTo>
                  <a:pt x="340" y="5"/>
                </a:lnTo>
                <a:lnTo>
                  <a:pt x="334" y="3"/>
                </a:lnTo>
                <a:lnTo>
                  <a:pt x="329" y="1"/>
                </a:lnTo>
                <a:lnTo>
                  <a:pt x="323" y="0"/>
                </a:lnTo>
                <a:lnTo>
                  <a:pt x="317" y="0"/>
                </a:lnTo>
                <a:lnTo>
                  <a:pt x="58" y="0"/>
                </a:lnTo>
                <a:lnTo>
                  <a:pt x="52" y="0"/>
                </a:lnTo>
                <a:lnTo>
                  <a:pt x="46" y="1"/>
                </a:lnTo>
                <a:lnTo>
                  <a:pt x="41" y="3"/>
                </a:lnTo>
                <a:lnTo>
                  <a:pt x="35" y="5"/>
                </a:lnTo>
                <a:lnTo>
                  <a:pt x="30" y="7"/>
                </a:lnTo>
                <a:lnTo>
                  <a:pt x="26" y="10"/>
                </a:lnTo>
                <a:lnTo>
                  <a:pt x="21" y="13"/>
                </a:lnTo>
                <a:lnTo>
                  <a:pt x="17" y="17"/>
                </a:lnTo>
                <a:lnTo>
                  <a:pt x="13" y="21"/>
                </a:lnTo>
                <a:lnTo>
                  <a:pt x="10" y="26"/>
                </a:lnTo>
                <a:lnTo>
                  <a:pt x="7" y="30"/>
                </a:lnTo>
                <a:lnTo>
                  <a:pt x="5" y="35"/>
                </a:lnTo>
                <a:lnTo>
                  <a:pt x="3" y="41"/>
                </a:lnTo>
                <a:lnTo>
                  <a:pt x="1" y="46"/>
                </a:lnTo>
                <a:lnTo>
                  <a:pt x="0" y="52"/>
                </a:lnTo>
                <a:lnTo>
                  <a:pt x="0" y="58"/>
                </a:lnTo>
                <a:lnTo>
                  <a:pt x="0" y="58"/>
                </a:lnTo>
                <a:lnTo>
                  <a:pt x="0" y="64"/>
                </a:lnTo>
                <a:lnTo>
                  <a:pt x="1" y="70"/>
                </a:lnTo>
                <a:lnTo>
                  <a:pt x="3" y="75"/>
                </a:lnTo>
                <a:lnTo>
                  <a:pt x="5" y="81"/>
                </a:lnTo>
                <a:lnTo>
                  <a:pt x="7" y="86"/>
                </a:lnTo>
                <a:lnTo>
                  <a:pt x="10" y="90"/>
                </a:lnTo>
                <a:lnTo>
                  <a:pt x="13" y="95"/>
                </a:lnTo>
                <a:lnTo>
                  <a:pt x="17" y="99"/>
                </a:lnTo>
                <a:lnTo>
                  <a:pt x="21" y="103"/>
                </a:lnTo>
                <a:lnTo>
                  <a:pt x="26" y="106"/>
                </a:lnTo>
                <a:lnTo>
                  <a:pt x="30" y="109"/>
                </a:lnTo>
                <a:lnTo>
                  <a:pt x="35" y="111"/>
                </a:lnTo>
                <a:lnTo>
                  <a:pt x="41" y="113"/>
                </a:lnTo>
                <a:lnTo>
                  <a:pt x="46" y="115"/>
                </a:lnTo>
                <a:lnTo>
                  <a:pt x="52" y="116"/>
                </a:lnTo>
                <a:lnTo>
                  <a:pt x="58" y="116"/>
                </a:lnTo>
                <a:lnTo>
                  <a:pt x="188" y="116"/>
                </a:lnTo>
                <a:close/>
              </a:path>
            </a:pathLst>
          </a:custGeom>
          <a:noFill/>
          <a:ln cap="rnd" w="28800">
            <a:solidFill>
              <a:srgbClr val="ffffff"/>
            </a:solidFill>
            <a:round/>
          </a:ln>
        </p:spPr>
      </p:sp>
      <p:sp>
        <p:nvSpPr>
          <p:cNvPr id="308" name=""/>
          <p:cNvSpPr/>
          <p:nvPr/>
        </p:nvSpPr>
        <p:spPr>
          <a:xfrm>
            <a:off x="323280" y="356040"/>
            <a:ext cx="163440" cy="311040"/>
          </a:xfrm>
          <a:custGeom>
            <a:avLst/>
            <a:gdLst/>
            <a:ahLst/>
            <a:rect l="0" t="0" r="r" b="b"/>
            <a:pathLst>
              <a:path w="455" h="865">
                <a:moveTo>
                  <a:pt x="165" y="864"/>
                </a:moveTo>
                <a:lnTo>
                  <a:pt x="173" y="457"/>
                </a:lnTo>
                <a:lnTo>
                  <a:pt x="174" y="443"/>
                </a:lnTo>
                <a:lnTo>
                  <a:pt x="177" y="431"/>
                </a:lnTo>
                <a:lnTo>
                  <a:pt x="182" y="419"/>
                </a:lnTo>
                <a:lnTo>
                  <a:pt x="188" y="408"/>
                </a:lnTo>
                <a:lnTo>
                  <a:pt x="195" y="397"/>
                </a:lnTo>
                <a:lnTo>
                  <a:pt x="203" y="387"/>
                </a:lnTo>
                <a:lnTo>
                  <a:pt x="223" y="368"/>
                </a:lnTo>
                <a:lnTo>
                  <a:pt x="245" y="351"/>
                </a:lnTo>
                <a:lnTo>
                  <a:pt x="270" y="334"/>
                </a:lnTo>
                <a:lnTo>
                  <a:pt x="324" y="302"/>
                </a:lnTo>
                <a:lnTo>
                  <a:pt x="375" y="270"/>
                </a:lnTo>
                <a:lnTo>
                  <a:pt x="399" y="252"/>
                </a:lnTo>
                <a:lnTo>
                  <a:pt x="419" y="232"/>
                </a:lnTo>
                <a:lnTo>
                  <a:pt x="428" y="222"/>
                </a:lnTo>
                <a:lnTo>
                  <a:pt x="435" y="211"/>
                </a:lnTo>
                <a:lnTo>
                  <a:pt x="442" y="200"/>
                </a:lnTo>
                <a:lnTo>
                  <a:pt x="447" y="188"/>
                </a:lnTo>
                <a:lnTo>
                  <a:pt x="451" y="175"/>
                </a:lnTo>
                <a:lnTo>
                  <a:pt x="453" y="161"/>
                </a:lnTo>
                <a:lnTo>
                  <a:pt x="454" y="147"/>
                </a:lnTo>
                <a:lnTo>
                  <a:pt x="453" y="132"/>
                </a:lnTo>
                <a:lnTo>
                  <a:pt x="450" y="119"/>
                </a:lnTo>
                <a:lnTo>
                  <a:pt x="447" y="109"/>
                </a:lnTo>
                <a:lnTo>
                  <a:pt x="442" y="99"/>
                </a:lnTo>
                <a:lnTo>
                  <a:pt x="435" y="92"/>
                </a:lnTo>
                <a:lnTo>
                  <a:pt x="428" y="85"/>
                </a:lnTo>
                <a:lnTo>
                  <a:pt x="420" y="79"/>
                </a:lnTo>
                <a:lnTo>
                  <a:pt x="410" y="75"/>
                </a:lnTo>
                <a:lnTo>
                  <a:pt x="400" y="72"/>
                </a:lnTo>
                <a:lnTo>
                  <a:pt x="390" y="70"/>
                </a:lnTo>
                <a:lnTo>
                  <a:pt x="379" y="69"/>
                </a:lnTo>
                <a:lnTo>
                  <a:pt x="355" y="70"/>
                </a:lnTo>
                <a:lnTo>
                  <a:pt x="331" y="74"/>
                </a:lnTo>
                <a:lnTo>
                  <a:pt x="307" y="82"/>
                </a:lnTo>
                <a:lnTo>
                  <a:pt x="284" y="91"/>
                </a:lnTo>
                <a:lnTo>
                  <a:pt x="262" y="103"/>
                </a:lnTo>
                <a:lnTo>
                  <a:pt x="244" y="116"/>
                </a:lnTo>
                <a:lnTo>
                  <a:pt x="235" y="123"/>
                </a:lnTo>
                <a:lnTo>
                  <a:pt x="228" y="130"/>
                </a:lnTo>
                <a:lnTo>
                  <a:pt x="223" y="138"/>
                </a:lnTo>
                <a:lnTo>
                  <a:pt x="218" y="145"/>
                </a:lnTo>
                <a:lnTo>
                  <a:pt x="214" y="153"/>
                </a:lnTo>
                <a:lnTo>
                  <a:pt x="213" y="161"/>
                </a:lnTo>
                <a:lnTo>
                  <a:pt x="212" y="168"/>
                </a:lnTo>
                <a:lnTo>
                  <a:pt x="214" y="175"/>
                </a:lnTo>
                <a:lnTo>
                  <a:pt x="217" y="183"/>
                </a:lnTo>
                <a:lnTo>
                  <a:pt x="222" y="190"/>
                </a:lnTo>
                <a:lnTo>
                  <a:pt x="226" y="194"/>
                </a:lnTo>
                <a:lnTo>
                  <a:pt x="231" y="198"/>
                </a:lnTo>
                <a:lnTo>
                  <a:pt x="235" y="200"/>
                </a:lnTo>
                <a:lnTo>
                  <a:pt x="240" y="202"/>
                </a:lnTo>
                <a:lnTo>
                  <a:pt x="244" y="203"/>
                </a:lnTo>
                <a:lnTo>
                  <a:pt x="248" y="202"/>
                </a:lnTo>
                <a:lnTo>
                  <a:pt x="253" y="201"/>
                </a:lnTo>
                <a:lnTo>
                  <a:pt x="256" y="199"/>
                </a:lnTo>
                <a:lnTo>
                  <a:pt x="260" y="197"/>
                </a:lnTo>
                <a:lnTo>
                  <a:pt x="264" y="193"/>
                </a:lnTo>
                <a:lnTo>
                  <a:pt x="267" y="190"/>
                </a:lnTo>
                <a:lnTo>
                  <a:pt x="270" y="185"/>
                </a:lnTo>
                <a:lnTo>
                  <a:pt x="276" y="174"/>
                </a:lnTo>
                <a:lnTo>
                  <a:pt x="280" y="162"/>
                </a:lnTo>
                <a:lnTo>
                  <a:pt x="283" y="148"/>
                </a:lnTo>
                <a:lnTo>
                  <a:pt x="284" y="134"/>
                </a:lnTo>
                <a:lnTo>
                  <a:pt x="284" y="119"/>
                </a:lnTo>
                <a:lnTo>
                  <a:pt x="281" y="103"/>
                </a:lnTo>
                <a:lnTo>
                  <a:pt x="277" y="89"/>
                </a:lnTo>
                <a:lnTo>
                  <a:pt x="270" y="74"/>
                </a:lnTo>
                <a:lnTo>
                  <a:pt x="266" y="68"/>
                </a:lnTo>
                <a:lnTo>
                  <a:pt x="261" y="61"/>
                </a:lnTo>
                <a:lnTo>
                  <a:pt x="256" y="55"/>
                </a:lnTo>
                <a:lnTo>
                  <a:pt x="250" y="50"/>
                </a:lnTo>
                <a:lnTo>
                  <a:pt x="242" y="44"/>
                </a:lnTo>
                <a:lnTo>
                  <a:pt x="231" y="37"/>
                </a:lnTo>
                <a:lnTo>
                  <a:pt x="218" y="30"/>
                </a:lnTo>
                <a:lnTo>
                  <a:pt x="203" y="23"/>
                </a:lnTo>
                <a:lnTo>
                  <a:pt x="187" y="16"/>
                </a:lnTo>
                <a:lnTo>
                  <a:pt x="169" y="10"/>
                </a:lnTo>
                <a:lnTo>
                  <a:pt x="151" y="5"/>
                </a:lnTo>
                <a:lnTo>
                  <a:pt x="132" y="2"/>
                </a:lnTo>
                <a:lnTo>
                  <a:pt x="113" y="0"/>
                </a:lnTo>
                <a:lnTo>
                  <a:pt x="94" y="1"/>
                </a:lnTo>
                <a:lnTo>
                  <a:pt x="76" y="4"/>
                </a:lnTo>
                <a:lnTo>
                  <a:pt x="67" y="6"/>
                </a:lnTo>
                <a:lnTo>
                  <a:pt x="59" y="10"/>
                </a:lnTo>
                <a:lnTo>
                  <a:pt x="50" y="14"/>
                </a:lnTo>
                <a:lnTo>
                  <a:pt x="42" y="19"/>
                </a:lnTo>
                <a:lnTo>
                  <a:pt x="35" y="25"/>
                </a:lnTo>
                <a:lnTo>
                  <a:pt x="28" y="32"/>
                </a:lnTo>
                <a:lnTo>
                  <a:pt x="21" y="40"/>
                </a:lnTo>
                <a:lnTo>
                  <a:pt x="15" y="49"/>
                </a:lnTo>
                <a:lnTo>
                  <a:pt x="10" y="59"/>
                </a:lnTo>
                <a:lnTo>
                  <a:pt x="5" y="71"/>
                </a:lnTo>
                <a:lnTo>
                  <a:pt x="1" y="82"/>
                </a:lnTo>
                <a:lnTo>
                  <a:pt x="0" y="94"/>
                </a:lnTo>
                <a:lnTo>
                  <a:pt x="1" y="105"/>
                </a:lnTo>
                <a:lnTo>
                  <a:pt x="3" y="117"/>
                </a:lnTo>
                <a:lnTo>
                  <a:pt x="7" y="129"/>
                </a:lnTo>
                <a:lnTo>
                  <a:pt x="12" y="141"/>
                </a:lnTo>
                <a:lnTo>
                  <a:pt x="27" y="165"/>
                </a:lnTo>
                <a:lnTo>
                  <a:pt x="46" y="189"/>
                </a:lnTo>
                <a:lnTo>
                  <a:pt x="69" y="213"/>
                </a:lnTo>
                <a:lnTo>
                  <a:pt x="122" y="261"/>
                </a:lnTo>
                <a:lnTo>
                  <a:pt x="177" y="309"/>
                </a:lnTo>
                <a:lnTo>
                  <a:pt x="227" y="355"/>
                </a:lnTo>
                <a:lnTo>
                  <a:pt x="248" y="378"/>
                </a:lnTo>
                <a:lnTo>
                  <a:pt x="264" y="400"/>
                </a:lnTo>
                <a:lnTo>
                  <a:pt x="270" y="411"/>
                </a:lnTo>
                <a:lnTo>
                  <a:pt x="275" y="422"/>
                </a:lnTo>
                <a:lnTo>
                  <a:pt x="278" y="432"/>
                </a:lnTo>
                <a:lnTo>
                  <a:pt x="280" y="443"/>
                </a:lnTo>
                <a:lnTo>
                  <a:pt x="281" y="483"/>
                </a:lnTo>
                <a:lnTo>
                  <a:pt x="281" y="540"/>
                </a:lnTo>
                <a:lnTo>
                  <a:pt x="278" y="682"/>
                </a:lnTo>
                <a:lnTo>
                  <a:pt x="273" y="864"/>
                </a:lnTo>
                <a:lnTo>
                  <a:pt x="165" y="864"/>
                </a:lnTo>
                <a:close/>
              </a:path>
            </a:pathLst>
          </a:custGeom>
          <a:noFill/>
          <a:ln cap="rnd" w="28800">
            <a:solidFill>
              <a:srgbClr val="ffffff"/>
            </a:solidFill>
            <a:round/>
          </a:ln>
        </p:spPr>
      </p:sp>
      <p:sp>
        <p:nvSpPr>
          <p:cNvPr id="309" name=""/>
          <p:cNvSpPr/>
          <p:nvPr/>
        </p:nvSpPr>
        <p:spPr>
          <a:xfrm>
            <a:off x="404280" y="79560"/>
            <a:ext cx="0" cy="61200"/>
          </a:xfrm>
          <a:prstGeom prst="line">
            <a:avLst/>
          </a:prstGeom>
          <a:ln cap="rnd" w="28800">
            <a:solidFill>
              <a:srgbClr val="ffffff"/>
            </a:solidFill>
            <a:round/>
          </a:ln>
        </p:spPr>
        <p:style>
          <a:lnRef idx="0"/>
          <a:fillRef idx="0"/>
          <a:effectRef idx="0"/>
          <a:fontRef idx="minor"/>
        </p:style>
      </p:sp>
      <p:sp>
        <p:nvSpPr>
          <p:cNvPr id="310" name=""/>
          <p:cNvSpPr/>
          <p:nvPr/>
        </p:nvSpPr>
        <p:spPr>
          <a:xfrm flipH="1">
            <a:off x="615600" y="168120"/>
            <a:ext cx="43200" cy="43560"/>
          </a:xfrm>
          <a:prstGeom prst="line">
            <a:avLst/>
          </a:prstGeom>
          <a:ln cap="rnd" w="28800">
            <a:solidFill>
              <a:srgbClr val="ffffff"/>
            </a:solidFill>
            <a:round/>
          </a:ln>
        </p:spPr>
        <p:style>
          <a:lnRef idx="0"/>
          <a:fillRef idx="0"/>
          <a:effectRef idx="0"/>
          <a:fontRef idx="minor"/>
        </p:style>
      </p:sp>
      <p:sp>
        <p:nvSpPr>
          <p:cNvPr id="311" name=""/>
          <p:cNvSpPr/>
          <p:nvPr/>
        </p:nvSpPr>
        <p:spPr>
          <a:xfrm flipH="1">
            <a:off x="664560" y="405360"/>
            <a:ext cx="61200" cy="0"/>
          </a:xfrm>
          <a:prstGeom prst="line">
            <a:avLst/>
          </a:prstGeom>
          <a:ln cap="rnd" w="28800">
            <a:solidFill>
              <a:srgbClr val="ffffff"/>
            </a:solidFill>
            <a:round/>
          </a:ln>
        </p:spPr>
        <p:style>
          <a:lnRef idx="0"/>
          <a:fillRef idx="0"/>
          <a:effectRef idx="0"/>
          <a:fontRef idx="minor"/>
        </p:style>
      </p:sp>
      <p:sp>
        <p:nvSpPr>
          <p:cNvPr id="312" name=""/>
          <p:cNvSpPr/>
          <p:nvPr/>
        </p:nvSpPr>
        <p:spPr>
          <a:xfrm>
            <a:off x="149400" y="168120"/>
            <a:ext cx="43560" cy="43560"/>
          </a:xfrm>
          <a:prstGeom prst="line">
            <a:avLst/>
          </a:prstGeom>
          <a:ln cap="rnd" w="28800">
            <a:solidFill>
              <a:srgbClr val="ffffff"/>
            </a:solidFill>
            <a:round/>
          </a:ln>
        </p:spPr>
        <p:style>
          <a:lnRef idx="0"/>
          <a:fillRef idx="0"/>
          <a:effectRef idx="0"/>
          <a:fontRef idx="minor"/>
        </p:style>
      </p:sp>
      <p:sp>
        <p:nvSpPr>
          <p:cNvPr id="313" name=""/>
          <p:cNvSpPr/>
          <p:nvPr/>
        </p:nvSpPr>
        <p:spPr>
          <a:xfrm>
            <a:off x="82440" y="405360"/>
            <a:ext cx="61200" cy="0"/>
          </a:xfrm>
          <a:prstGeom prst="line">
            <a:avLst/>
          </a:prstGeom>
          <a:ln cap="rnd" w="28800">
            <a:solidFill>
              <a:srgbClr val="ffffff"/>
            </a:solidFill>
            <a:round/>
          </a:ln>
        </p:spPr>
        <p:style>
          <a:lnRef idx="0"/>
          <a:fillRef idx="0"/>
          <a:effectRef idx="0"/>
          <a:fontRef idx="minor"/>
        </p:style>
      </p:sp>
      <p:sp>
        <p:nvSpPr>
          <p:cNvPr id="314" name=""/>
          <p:cNvSpPr/>
          <p:nvPr/>
        </p:nvSpPr>
        <p:spPr>
          <a:xfrm>
            <a:off x="212400" y="217080"/>
            <a:ext cx="357120" cy="429840"/>
          </a:xfrm>
          <a:custGeom>
            <a:avLst/>
            <a:gdLst/>
            <a:ahLst/>
            <a:rect l="0" t="0" r="r" b="b"/>
            <a:pathLst>
              <a:path w="993" h="1195">
                <a:moveTo>
                  <a:pt x="496" y="0"/>
                </a:moveTo>
                <a:lnTo>
                  <a:pt x="496" y="0"/>
                </a:lnTo>
                <a:lnTo>
                  <a:pt x="496" y="0"/>
                </a:lnTo>
                <a:lnTo>
                  <a:pt x="462" y="1"/>
                </a:lnTo>
                <a:lnTo>
                  <a:pt x="430" y="4"/>
                </a:lnTo>
                <a:lnTo>
                  <a:pt x="398" y="9"/>
                </a:lnTo>
                <a:lnTo>
                  <a:pt x="367" y="16"/>
                </a:lnTo>
                <a:lnTo>
                  <a:pt x="337" y="25"/>
                </a:lnTo>
                <a:lnTo>
                  <a:pt x="307" y="36"/>
                </a:lnTo>
                <a:lnTo>
                  <a:pt x="278" y="50"/>
                </a:lnTo>
                <a:lnTo>
                  <a:pt x="248" y="66"/>
                </a:lnTo>
                <a:lnTo>
                  <a:pt x="219" y="84"/>
                </a:lnTo>
                <a:lnTo>
                  <a:pt x="193" y="103"/>
                </a:lnTo>
                <a:lnTo>
                  <a:pt x="168" y="123"/>
                </a:lnTo>
                <a:lnTo>
                  <a:pt x="145" y="144"/>
                </a:lnTo>
                <a:lnTo>
                  <a:pt x="123" y="168"/>
                </a:lnTo>
                <a:lnTo>
                  <a:pt x="103" y="193"/>
                </a:lnTo>
                <a:lnTo>
                  <a:pt x="85" y="219"/>
                </a:lnTo>
                <a:lnTo>
                  <a:pt x="67" y="248"/>
                </a:lnTo>
                <a:lnTo>
                  <a:pt x="51" y="278"/>
                </a:lnTo>
                <a:lnTo>
                  <a:pt x="37" y="307"/>
                </a:lnTo>
                <a:lnTo>
                  <a:pt x="26" y="337"/>
                </a:lnTo>
                <a:lnTo>
                  <a:pt x="16" y="367"/>
                </a:lnTo>
                <a:lnTo>
                  <a:pt x="9" y="398"/>
                </a:lnTo>
                <a:lnTo>
                  <a:pt x="4" y="430"/>
                </a:lnTo>
                <a:lnTo>
                  <a:pt x="1" y="462"/>
                </a:lnTo>
                <a:lnTo>
                  <a:pt x="0" y="496"/>
                </a:lnTo>
                <a:lnTo>
                  <a:pt x="0" y="496"/>
                </a:lnTo>
                <a:lnTo>
                  <a:pt x="0" y="496"/>
                </a:lnTo>
                <a:lnTo>
                  <a:pt x="1" y="529"/>
                </a:lnTo>
                <a:lnTo>
                  <a:pt x="4" y="562"/>
                </a:lnTo>
                <a:lnTo>
                  <a:pt x="10" y="593"/>
                </a:lnTo>
                <a:lnTo>
                  <a:pt x="17" y="624"/>
                </a:lnTo>
                <a:lnTo>
                  <a:pt x="26" y="654"/>
                </a:lnTo>
                <a:lnTo>
                  <a:pt x="37" y="684"/>
                </a:lnTo>
                <a:lnTo>
                  <a:pt x="51" y="713"/>
                </a:lnTo>
                <a:lnTo>
                  <a:pt x="67" y="743"/>
                </a:lnTo>
                <a:lnTo>
                  <a:pt x="85" y="771"/>
                </a:lnTo>
                <a:lnTo>
                  <a:pt x="103" y="798"/>
                </a:lnTo>
                <a:lnTo>
                  <a:pt x="123" y="823"/>
                </a:lnTo>
                <a:lnTo>
                  <a:pt x="145" y="846"/>
                </a:lnTo>
                <a:lnTo>
                  <a:pt x="168" y="868"/>
                </a:lnTo>
                <a:lnTo>
                  <a:pt x="193" y="888"/>
                </a:lnTo>
                <a:lnTo>
                  <a:pt x="219" y="906"/>
                </a:lnTo>
                <a:lnTo>
                  <a:pt x="248" y="924"/>
                </a:lnTo>
                <a:lnTo>
                  <a:pt x="269" y="936"/>
                </a:lnTo>
                <a:lnTo>
                  <a:pt x="290" y="946"/>
                </a:lnTo>
                <a:lnTo>
                  <a:pt x="310" y="955"/>
                </a:lnTo>
                <a:lnTo>
                  <a:pt x="332" y="963"/>
                </a:lnTo>
                <a:lnTo>
                  <a:pt x="332" y="963"/>
                </a:lnTo>
                <a:lnTo>
                  <a:pt x="332" y="1135"/>
                </a:lnTo>
                <a:lnTo>
                  <a:pt x="332" y="1141"/>
                </a:lnTo>
                <a:lnTo>
                  <a:pt x="333" y="1147"/>
                </a:lnTo>
                <a:lnTo>
                  <a:pt x="335" y="1153"/>
                </a:lnTo>
                <a:lnTo>
                  <a:pt x="337" y="1158"/>
                </a:lnTo>
                <a:lnTo>
                  <a:pt x="339" y="1163"/>
                </a:lnTo>
                <a:lnTo>
                  <a:pt x="342" y="1168"/>
                </a:lnTo>
                <a:lnTo>
                  <a:pt x="345" y="1173"/>
                </a:lnTo>
                <a:lnTo>
                  <a:pt x="349" y="1177"/>
                </a:lnTo>
                <a:lnTo>
                  <a:pt x="353" y="1181"/>
                </a:lnTo>
                <a:lnTo>
                  <a:pt x="358" y="1184"/>
                </a:lnTo>
                <a:lnTo>
                  <a:pt x="363" y="1187"/>
                </a:lnTo>
                <a:lnTo>
                  <a:pt x="368" y="1189"/>
                </a:lnTo>
                <a:lnTo>
                  <a:pt x="373" y="1191"/>
                </a:lnTo>
                <a:lnTo>
                  <a:pt x="379" y="1193"/>
                </a:lnTo>
                <a:lnTo>
                  <a:pt x="385" y="1194"/>
                </a:lnTo>
                <a:lnTo>
                  <a:pt x="391" y="1194"/>
                </a:lnTo>
                <a:lnTo>
                  <a:pt x="602" y="1194"/>
                </a:lnTo>
                <a:lnTo>
                  <a:pt x="608" y="1194"/>
                </a:lnTo>
                <a:lnTo>
                  <a:pt x="614" y="1193"/>
                </a:lnTo>
                <a:lnTo>
                  <a:pt x="619" y="1191"/>
                </a:lnTo>
                <a:lnTo>
                  <a:pt x="625" y="1189"/>
                </a:lnTo>
                <a:lnTo>
                  <a:pt x="630" y="1187"/>
                </a:lnTo>
                <a:lnTo>
                  <a:pt x="634" y="1184"/>
                </a:lnTo>
                <a:lnTo>
                  <a:pt x="639" y="1181"/>
                </a:lnTo>
                <a:lnTo>
                  <a:pt x="643" y="1177"/>
                </a:lnTo>
                <a:lnTo>
                  <a:pt x="647" y="1173"/>
                </a:lnTo>
                <a:lnTo>
                  <a:pt x="650" y="1168"/>
                </a:lnTo>
                <a:lnTo>
                  <a:pt x="653" y="1163"/>
                </a:lnTo>
                <a:lnTo>
                  <a:pt x="655" y="1158"/>
                </a:lnTo>
                <a:lnTo>
                  <a:pt x="657" y="1153"/>
                </a:lnTo>
                <a:lnTo>
                  <a:pt x="659" y="1147"/>
                </a:lnTo>
                <a:lnTo>
                  <a:pt x="660" y="1141"/>
                </a:lnTo>
                <a:lnTo>
                  <a:pt x="660" y="1135"/>
                </a:lnTo>
                <a:lnTo>
                  <a:pt x="660" y="963"/>
                </a:lnTo>
                <a:lnTo>
                  <a:pt x="660" y="963"/>
                </a:lnTo>
                <a:lnTo>
                  <a:pt x="660" y="963"/>
                </a:lnTo>
                <a:lnTo>
                  <a:pt x="682" y="955"/>
                </a:lnTo>
                <a:lnTo>
                  <a:pt x="703" y="945"/>
                </a:lnTo>
                <a:lnTo>
                  <a:pt x="723" y="935"/>
                </a:lnTo>
                <a:lnTo>
                  <a:pt x="744" y="924"/>
                </a:lnTo>
                <a:lnTo>
                  <a:pt x="772" y="906"/>
                </a:lnTo>
                <a:lnTo>
                  <a:pt x="799" y="888"/>
                </a:lnTo>
                <a:lnTo>
                  <a:pt x="824" y="867"/>
                </a:lnTo>
                <a:lnTo>
                  <a:pt x="847" y="846"/>
                </a:lnTo>
                <a:lnTo>
                  <a:pt x="869" y="823"/>
                </a:lnTo>
                <a:lnTo>
                  <a:pt x="889" y="798"/>
                </a:lnTo>
                <a:lnTo>
                  <a:pt x="907" y="771"/>
                </a:lnTo>
                <a:lnTo>
                  <a:pt x="925" y="743"/>
                </a:lnTo>
                <a:lnTo>
                  <a:pt x="941" y="713"/>
                </a:lnTo>
                <a:lnTo>
                  <a:pt x="955" y="684"/>
                </a:lnTo>
                <a:lnTo>
                  <a:pt x="966" y="654"/>
                </a:lnTo>
                <a:lnTo>
                  <a:pt x="976" y="624"/>
                </a:lnTo>
                <a:lnTo>
                  <a:pt x="983" y="593"/>
                </a:lnTo>
                <a:lnTo>
                  <a:pt x="988" y="562"/>
                </a:lnTo>
                <a:lnTo>
                  <a:pt x="991" y="529"/>
                </a:lnTo>
                <a:lnTo>
                  <a:pt x="992" y="496"/>
                </a:lnTo>
                <a:lnTo>
                  <a:pt x="992" y="496"/>
                </a:lnTo>
                <a:lnTo>
                  <a:pt x="992" y="496"/>
                </a:lnTo>
                <a:lnTo>
                  <a:pt x="991" y="462"/>
                </a:lnTo>
                <a:lnTo>
                  <a:pt x="988" y="430"/>
                </a:lnTo>
                <a:lnTo>
                  <a:pt x="983" y="398"/>
                </a:lnTo>
                <a:lnTo>
                  <a:pt x="976" y="367"/>
                </a:lnTo>
                <a:lnTo>
                  <a:pt x="966" y="337"/>
                </a:lnTo>
                <a:lnTo>
                  <a:pt x="955" y="307"/>
                </a:lnTo>
                <a:lnTo>
                  <a:pt x="941" y="278"/>
                </a:lnTo>
                <a:lnTo>
                  <a:pt x="925" y="248"/>
                </a:lnTo>
                <a:lnTo>
                  <a:pt x="907" y="219"/>
                </a:lnTo>
                <a:lnTo>
                  <a:pt x="889" y="193"/>
                </a:lnTo>
                <a:lnTo>
                  <a:pt x="869" y="168"/>
                </a:lnTo>
                <a:lnTo>
                  <a:pt x="847" y="144"/>
                </a:lnTo>
                <a:lnTo>
                  <a:pt x="824" y="123"/>
                </a:lnTo>
                <a:lnTo>
                  <a:pt x="799" y="103"/>
                </a:lnTo>
                <a:lnTo>
                  <a:pt x="773" y="84"/>
                </a:lnTo>
                <a:lnTo>
                  <a:pt x="744" y="66"/>
                </a:lnTo>
                <a:lnTo>
                  <a:pt x="714" y="50"/>
                </a:lnTo>
                <a:lnTo>
                  <a:pt x="685" y="36"/>
                </a:lnTo>
                <a:lnTo>
                  <a:pt x="655" y="25"/>
                </a:lnTo>
                <a:lnTo>
                  <a:pt x="624" y="16"/>
                </a:lnTo>
                <a:lnTo>
                  <a:pt x="594" y="9"/>
                </a:lnTo>
                <a:lnTo>
                  <a:pt x="562" y="4"/>
                </a:lnTo>
                <a:lnTo>
                  <a:pt x="530" y="1"/>
                </a:lnTo>
                <a:lnTo>
                  <a:pt x="496" y="0"/>
                </a:lnTo>
                <a:close/>
              </a:path>
            </a:pathLst>
          </a:custGeom>
          <a:noFill/>
          <a:ln cap="sq" w="28800">
            <a:solidFill>
              <a:srgbClr val="000000"/>
            </a:solidFill>
            <a:miter/>
          </a:ln>
        </p:spPr>
      </p:sp>
      <p:sp>
        <p:nvSpPr>
          <p:cNvPr id="315" name=""/>
          <p:cNvSpPr/>
          <p:nvPr/>
        </p:nvSpPr>
        <p:spPr>
          <a:xfrm>
            <a:off x="307080" y="646920"/>
            <a:ext cx="167760" cy="41760"/>
          </a:xfrm>
          <a:custGeom>
            <a:avLst/>
            <a:gdLst/>
            <a:ahLst/>
            <a:rect l="0" t="0" r="r" b="b"/>
            <a:pathLst>
              <a:path w="467" h="117">
                <a:moveTo>
                  <a:pt x="233" y="116"/>
                </a:moveTo>
                <a:lnTo>
                  <a:pt x="408" y="116"/>
                </a:lnTo>
                <a:lnTo>
                  <a:pt x="414" y="116"/>
                </a:lnTo>
                <a:lnTo>
                  <a:pt x="420" y="115"/>
                </a:lnTo>
                <a:lnTo>
                  <a:pt x="425" y="113"/>
                </a:lnTo>
                <a:lnTo>
                  <a:pt x="431" y="111"/>
                </a:lnTo>
                <a:lnTo>
                  <a:pt x="436" y="109"/>
                </a:lnTo>
                <a:lnTo>
                  <a:pt x="440" y="106"/>
                </a:lnTo>
                <a:lnTo>
                  <a:pt x="445" y="103"/>
                </a:lnTo>
                <a:lnTo>
                  <a:pt x="449" y="99"/>
                </a:lnTo>
                <a:lnTo>
                  <a:pt x="453" y="95"/>
                </a:lnTo>
                <a:lnTo>
                  <a:pt x="456" y="90"/>
                </a:lnTo>
                <a:lnTo>
                  <a:pt x="459" y="86"/>
                </a:lnTo>
                <a:lnTo>
                  <a:pt x="461" y="81"/>
                </a:lnTo>
                <a:lnTo>
                  <a:pt x="463" y="75"/>
                </a:lnTo>
                <a:lnTo>
                  <a:pt x="465" y="70"/>
                </a:lnTo>
                <a:lnTo>
                  <a:pt x="466" y="64"/>
                </a:lnTo>
                <a:lnTo>
                  <a:pt x="466" y="58"/>
                </a:lnTo>
                <a:lnTo>
                  <a:pt x="466" y="52"/>
                </a:lnTo>
                <a:lnTo>
                  <a:pt x="465" y="46"/>
                </a:lnTo>
                <a:lnTo>
                  <a:pt x="463" y="41"/>
                </a:lnTo>
                <a:lnTo>
                  <a:pt x="461" y="35"/>
                </a:lnTo>
                <a:lnTo>
                  <a:pt x="459" y="30"/>
                </a:lnTo>
                <a:lnTo>
                  <a:pt x="456" y="26"/>
                </a:lnTo>
                <a:lnTo>
                  <a:pt x="453" y="21"/>
                </a:lnTo>
                <a:lnTo>
                  <a:pt x="449" y="17"/>
                </a:lnTo>
                <a:lnTo>
                  <a:pt x="445" y="13"/>
                </a:lnTo>
                <a:lnTo>
                  <a:pt x="440" y="10"/>
                </a:lnTo>
                <a:lnTo>
                  <a:pt x="436" y="7"/>
                </a:lnTo>
                <a:lnTo>
                  <a:pt x="431" y="5"/>
                </a:lnTo>
                <a:lnTo>
                  <a:pt x="425" y="3"/>
                </a:lnTo>
                <a:lnTo>
                  <a:pt x="420" y="1"/>
                </a:lnTo>
                <a:lnTo>
                  <a:pt x="414" y="0"/>
                </a:lnTo>
                <a:lnTo>
                  <a:pt x="408" y="0"/>
                </a:lnTo>
                <a:lnTo>
                  <a:pt x="59" y="0"/>
                </a:lnTo>
                <a:lnTo>
                  <a:pt x="53" y="0"/>
                </a:lnTo>
                <a:lnTo>
                  <a:pt x="47" y="1"/>
                </a:lnTo>
                <a:lnTo>
                  <a:pt x="41" y="3"/>
                </a:lnTo>
                <a:lnTo>
                  <a:pt x="36" y="5"/>
                </a:lnTo>
                <a:lnTo>
                  <a:pt x="31" y="7"/>
                </a:lnTo>
                <a:lnTo>
                  <a:pt x="26" y="10"/>
                </a:lnTo>
                <a:lnTo>
                  <a:pt x="21" y="13"/>
                </a:lnTo>
                <a:lnTo>
                  <a:pt x="17" y="17"/>
                </a:lnTo>
                <a:lnTo>
                  <a:pt x="13" y="21"/>
                </a:lnTo>
                <a:lnTo>
                  <a:pt x="10" y="26"/>
                </a:lnTo>
                <a:lnTo>
                  <a:pt x="7" y="30"/>
                </a:lnTo>
                <a:lnTo>
                  <a:pt x="5" y="35"/>
                </a:lnTo>
                <a:lnTo>
                  <a:pt x="3" y="41"/>
                </a:lnTo>
                <a:lnTo>
                  <a:pt x="1" y="46"/>
                </a:lnTo>
                <a:lnTo>
                  <a:pt x="0" y="52"/>
                </a:lnTo>
                <a:lnTo>
                  <a:pt x="0" y="58"/>
                </a:lnTo>
                <a:lnTo>
                  <a:pt x="0" y="64"/>
                </a:lnTo>
                <a:lnTo>
                  <a:pt x="1" y="70"/>
                </a:lnTo>
                <a:lnTo>
                  <a:pt x="3" y="75"/>
                </a:lnTo>
                <a:lnTo>
                  <a:pt x="5" y="81"/>
                </a:lnTo>
                <a:lnTo>
                  <a:pt x="7" y="86"/>
                </a:lnTo>
                <a:lnTo>
                  <a:pt x="10" y="90"/>
                </a:lnTo>
                <a:lnTo>
                  <a:pt x="13" y="95"/>
                </a:lnTo>
                <a:lnTo>
                  <a:pt x="17" y="99"/>
                </a:lnTo>
                <a:lnTo>
                  <a:pt x="21" y="103"/>
                </a:lnTo>
                <a:lnTo>
                  <a:pt x="26" y="106"/>
                </a:lnTo>
                <a:lnTo>
                  <a:pt x="31" y="109"/>
                </a:lnTo>
                <a:lnTo>
                  <a:pt x="36" y="111"/>
                </a:lnTo>
                <a:lnTo>
                  <a:pt x="41" y="113"/>
                </a:lnTo>
                <a:lnTo>
                  <a:pt x="47" y="115"/>
                </a:lnTo>
                <a:lnTo>
                  <a:pt x="53" y="116"/>
                </a:lnTo>
                <a:lnTo>
                  <a:pt x="59" y="116"/>
                </a:lnTo>
                <a:lnTo>
                  <a:pt x="233" y="116"/>
                </a:lnTo>
                <a:close/>
              </a:path>
            </a:pathLst>
          </a:custGeom>
          <a:noFill/>
          <a:ln cap="rnd" w="28800">
            <a:solidFill>
              <a:srgbClr val="000000"/>
            </a:solidFill>
            <a:round/>
          </a:ln>
        </p:spPr>
      </p:sp>
      <p:sp>
        <p:nvSpPr>
          <p:cNvPr id="316" name=""/>
          <p:cNvSpPr/>
          <p:nvPr/>
        </p:nvSpPr>
        <p:spPr>
          <a:xfrm>
            <a:off x="323280" y="687960"/>
            <a:ext cx="135360" cy="42120"/>
          </a:xfrm>
          <a:custGeom>
            <a:avLst/>
            <a:gdLst/>
            <a:ahLst/>
            <a:rect l="0" t="0" r="r" b="b"/>
            <a:pathLst>
              <a:path w="377" h="118">
                <a:moveTo>
                  <a:pt x="188" y="117"/>
                </a:moveTo>
                <a:lnTo>
                  <a:pt x="318" y="117"/>
                </a:lnTo>
                <a:lnTo>
                  <a:pt x="324" y="117"/>
                </a:lnTo>
                <a:lnTo>
                  <a:pt x="330" y="116"/>
                </a:lnTo>
                <a:lnTo>
                  <a:pt x="335" y="114"/>
                </a:lnTo>
                <a:lnTo>
                  <a:pt x="341" y="112"/>
                </a:lnTo>
                <a:lnTo>
                  <a:pt x="346" y="110"/>
                </a:lnTo>
                <a:lnTo>
                  <a:pt x="350" y="107"/>
                </a:lnTo>
                <a:lnTo>
                  <a:pt x="355" y="104"/>
                </a:lnTo>
                <a:lnTo>
                  <a:pt x="359" y="100"/>
                </a:lnTo>
                <a:lnTo>
                  <a:pt x="363" y="96"/>
                </a:lnTo>
                <a:lnTo>
                  <a:pt x="366" y="91"/>
                </a:lnTo>
                <a:lnTo>
                  <a:pt x="369" y="87"/>
                </a:lnTo>
                <a:lnTo>
                  <a:pt x="371" y="82"/>
                </a:lnTo>
                <a:lnTo>
                  <a:pt x="373" y="76"/>
                </a:lnTo>
                <a:lnTo>
                  <a:pt x="375" y="71"/>
                </a:lnTo>
                <a:lnTo>
                  <a:pt x="376" y="65"/>
                </a:lnTo>
                <a:lnTo>
                  <a:pt x="376" y="59"/>
                </a:lnTo>
                <a:lnTo>
                  <a:pt x="376" y="59"/>
                </a:lnTo>
                <a:lnTo>
                  <a:pt x="376" y="53"/>
                </a:lnTo>
                <a:lnTo>
                  <a:pt x="375" y="47"/>
                </a:lnTo>
                <a:lnTo>
                  <a:pt x="373" y="41"/>
                </a:lnTo>
                <a:lnTo>
                  <a:pt x="371" y="36"/>
                </a:lnTo>
                <a:lnTo>
                  <a:pt x="369" y="31"/>
                </a:lnTo>
                <a:lnTo>
                  <a:pt x="366" y="26"/>
                </a:lnTo>
                <a:lnTo>
                  <a:pt x="363" y="21"/>
                </a:lnTo>
                <a:lnTo>
                  <a:pt x="359" y="17"/>
                </a:lnTo>
                <a:lnTo>
                  <a:pt x="355" y="13"/>
                </a:lnTo>
                <a:lnTo>
                  <a:pt x="350" y="10"/>
                </a:lnTo>
                <a:lnTo>
                  <a:pt x="346" y="7"/>
                </a:lnTo>
                <a:lnTo>
                  <a:pt x="341" y="5"/>
                </a:lnTo>
                <a:lnTo>
                  <a:pt x="335" y="3"/>
                </a:lnTo>
                <a:lnTo>
                  <a:pt x="330" y="1"/>
                </a:lnTo>
                <a:lnTo>
                  <a:pt x="324" y="0"/>
                </a:lnTo>
                <a:lnTo>
                  <a:pt x="318" y="0"/>
                </a:lnTo>
                <a:lnTo>
                  <a:pt x="59" y="0"/>
                </a:lnTo>
                <a:lnTo>
                  <a:pt x="53" y="0"/>
                </a:lnTo>
                <a:lnTo>
                  <a:pt x="47" y="1"/>
                </a:lnTo>
                <a:lnTo>
                  <a:pt x="41" y="3"/>
                </a:lnTo>
                <a:lnTo>
                  <a:pt x="36" y="5"/>
                </a:lnTo>
                <a:lnTo>
                  <a:pt x="31" y="7"/>
                </a:lnTo>
                <a:lnTo>
                  <a:pt x="26" y="10"/>
                </a:lnTo>
                <a:lnTo>
                  <a:pt x="21" y="13"/>
                </a:lnTo>
                <a:lnTo>
                  <a:pt x="17" y="17"/>
                </a:lnTo>
                <a:lnTo>
                  <a:pt x="13" y="21"/>
                </a:lnTo>
                <a:lnTo>
                  <a:pt x="10" y="26"/>
                </a:lnTo>
                <a:lnTo>
                  <a:pt x="7" y="31"/>
                </a:lnTo>
                <a:lnTo>
                  <a:pt x="5" y="36"/>
                </a:lnTo>
                <a:lnTo>
                  <a:pt x="3" y="41"/>
                </a:lnTo>
                <a:lnTo>
                  <a:pt x="1" y="47"/>
                </a:lnTo>
                <a:lnTo>
                  <a:pt x="0" y="53"/>
                </a:lnTo>
                <a:lnTo>
                  <a:pt x="0" y="59"/>
                </a:lnTo>
                <a:lnTo>
                  <a:pt x="0" y="59"/>
                </a:lnTo>
                <a:lnTo>
                  <a:pt x="0" y="65"/>
                </a:lnTo>
                <a:lnTo>
                  <a:pt x="1" y="71"/>
                </a:lnTo>
                <a:lnTo>
                  <a:pt x="3" y="76"/>
                </a:lnTo>
                <a:lnTo>
                  <a:pt x="5" y="82"/>
                </a:lnTo>
                <a:lnTo>
                  <a:pt x="7" y="87"/>
                </a:lnTo>
                <a:lnTo>
                  <a:pt x="10" y="91"/>
                </a:lnTo>
                <a:lnTo>
                  <a:pt x="13" y="96"/>
                </a:lnTo>
                <a:lnTo>
                  <a:pt x="17" y="100"/>
                </a:lnTo>
                <a:lnTo>
                  <a:pt x="21" y="104"/>
                </a:lnTo>
                <a:lnTo>
                  <a:pt x="26" y="107"/>
                </a:lnTo>
                <a:lnTo>
                  <a:pt x="31" y="110"/>
                </a:lnTo>
                <a:lnTo>
                  <a:pt x="36" y="112"/>
                </a:lnTo>
                <a:lnTo>
                  <a:pt x="41" y="114"/>
                </a:lnTo>
                <a:lnTo>
                  <a:pt x="47" y="116"/>
                </a:lnTo>
                <a:lnTo>
                  <a:pt x="53" y="117"/>
                </a:lnTo>
                <a:lnTo>
                  <a:pt x="59" y="117"/>
                </a:lnTo>
                <a:lnTo>
                  <a:pt x="188" y="117"/>
                </a:lnTo>
                <a:close/>
              </a:path>
            </a:pathLst>
          </a:custGeom>
          <a:noFill/>
          <a:ln cap="rnd" w="28800">
            <a:solidFill>
              <a:srgbClr val="000000"/>
            </a:solidFill>
            <a:round/>
          </a:ln>
        </p:spPr>
      </p:sp>
      <p:sp>
        <p:nvSpPr>
          <p:cNvPr id="317" name=""/>
          <p:cNvSpPr/>
          <p:nvPr/>
        </p:nvSpPr>
        <p:spPr>
          <a:xfrm>
            <a:off x="309960" y="335520"/>
            <a:ext cx="163800" cy="311400"/>
          </a:xfrm>
          <a:custGeom>
            <a:avLst/>
            <a:gdLst/>
            <a:ahLst/>
            <a:rect l="0" t="0" r="r" b="b"/>
            <a:pathLst>
              <a:path w="456" h="866">
                <a:moveTo>
                  <a:pt x="165" y="865"/>
                </a:moveTo>
                <a:lnTo>
                  <a:pt x="173" y="457"/>
                </a:lnTo>
                <a:lnTo>
                  <a:pt x="174" y="443"/>
                </a:lnTo>
                <a:lnTo>
                  <a:pt x="178" y="431"/>
                </a:lnTo>
                <a:lnTo>
                  <a:pt x="182" y="419"/>
                </a:lnTo>
                <a:lnTo>
                  <a:pt x="188" y="408"/>
                </a:lnTo>
                <a:lnTo>
                  <a:pt x="195" y="397"/>
                </a:lnTo>
                <a:lnTo>
                  <a:pt x="204" y="387"/>
                </a:lnTo>
                <a:lnTo>
                  <a:pt x="223" y="368"/>
                </a:lnTo>
                <a:lnTo>
                  <a:pt x="246" y="351"/>
                </a:lnTo>
                <a:lnTo>
                  <a:pt x="271" y="334"/>
                </a:lnTo>
                <a:lnTo>
                  <a:pt x="324" y="302"/>
                </a:lnTo>
                <a:lnTo>
                  <a:pt x="376" y="270"/>
                </a:lnTo>
                <a:lnTo>
                  <a:pt x="400" y="252"/>
                </a:lnTo>
                <a:lnTo>
                  <a:pt x="420" y="232"/>
                </a:lnTo>
                <a:lnTo>
                  <a:pt x="429" y="222"/>
                </a:lnTo>
                <a:lnTo>
                  <a:pt x="436" y="211"/>
                </a:lnTo>
                <a:lnTo>
                  <a:pt x="443" y="200"/>
                </a:lnTo>
                <a:lnTo>
                  <a:pt x="448" y="188"/>
                </a:lnTo>
                <a:lnTo>
                  <a:pt x="452" y="175"/>
                </a:lnTo>
                <a:lnTo>
                  <a:pt x="454" y="161"/>
                </a:lnTo>
                <a:lnTo>
                  <a:pt x="455" y="147"/>
                </a:lnTo>
                <a:lnTo>
                  <a:pt x="454" y="132"/>
                </a:lnTo>
                <a:lnTo>
                  <a:pt x="451" y="119"/>
                </a:lnTo>
                <a:lnTo>
                  <a:pt x="448" y="109"/>
                </a:lnTo>
                <a:lnTo>
                  <a:pt x="443" y="99"/>
                </a:lnTo>
                <a:lnTo>
                  <a:pt x="436" y="91"/>
                </a:lnTo>
                <a:lnTo>
                  <a:pt x="429" y="85"/>
                </a:lnTo>
                <a:lnTo>
                  <a:pt x="421" y="79"/>
                </a:lnTo>
                <a:lnTo>
                  <a:pt x="411" y="75"/>
                </a:lnTo>
                <a:lnTo>
                  <a:pt x="401" y="72"/>
                </a:lnTo>
                <a:lnTo>
                  <a:pt x="391" y="70"/>
                </a:lnTo>
                <a:lnTo>
                  <a:pt x="380" y="69"/>
                </a:lnTo>
                <a:lnTo>
                  <a:pt x="356" y="70"/>
                </a:lnTo>
                <a:lnTo>
                  <a:pt x="332" y="74"/>
                </a:lnTo>
                <a:lnTo>
                  <a:pt x="308" y="81"/>
                </a:lnTo>
                <a:lnTo>
                  <a:pt x="285" y="91"/>
                </a:lnTo>
                <a:lnTo>
                  <a:pt x="263" y="103"/>
                </a:lnTo>
                <a:lnTo>
                  <a:pt x="245" y="116"/>
                </a:lnTo>
                <a:lnTo>
                  <a:pt x="236" y="123"/>
                </a:lnTo>
                <a:lnTo>
                  <a:pt x="229" y="130"/>
                </a:lnTo>
                <a:lnTo>
                  <a:pt x="224" y="138"/>
                </a:lnTo>
                <a:lnTo>
                  <a:pt x="219" y="145"/>
                </a:lnTo>
                <a:lnTo>
                  <a:pt x="215" y="153"/>
                </a:lnTo>
                <a:lnTo>
                  <a:pt x="214" y="160"/>
                </a:lnTo>
                <a:lnTo>
                  <a:pt x="213" y="168"/>
                </a:lnTo>
                <a:lnTo>
                  <a:pt x="215" y="175"/>
                </a:lnTo>
                <a:lnTo>
                  <a:pt x="218" y="183"/>
                </a:lnTo>
                <a:lnTo>
                  <a:pt x="223" y="190"/>
                </a:lnTo>
                <a:lnTo>
                  <a:pt x="227" y="194"/>
                </a:lnTo>
                <a:lnTo>
                  <a:pt x="232" y="198"/>
                </a:lnTo>
                <a:lnTo>
                  <a:pt x="236" y="200"/>
                </a:lnTo>
                <a:lnTo>
                  <a:pt x="241" y="202"/>
                </a:lnTo>
                <a:lnTo>
                  <a:pt x="245" y="203"/>
                </a:lnTo>
                <a:lnTo>
                  <a:pt x="249" y="202"/>
                </a:lnTo>
                <a:lnTo>
                  <a:pt x="254" y="201"/>
                </a:lnTo>
                <a:lnTo>
                  <a:pt x="257" y="199"/>
                </a:lnTo>
                <a:lnTo>
                  <a:pt x="261" y="197"/>
                </a:lnTo>
                <a:lnTo>
                  <a:pt x="265" y="194"/>
                </a:lnTo>
                <a:lnTo>
                  <a:pt x="268" y="190"/>
                </a:lnTo>
                <a:lnTo>
                  <a:pt x="271" y="185"/>
                </a:lnTo>
                <a:lnTo>
                  <a:pt x="277" y="175"/>
                </a:lnTo>
                <a:lnTo>
                  <a:pt x="281" y="162"/>
                </a:lnTo>
                <a:lnTo>
                  <a:pt x="284" y="149"/>
                </a:lnTo>
                <a:lnTo>
                  <a:pt x="285" y="134"/>
                </a:lnTo>
                <a:lnTo>
                  <a:pt x="285" y="119"/>
                </a:lnTo>
                <a:lnTo>
                  <a:pt x="282" y="104"/>
                </a:lnTo>
                <a:lnTo>
                  <a:pt x="278" y="89"/>
                </a:lnTo>
                <a:lnTo>
                  <a:pt x="271" y="75"/>
                </a:lnTo>
                <a:lnTo>
                  <a:pt x="267" y="69"/>
                </a:lnTo>
                <a:lnTo>
                  <a:pt x="262" y="62"/>
                </a:lnTo>
                <a:lnTo>
                  <a:pt x="257" y="56"/>
                </a:lnTo>
                <a:lnTo>
                  <a:pt x="251" y="51"/>
                </a:lnTo>
                <a:lnTo>
                  <a:pt x="242" y="44"/>
                </a:lnTo>
                <a:lnTo>
                  <a:pt x="232" y="38"/>
                </a:lnTo>
                <a:lnTo>
                  <a:pt x="219" y="30"/>
                </a:lnTo>
                <a:lnTo>
                  <a:pt x="204" y="23"/>
                </a:lnTo>
                <a:lnTo>
                  <a:pt x="187" y="16"/>
                </a:lnTo>
                <a:lnTo>
                  <a:pt x="170" y="10"/>
                </a:lnTo>
                <a:lnTo>
                  <a:pt x="151" y="5"/>
                </a:lnTo>
                <a:lnTo>
                  <a:pt x="133" y="2"/>
                </a:lnTo>
                <a:lnTo>
                  <a:pt x="114" y="0"/>
                </a:lnTo>
                <a:lnTo>
                  <a:pt x="95" y="1"/>
                </a:lnTo>
                <a:lnTo>
                  <a:pt x="76" y="4"/>
                </a:lnTo>
                <a:lnTo>
                  <a:pt x="68" y="6"/>
                </a:lnTo>
                <a:lnTo>
                  <a:pt x="59" y="10"/>
                </a:lnTo>
                <a:lnTo>
                  <a:pt x="51" y="14"/>
                </a:lnTo>
                <a:lnTo>
                  <a:pt x="43" y="19"/>
                </a:lnTo>
                <a:lnTo>
                  <a:pt x="35" y="25"/>
                </a:lnTo>
                <a:lnTo>
                  <a:pt x="28" y="32"/>
                </a:lnTo>
                <a:lnTo>
                  <a:pt x="21" y="40"/>
                </a:lnTo>
                <a:lnTo>
                  <a:pt x="15" y="49"/>
                </a:lnTo>
                <a:lnTo>
                  <a:pt x="10" y="59"/>
                </a:lnTo>
                <a:lnTo>
                  <a:pt x="5" y="71"/>
                </a:lnTo>
                <a:lnTo>
                  <a:pt x="1" y="82"/>
                </a:lnTo>
                <a:lnTo>
                  <a:pt x="0" y="94"/>
                </a:lnTo>
                <a:lnTo>
                  <a:pt x="1" y="105"/>
                </a:lnTo>
                <a:lnTo>
                  <a:pt x="3" y="117"/>
                </a:lnTo>
                <a:lnTo>
                  <a:pt x="7" y="129"/>
                </a:lnTo>
                <a:lnTo>
                  <a:pt x="12" y="141"/>
                </a:lnTo>
                <a:lnTo>
                  <a:pt x="27" y="165"/>
                </a:lnTo>
                <a:lnTo>
                  <a:pt x="46" y="189"/>
                </a:lnTo>
                <a:lnTo>
                  <a:pt x="69" y="213"/>
                </a:lnTo>
                <a:lnTo>
                  <a:pt x="122" y="261"/>
                </a:lnTo>
                <a:lnTo>
                  <a:pt x="177" y="309"/>
                </a:lnTo>
                <a:lnTo>
                  <a:pt x="228" y="355"/>
                </a:lnTo>
                <a:lnTo>
                  <a:pt x="248" y="378"/>
                </a:lnTo>
                <a:lnTo>
                  <a:pt x="265" y="400"/>
                </a:lnTo>
                <a:lnTo>
                  <a:pt x="271" y="411"/>
                </a:lnTo>
                <a:lnTo>
                  <a:pt x="276" y="422"/>
                </a:lnTo>
                <a:lnTo>
                  <a:pt x="279" y="432"/>
                </a:lnTo>
                <a:lnTo>
                  <a:pt x="281" y="443"/>
                </a:lnTo>
                <a:lnTo>
                  <a:pt x="282" y="482"/>
                </a:lnTo>
                <a:lnTo>
                  <a:pt x="282" y="541"/>
                </a:lnTo>
                <a:lnTo>
                  <a:pt x="279" y="682"/>
                </a:lnTo>
                <a:lnTo>
                  <a:pt x="274" y="865"/>
                </a:lnTo>
                <a:lnTo>
                  <a:pt x="165" y="865"/>
                </a:lnTo>
                <a:close/>
              </a:path>
            </a:pathLst>
          </a:custGeom>
          <a:noFill/>
          <a:ln cap="rnd" w="28800">
            <a:solidFill>
              <a:srgbClr val="000000"/>
            </a:solidFill>
            <a:round/>
          </a:ln>
        </p:spPr>
      </p:sp>
      <p:sp>
        <p:nvSpPr>
          <p:cNvPr id="318" name=""/>
          <p:cNvSpPr/>
          <p:nvPr/>
        </p:nvSpPr>
        <p:spPr>
          <a:xfrm>
            <a:off x="390960" y="59040"/>
            <a:ext cx="0" cy="61560"/>
          </a:xfrm>
          <a:prstGeom prst="line">
            <a:avLst/>
          </a:prstGeom>
          <a:ln cap="rnd" w="28800">
            <a:solidFill>
              <a:srgbClr val="000000"/>
            </a:solidFill>
            <a:round/>
          </a:ln>
        </p:spPr>
        <p:style>
          <a:lnRef idx="0"/>
          <a:fillRef idx="0"/>
          <a:effectRef idx="0"/>
          <a:fontRef idx="minor"/>
        </p:style>
      </p:sp>
      <p:sp>
        <p:nvSpPr>
          <p:cNvPr id="319" name=""/>
          <p:cNvSpPr/>
          <p:nvPr/>
        </p:nvSpPr>
        <p:spPr>
          <a:xfrm flipH="1">
            <a:off x="602280" y="147960"/>
            <a:ext cx="43200" cy="43200"/>
          </a:xfrm>
          <a:prstGeom prst="line">
            <a:avLst/>
          </a:prstGeom>
          <a:ln cap="rnd" w="28800">
            <a:solidFill>
              <a:srgbClr val="000000"/>
            </a:solidFill>
            <a:round/>
          </a:ln>
        </p:spPr>
        <p:style>
          <a:lnRef idx="0"/>
          <a:fillRef idx="0"/>
          <a:effectRef idx="0"/>
          <a:fontRef idx="minor"/>
        </p:style>
      </p:sp>
      <p:sp>
        <p:nvSpPr>
          <p:cNvPr id="320" name=""/>
          <p:cNvSpPr/>
          <p:nvPr/>
        </p:nvSpPr>
        <p:spPr>
          <a:xfrm flipH="1">
            <a:off x="651240" y="384840"/>
            <a:ext cx="61560" cy="0"/>
          </a:xfrm>
          <a:prstGeom prst="line">
            <a:avLst/>
          </a:prstGeom>
          <a:ln cap="rnd" w="28800">
            <a:solidFill>
              <a:srgbClr val="000000"/>
            </a:solidFill>
            <a:round/>
          </a:ln>
        </p:spPr>
        <p:style>
          <a:lnRef idx="0"/>
          <a:fillRef idx="0"/>
          <a:effectRef idx="0"/>
          <a:fontRef idx="minor"/>
        </p:style>
      </p:sp>
      <p:sp>
        <p:nvSpPr>
          <p:cNvPr id="321" name=""/>
          <p:cNvSpPr/>
          <p:nvPr/>
        </p:nvSpPr>
        <p:spPr>
          <a:xfrm>
            <a:off x="136440" y="147960"/>
            <a:ext cx="43200" cy="43200"/>
          </a:xfrm>
          <a:prstGeom prst="line">
            <a:avLst/>
          </a:prstGeom>
          <a:ln cap="rnd" w="28800">
            <a:solidFill>
              <a:srgbClr val="000000"/>
            </a:solidFill>
            <a:round/>
          </a:ln>
        </p:spPr>
        <p:style>
          <a:lnRef idx="0"/>
          <a:fillRef idx="0"/>
          <a:effectRef idx="0"/>
          <a:fontRef idx="minor"/>
        </p:style>
      </p:sp>
      <p:sp>
        <p:nvSpPr>
          <p:cNvPr id="322" name=""/>
          <p:cNvSpPr/>
          <p:nvPr/>
        </p:nvSpPr>
        <p:spPr>
          <a:xfrm>
            <a:off x="69480" y="384840"/>
            <a:ext cx="61200" cy="0"/>
          </a:xfrm>
          <a:prstGeom prst="line">
            <a:avLst/>
          </a:prstGeom>
          <a:ln cap="rnd" w="28800">
            <a:solidFill>
              <a:srgbClr val="000000"/>
            </a:solidFill>
            <a:round/>
          </a:ln>
        </p:spPr>
        <p:style>
          <a:lnRef idx="0"/>
          <a:fillRef idx="0"/>
          <a:effectRef idx="0"/>
          <a:fontRef idx="minor"/>
        </p:style>
      </p:sp>
    </p:spTree>
  </p:cSld>
  <p:clrMap bg1="lt1" bg2="lt2" tx1="dk1" tx2="dk2" accent1="accent1" accent2="accent2" accent3="accent3" accent4="accent4" accent5="accent5" accent6="accent6" hlink="hlink" folHlink="folHlink"/>
  <p:sldLayoutIdLst>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Lst>
</p:sldMaster>
</file>

<file path=ppt/slideMasters/slideMaster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9" name=""/>
          <p:cNvSpPr/>
          <p:nvPr/>
        </p:nvSpPr>
        <p:spPr>
          <a:xfrm>
            <a:off x="0" y="179280"/>
            <a:ext cx="4150080" cy="417240"/>
          </a:xfrm>
          <a:custGeom>
            <a:avLst/>
            <a:gdLst/>
            <a:ahLst/>
            <a:rect l="0" t="0" r="r" b="b"/>
            <a:pathLst>
              <a:path w="11529" h="1160">
                <a:moveTo>
                  <a:pt x="0" y="0"/>
                </a:moveTo>
                <a:lnTo>
                  <a:pt x="11528" y="0"/>
                </a:lnTo>
                <a:lnTo>
                  <a:pt x="11528" y="1159"/>
                </a:lnTo>
                <a:lnTo>
                  <a:pt x="0" y="1159"/>
                </a:lnTo>
                <a:lnTo>
                  <a:pt x="0" y="0"/>
                </a:lnTo>
                <a:close/>
              </a:path>
            </a:pathLst>
          </a:custGeom>
          <a:solidFill>
            <a:srgbClr val="f2c02c"/>
          </a:solidFill>
          <a:ln w="0">
            <a:noFill/>
          </a:ln>
        </p:spPr>
      </p:sp>
      <p:sp>
        <p:nvSpPr>
          <p:cNvPr id="360" name="PlaceHolder 1"/>
          <p:cNvSpPr>
            <a:spLocks noGrp="1"/>
          </p:cNvSpPr>
          <p:nvPr>
            <p:ph type="title"/>
          </p:nvPr>
        </p:nvSpPr>
        <p:spPr>
          <a:xfrm>
            <a:off x="504000" y="226080"/>
            <a:ext cx="9071640" cy="946440"/>
          </a:xfrm>
          <a:prstGeom prst="rect">
            <a:avLst/>
          </a:prstGeom>
          <a:noFill/>
          <a:ln w="0">
            <a:noFill/>
          </a:ln>
        </p:spPr>
        <p:txBody>
          <a:bodyPr lIns="0" rIns="0" tIns="0" bIns="0" anchor="ctr">
            <a:noAutofit/>
          </a:bodyPr>
          <a:p>
            <a:pPr algn="ctr"/>
            <a:r>
              <a:rPr b="0" lang="el-GR" sz="4400" spc="-1" strike="noStrike">
                <a:latin typeface="Noto Sans"/>
              </a:rPr>
              <a:t>Πατήστε για επεξεργασία της μορφής κειμένου του τίτλου</a:t>
            </a:r>
            <a:endParaRPr b="0" lang="el-GR" sz="4400" spc="-1" strike="noStrike">
              <a:latin typeface="Noto Sans"/>
            </a:endParaRPr>
          </a:p>
        </p:txBody>
      </p:sp>
      <p:sp>
        <p:nvSpPr>
          <p:cNvPr id="361" name="PlaceHolder 2"/>
          <p:cNvSpPr>
            <a:spLocks noGrp="1"/>
          </p:cNvSpPr>
          <p:nvPr>
            <p:ph type="body"/>
          </p:nvPr>
        </p:nvSpPr>
        <p:spPr>
          <a:xfrm>
            <a:off x="504000" y="1326600"/>
            <a:ext cx="9071640" cy="328824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l-GR" sz="3200" spc="-1" strike="noStrike">
                <a:latin typeface="Arial"/>
              </a:rPr>
              <a:t>Πατήστε για επεξεργασία της μορφής κειμένου διάρθρωσης</a:t>
            </a:r>
            <a:endParaRPr b="0" lang="el-GR" sz="3200" spc="-1" strike="noStrike">
              <a:latin typeface="Arial"/>
            </a:endParaRPr>
          </a:p>
          <a:p>
            <a:pPr lvl="1" marL="864000" indent="-324000">
              <a:spcBef>
                <a:spcPts val="1134"/>
              </a:spcBef>
              <a:buClr>
                <a:srgbClr val="000000"/>
              </a:buClr>
              <a:buSzPct val="75000"/>
              <a:buFont typeface="Symbol" charset="2"/>
              <a:buChar char=""/>
            </a:pPr>
            <a:r>
              <a:rPr b="0" lang="el-GR" sz="2800" spc="-1" strike="noStrike">
                <a:latin typeface="Arial"/>
              </a:rPr>
              <a:t>Δεύτερο επίπεδο διάρθρωσης</a:t>
            </a:r>
            <a:endParaRPr b="0" lang="el-GR" sz="2800" spc="-1" strike="noStrike">
              <a:latin typeface="Arial"/>
            </a:endParaRPr>
          </a:p>
          <a:p>
            <a:pPr lvl="2" marL="1296000" indent="-288000">
              <a:spcBef>
                <a:spcPts val="850"/>
              </a:spcBef>
              <a:buClr>
                <a:srgbClr val="000000"/>
              </a:buClr>
              <a:buSzPct val="45000"/>
              <a:buFont typeface="Wingdings" charset="2"/>
              <a:buChar char=""/>
            </a:pPr>
            <a:r>
              <a:rPr b="0" lang="el-GR" sz="2400" spc="-1" strike="noStrike">
                <a:latin typeface="Arial"/>
              </a:rPr>
              <a:t>Τρίτο επίπεδο διάρθρωσης</a:t>
            </a:r>
            <a:endParaRPr b="0" lang="el-GR" sz="2400" spc="-1" strike="noStrike">
              <a:latin typeface="Arial"/>
            </a:endParaRPr>
          </a:p>
          <a:p>
            <a:pPr lvl="3" marL="1728000" indent="-216000">
              <a:spcBef>
                <a:spcPts val="567"/>
              </a:spcBef>
              <a:buClr>
                <a:srgbClr val="000000"/>
              </a:buClr>
              <a:buSzPct val="75000"/>
              <a:buFont typeface="Symbol" charset="2"/>
              <a:buChar char=""/>
            </a:pPr>
            <a:r>
              <a:rPr b="0" lang="el-GR" sz="2000" spc="-1" strike="noStrike">
                <a:latin typeface="Arial"/>
              </a:rPr>
              <a:t>Τέταρτο επίπεδο διάρθρωσης</a:t>
            </a:r>
            <a:endParaRPr b="0" lang="el-GR" sz="2000" spc="-1" strike="noStrike">
              <a:latin typeface="Arial"/>
            </a:endParaRPr>
          </a:p>
          <a:p>
            <a:pPr lvl="4" marL="2160000" indent="-216000">
              <a:spcBef>
                <a:spcPts val="283"/>
              </a:spcBef>
              <a:buClr>
                <a:srgbClr val="000000"/>
              </a:buClr>
              <a:buSzPct val="45000"/>
              <a:buFont typeface="Wingdings" charset="2"/>
              <a:buChar char=""/>
            </a:pPr>
            <a:r>
              <a:rPr b="0" lang="el-GR" sz="2000" spc="-1" strike="noStrike">
                <a:latin typeface="Arial"/>
              </a:rPr>
              <a:t>Πέμπτο επίπεδο διάρθρωσης</a:t>
            </a:r>
            <a:endParaRPr b="0" lang="el-GR" sz="2000" spc="-1" strike="noStrike">
              <a:latin typeface="Arial"/>
            </a:endParaRPr>
          </a:p>
          <a:p>
            <a:pPr lvl="5" marL="2592000" indent="-216000">
              <a:spcBef>
                <a:spcPts val="283"/>
              </a:spcBef>
              <a:buClr>
                <a:srgbClr val="000000"/>
              </a:buClr>
              <a:buSzPct val="45000"/>
              <a:buFont typeface="Wingdings" charset="2"/>
              <a:buChar char=""/>
            </a:pPr>
            <a:r>
              <a:rPr b="0" lang="el-GR" sz="2000" spc="-1" strike="noStrike">
                <a:latin typeface="Arial"/>
              </a:rPr>
              <a:t>Έκτο επίπεδο διάρθρωσης</a:t>
            </a:r>
            <a:endParaRPr b="0" lang="el-GR" sz="2000" spc="-1" strike="noStrike">
              <a:latin typeface="Arial"/>
            </a:endParaRPr>
          </a:p>
          <a:p>
            <a:pPr lvl="6" marL="3024000" indent="-216000">
              <a:spcBef>
                <a:spcPts val="283"/>
              </a:spcBef>
              <a:buClr>
                <a:srgbClr val="000000"/>
              </a:buClr>
              <a:buSzPct val="45000"/>
              <a:buFont typeface="Wingdings" charset="2"/>
              <a:buChar char=""/>
            </a:pPr>
            <a:r>
              <a:rPr b="0" lang="el-GR" sz="2000" spc="-1" strike="noStrike">
                <a:latin typeface="Arial"/>
              </a:rPr>
              <a:t>Έβδομο επίπεδο διάρθρωσης</a:t>
            </a:r>
            <a:endParaRPr b="0" lang="el-GR" sz="2000" spc="-1" strike="noStrike">
              <a:latin typeface="Arial"/>
            </a:endParaRPr>
          </a:p>
        </p:txBody>
      </p:sp>
      <p:sp>
        <p:nvSpPr>
          <p:cNvPr id="362" name="PlaceHolder 3"/>
          <p:cNvSpPr>
            <a:spLocks noGrp="1"/>
          </p:cNvSpPr>
          <p:nvPr>
            <p:ph type="dt"/>
          </p:nvPr>
        </p:nvSpPr>
        <p:spPr>
          <a:xfrm>
            <a:off x="504000" y="5165280"/>
            <a:ext cx="2348280" cy="390600"/>
          </a:xfrm>
          <a:prstGeom prst="rect">
            <a:avLst/>
          </a:prstGeom>
          <a:noFill/>
          <a:ln w="0">
            <a:noFill/>
          </a:ln>
        </p:spPr>
        <p:txBody>
          <a:bodyPr lIns="0" rIns="0" tIns="0" bIns="0" anchor="t">
            <a:noAutofit/>
          </a:bodyPr>
          <a:p>
            <a:r>
              <a:rPr b="0" lang="el-GR" sz="1400" spc="-1" strike="noStrike">
                <a:latin typeface="Times New Roman"/>
              </a:rPr>
              <a:t>&lt;ημερομηνία/ώρα&gt;</a:t>
            </a:r>
            <a:endParaRPr b="0" lang="el-GR" sz="1400" spc="-1" strike="noStrike">
              <a:latin typeface="Times New Roman"/>
            </a:endParaRPr>
          </a:p>
        </p:txBody>
      </p:sp>
      <p:sp>
        <p:nvSpPr>
          <p:cNvPr id="363" name="PlaceHolder 4"/>
          <p:cNvSpPr>
            <a:spLocks noGrp="1"/>
          </p:cNvSpPr>
          <p:nvPr>
            <p:ph type="ftr"/>
          </p:nvPr>
        </p:nvSpPr>
        <p:spPr>
          <a:xfrm>
            <a:off x="3447360" y="5165280"/>
            <a:ext cx="3195000" cy="390600"/>
          </a:xfrm>
          <a:prstGeom prst="rect">
            <a:avLst/>
          </a:prstGeom>
          <a:noFill/>
          <a:ln w="0">
            <a:noFill/>
          </a:ln>
        </p:spPr>
        <p:txBody>
          <a:bodyPr lIns="0" rIns="0" tIns="0" bIns="0" anchor="t">
            <a:noAutofit/>
          </a:bodyPr>
          <a:p>
            <a:pPr algn="ctr"/>
            <a:r>
              <a:rPr b="0" lang="el-GR" sz="1400" spc="-1" strike="noStrike">
                <a:latin typeface="Times New Roman"/>
              </a:rPr>
              <a:t>&lt;υποσέλιδο&gt;</a:t>
            </a:r>
            <a:endParaRPr b="0" lang="el-GR" sz="1400" spc="-1" strike="noStrike">
              <a:latin typeface="Times New Roman"/>
            </a:endParaRPr>
          </a:p>
        </p:txBody>
      </p:sp>
      <p:sp>
        <p:nvSpPr>
          <p:cNvPr id="364" name="PlaceHolder 5"/>
          <p:cNvSpPr>
            <a:spLocks noGrp="1"/>
          </p:cNvSpPr>
          <p:nvPr>
            <p:ph type="sldNum"/>
          </p:nvPr>
        </p:nvSpPr>
        <p:spPr>
          <a:xfrm>
            <a:off x="7227360" y="5165280"/>
            <a:ext cx="2348280" cy="390600"/>
          </a:xfrm>
          <a:prstGeom prst="rect">
            <a:avLst/>
          </a:prstGeom>
          <a:noFill/>
          <a:ln w="0">
            <a:noFill/>
          </a:ln>
        </p:spPr>
        <p:txBody>
          <a:bodyPr lIns="0" rIns="0" tIns="0" bIns="0" anchor="t">
            <a:noAutofit/>
          </a:bodyPr>
          <a:p>
            <a:pPr algn="r"/>
            <a:fld id="{A4EAE10C-BCE7-4EBF-B202-1A4620A71C15}" type="slidenum">
              <a:rPr b="0" lang="el-GR" sz="1400" spc="-1" strike="noStrike">
                <a:latin typeface="Times New Roman"/>
              </a:rPr>
              <a:t>&lt;αριθμός&gt;</a:t>
            </a:fld>
            <a:endParaRPr b="0" lang="el-GR" sz="1400" spc="-1" strike="noStrike">
              <a:latin typeface="Times New Roman"/>
            </a:endParaRPr>
          </a:p>
        </p:txBody>
      </p:sp>
      <p:sp>
        <p:nvSpPr>
          <p:cNvPr id="365" name=""/>
          <p:cNvSpPr/>
          <p:nvPr/>
        </p:nvSpPr>
        <p:spPr>
          <a:xfrm>
            <a:off x="8018280" y="3637080"/>
            <a:ext cx="1355040" cy="1630440"/>
          </a:xfrm>
          <a:custGeom>
            <a:avLst/>
            <a:gdLst/>
            <a:ahLst/>
            <a:rect l="0" t="0" r="r" b="b"/>
            <a:pathLst>
              <a:path w="3765" h="4530">
                <a:moveTo>
                  <a:pt x="1882" y="0"/>
                </a:moveTo>
                <a:lnTo>
                  <a:pt x="1882" y="0"/>
                </a:lnTo>
                <a:lnTo>
                  <a:pt x="1882" y="0"/>
                </a:lnTo>
                <a:lnTo>
                  <a:pt x="1754" y="4"/>
                </a:lnTo>
                <a:lnTo>
                  <a:pt x="1631" y="15"/>
                </a:lnTo>
                <a:lnTo>
                  <a:pt x="1511" y="34"/>
                </a:lnTo>
                <a:lnTo>
                  <a:pt x="1394" y="61"/>
                </a:lnTo>
                <a:lnTo>
                  <a:pt x="1279" y="96"/>
                </a:lnTo>
                <a:lnTo>
                  <a:pt x="1166" y="140"/>
                </a:lnTo>
                <a:lnTo>
                  <a:pt x="1053" y="191"/>
                </a:lnTo>
                <a:lnTo>
                  <a:pt x="941" y="252"/>
                </a:lnTo>
                <a:lnTo>
                  <a:pt x="832" y="319"/>
                </a:lnTo>
                <a:lnTo>
                  <a:pt x="731" y="390"/>
                </a:lnTo>
                <a:lnTo>
                  <a:pt x="637" y="467"/>
                </a:lnTo>
                <a:lnTo>
                  <a:pt x="549" y="548"/>
                </a:lnTo>
                <a:lnTo>
                  <a:pt x="467" y="636"/>
                </a:lnTo>
                <a:lnTo>
                  <a:pt x="391" y="730"/>
                </a:lnTo>
                <a:lnTo>
                  <a:pt x="319" y="831"/>
                </a:lnTo>
                <a:lnTo>
                  <a:pt x="252" y="940"/>
                </a:lnTo>
                <a:lnTo>
                  <a:pt x="191" y="1052"/>
                </a:lnTo>
                <a:lnTo>
                  <a:pt x="139" y="1165"/>
                </a:lnTo>
                <a:lnTo>
                  <a:pt x="96" y="1278"/>
                </a:lnTo>
                <a:lnTo>
                  <a:pt x="61" y="1393"/>
                </a:lnTo>
                <a:lnTo>
                  <a:pt x="34" y="1510"/>
                </a:lnTo>
                <a:lnTo>
                  <a:pt x="15" y="1630"/>
                </a:lnTo>
                <a:lnTo>
                  <a:pt x="4" y="1753"/>
                </a:lnTo>
                <a:lnTo>
                  <a:pt x="0" y="1881"/>
                </a:lnTo>
                <a:lnTo>
                  <a:pt x="0" y="1881"/>
                </a:lnTo>
                <a:lnTo>
                  <a:pt x="0" y="1881"/>
                </a:lnTo>
                <a:lnTo>
                  <a:pt x="4" y="2008"/>
                </a:lnTo>
                <a:lnTo>
                  <a:pt x="15" y="2131"/>
                </a:lnTo>
                <a:lnTo>
                  <a:pt x="34" y="2250"/>
                </a:lnTo>
                <a:lnTo>
                  <a:pt x="61" y="2367"/>
                </a:lnTo>
                <a:lnTo>
                  <a:pt x="96" y="2482"/>
                </a:lnTo>
                <a:lnTo>
                  <a:pt x="140" y="2595"/>
                </a:lnTo>
                <a:lnTo>
                  <a:pt x="192" y="2707"/>
                </a:lnTo>
                <a:lnTo>
                  <a:pt x="252" y="2819"/>
                </a:lnTo>
                <a:lnTo>
                  <a:pt x="319" y="2927"/>
                </a:lnTo>
                <a:lnTo>
                  <a:pt x="391" y="3028"/>
                </a:lnTo>
                <a:lnTo>
                  <a:pt x="467" y="3123"/>
                </a:lnTo>
                <a:lnTo>
                  <a:pt x="549" y="3210"/>
                </a:lnTo>
                <a:lnTo>
                  <a:pt x="637" y="3292"/>
                </a:lnTo>
                <a:lnTo>
                  <a:pt x="731" y="3368"/>
                </a:lnTo>
                <a:lnTo>
                  <a:pt x="832" y="3440"/>
                </a:lnTo>
                <a:lnTo>
                  <a:pt x="941" y="3507"/>
                </a:lnTo>
                <a:lnTo>
                  <a:pt x="1020" y="3550"/>
                </a:lnTo>
                <a:lnTo>
                  <a:pt x="1097" y="3588"/>
                </a:lnTo>
                <a:lnTo>
                  <a:pt x="1176" y="3622"/>
                </a:lnTo>
                <a:lnTo>
                  <a:pt x="1260" y="3654"/>
                </a:lnTo>
                <a:lnTo>
                  <a:pt x="1260" y="3656"/>
                </a:lnTo>
                <a:lnTo>
                  <a:pt x="1260" y="4308"/>
                </a:lnTo>
                <a:lnTo>
                  <a:pt x="1261" y="4330"/>
                </a:lnTo>
                <a:lnTo>
                  <a:pt x="1264" y="4353"/>
                </a:lnTo>
                <a:lnTo>
                  <a:pt x="1270" y="4374"/>
                </a:lnTo>
                <a:lnTo>
                  <a:pt x="1277" y="4394"/>
                </a:lnTo>
                <a:lnTo>
                  <a:pt x="1287" y="4413"/>
                </a:lnTo>
                <a:lnTo>
                  <a:pt x="1298" y="4432"/>
                </a:lnTo>
                <a:lnTo>
                  <a:pt x="1310" y="4449"/>
                </a:lnTo>
                <a:lnTo>
                  <a:pt x="1325" y="4464"/>
                </a:lnTo>
                <a:lnTo>
                  <a:pt x="1340" y="4479"/>
                </a:lnTo>
                <a:lnTo>
                  <a:pt x="1357" y="4491"/>
                </a:lnTo>
                <a:lnTo>
                  <a:pt x="1376" y="4502"/>
                </a:lnTo>
                <a:lnTo>
                  <a:pt x="1395" y="4511"/>
                </a:lnTo>
                <a:lnTo>
                  <a:pt x="1415" y="4519"/>
                </a:lnTo>
                <a:lnTo>
                  <a:pt x="1436" y="4524"/>
                </a:lnTo>
                <a:lnTo>
                  <a:pt x="1458" y="4528"/>
                </a:lnTo>
                <a:lnTo>
                  <a:pt x="1481" y="4529"/>
                </a:lnTo>
                <a:lnTo>
                  <a:pt x="2282" y="4529"/>
                </a:lnTo>
                <a:lnTo>
                  <a:pt x="2305" y="4528"/>
                </a:lnTo>
                <a:lnTo>
                  <a:pt x="2327" y="4524"/>
                </a:lnTo>
                <a:lnTo>
                  <a:pt x="2348" y="4519"/>
                </a:lnTo>
                <a:lnTo>
                  <a:pt x="2368" y="4511"/>
                </a:lnTo>
                <a:lnTo>
                  <a:pt x="2388" y="4502"/>
                </a:lnTo>
                <a:lnTo>
                  <a:pt x="2406" y="4491"/>
                </a:lnTo>
                <a:lnTo>
                  <a:pt x="2423" y="4479"/>
                </a:lnTo>
                <a:lnTo>
                  <a:pt x="2439" y="4464"/>
                </a:lnTo>
                <a:lnTo>
                  <a:pt x="2453" y="4449"/>
                </a:lnTo>
                <a:lnTo>
                  <a:pt x="2465" y="4432"/>
                </a:lnTo>
                <a:lnTo>
                  <a:pt x="2476" y="4413"/>
                </a:lnTo>
                <a:lnTo>
                  <a:pt x="2486" y="4394"/>
                </a:lnTo>
                <a:lnTo>
                  <a:pt x="2493" y="4374"/>
                </a:lnTo>
                <a:lnTo>
                  <a:pt x="2498" y="4353"/>
                </a:lnTo>
                <a:lnTo>
                  <a:pt x="2502" y="4330"/>
                </a:lnTo>
                <a:lnTo>
                  <a:pt x="2503" y="4308"/>
                </a:lnTo>
                <a:lnTo>
                  <a:pt x="2503" y="3656"/>
                </a:lnTo>
                <a:lnTo>
                  <a:pt x="2503" y="3654"/>
                </a:lnTo>
                <a:lnTo>
                  <a:pt x="2503" y="3654"/>
                </a:lnTo>
                <a:lnTo>
                  <a:pt x="2587" y="3622"/>
                </a:lnTo>
                <a:lnTo>
                  <a:pt x="2667" y="3588"/>
                </a:lnTo>
                <a:lnTo>
                  <a:pt x="2744" y="3550"/>
                </a:lnTo>
                <a:lnTo>
                  <a:pt x="2823" y="3507"/>
                </a:lnTo>
                <a:lnTo>
                  <a:pt x="2931" y="3440"/>
                </a:lnTo>
                <a:lnTo>
                  <a:pt x="3033" y="3368"/>
                </a:lnTo>
                <a:lnTo>
                  <a:pt x="3127" y="3292"/>
                </a:lnTo>
                <a:lnTo>
                  <a:pt x="3215" y="3210"/>
                </a:lnTo>
                <a:lnTo>
                  <a:pt x="3297" y="3123"/>
                </a:lnTo>
                <a:lnTo>
                  <a:pt x="3373" y="3029"/>
                </a:lnTo>
                <a:lnTo>
                  <a:pt x="3445" y="2927"/>
                </a:lnTo>
                <a:lnTo>
                  <a:pt x="3512" y="2819"/>
                </a:lnTo>
                <a:lnTo>
                  <a:pt x="3572" y="2707"/>
                </a:lnTo>
                <a:lnTo>
                  <a:pt x="3624" y="2595"/>
                </a:lnTo>
                <a:lnTo>
                  <a:pt x="3667" y="2482"/>
                </a:lnTo>
                <a:lnTo>
                  <a:pt x="3702" y="2367"/>
                </a:lnTo>
                <a:lnTo>
                  <a:pt x="3729" y="2250"/>
                </a:lnTo>
                <a:lnTo>
                  <a:pt x="3748" y="2131"/>
                </a:lnTo>
                <a:lnTo>
                  <a:pt x="3760" y="2008"/>
                </a:lnTo>
                <a:lnTo>
                  <a:pt x="3764" y="1881"/>
                </a:lnTo>
                <a:lnTo>
                  <a:pt x="3764" y="1881"/>
                </a:lnTo>
                <a:lnTo>
                  <a:pt x="3764" y="1881"/>
                </a:lnTo>
                <a:lnTo>
                  <a:pt x="3760" y="1753"/>
                </a:lnTo>
                <a:lnTo>
                  <a:pt x="3749" y="1630"/>
                </a:lnTo>
                <a:lnTo>
                  <a:pt x="3730" y="1510"/>
                </a:lnTo>
                <a:lnTo>
                  <a:pt x="3703" y="1393"/>
                </a:lnTo>
                <a:lnTo>
                  <a:pt x="3668" y="1278"/>
                </a:lnTo>
                <a:lnTo>
                  <a:pt x="3624" y="1165"/>
                </a:lnTo>
                <a:lnTo>
                  <a:pt x="3573" y="1052"/>
                </a:lnTo>
                <a:lnTo>
                  <a:pt x="3512" y="940"/>
                </a:lnTo>
                <a:lnTo>
                  <a:pt x="3445" y="831"/>
                </a:lnTo>
                <a:lnTo>
                  <a:pt x="3373" y="730"/>
                </a:lnTo>
                <a:lnTo>
                  <a:pt x="3297" y="636"/>
                </a:lnTo>
                <a:lnTo>
                  <a:pt x="3215" y="548"/>
                </a:lnTo>
                <a:lnTo>
                  <a:pt x="3127" y="467"/>
                </a:lnTo>
                <a:lnTo>
                  <a:pt x="3033" y="390"/>
                </a:lnTo>
                <a:lnTo>
                  <a:pt x="2932" y="319"/>
                </a:lnTo>
                <a:lnTo>
                  <a:pt x="2823" y="252"/>
                </a:lnTo>
                <a:lnTo>
                  <a:pt x="2711" y="191"/>
                </a:lnTo>
                <a:lnTo>
                  <a:pt x="2598" y="140"/>
                </a:lnTo>
                <a:lnTo>
                  <a:pt x="2485" y="96"/>
                </a:lnTo>
                <a:lnTo>
                  <a:pt x="2370" y="61"/>
                </a:lnTo>
                <a:lnTo>
                  <a:pt x="2253" y="34"/>
                </a:lnTo>
                <a:lnTo>
                  <a:pt x="2133" y="15"/>
                </a:lnTo>
                <a:lnTo>
                  <a:pt x="2009" y="4"/>
                </a:lnTo>
                <a:lnTo>
                  <a:pt x="1882" y="0"/>
                </a:lnTo>
                <a:close/>
              </a:path>
            </a:pathLst>
          </a:custGeom>
          <a:noFill/>
          <a:ln cap="sq" w="68040">
            <a:solidFill>
              <a:srgbClr val="f2c02c"/>
            </a:solidFill>
            <a:miter/>
          </a:ln>
        </p:spPr>
      </p:sp>
      <p:sp>
        <p:nvSpPr>
          <p:cNvPr id="366" name=""/>
          <p:cNvSpPr/>
          <p:nvPr/>
        </p:nvSpPr>
        <p:spPr>
          <a:xfrm>
            <a:off x="8377560" y="5267520"/>
            <a:ext cx="636120" cy="159120"/>
          </a:xfrm>
          <a:custGeom>
            <a:avLst/>
            <a:gdLst/>
            <a:ahLst/>
            <a:rect l="0" t="0" r="r" b="b"/>
            <a:pathLst>
              <a:path w="1768" h="443">
                <a:moveTo>
                  <a:pt x="884" y="442"/>
                </a:moveTo>
                <a:lnTo>
                  <a:pt x="1546" y="442"/>
                </a:lnTo>
                <a:lnTo>
                  <a:pt x="1569" y="441"/>
                </a:lnTo>
                <a:lnTo>
                  <a:pt x="1590" y="437"/>
                </a:lnTo>
                <a:lnTo>
                  <a:pt x="1612" y="432"/>
                </a:lnTo>
                <a:lnTo>
                  <a:pt x="1632" y="425"/>
                </a:lnTo>
                <a:lnTo>
                  <a:pt x="1651" y="415"/>
                </a:lnTo>
                <a:lnTo>
                  <a:pt x="1669" y="404"/>
                </a:lnTo>
                <a:lnTo>
                  <a:pt x="1686" y="391"/>
                </a:lnTo>
                <a:lnTo>
                  <a:pt x="1702" y="377"/>
                </a:lnTo>
                <a:lnTo>
                  <a:pt x="1716" y="362"/>
                </a:lnTo>
                <a:lnTo>
                  <a:pt x="1729" y="345"/>
                </a:lnTo>
                <a:lnTo>
                  <a:pt x="1740" y="326"/>
                </a:lnTo>
                <a:lnTo>
                  <a:pt x="1750" y="307"/>
                </a:lnTo>
                <a:lnTo>
                  <a:pt x="1757" y="287"/>
                </a:lnTo>
                <a:lnTo>
                  <a:pt x="1762" y="266"/>
                </a:lnTo>
                <a:lnTo>
                  <a:pt x="1766" y="244"/>
                </a:lnTo>
                <a:lnTo>
                  <a:pt x="1767" y="221"/>
                </a:lnTo>
                <a:lnTo>
                  <a:pt x="1766" y="198"/>
                </a:lnTo>
                <a:lnTo>
                  <a:pt x="1762" y="176"/>
                </a:lnTo>
                <a:lnTo>
                  <a:pt x="1757" y="155"/>
                </a:lnTo>
                <a:lnTo>
                  <a:pt x="1750" y="135"/>
                </a:lnTo>
                <a:lnTo>
                  <a:pt x="1740" y="116"/>
                </a:lnTo>
                <a:lnTo>
                  <a:pt x="1729" y="97"/>
                </a:lnTo>
                <a:lnTo>
                  <a:pt x="1716" y="80"/>
                </a:lnTo>
                <a:lnTo>
                  <a:pt x="1702" y="65"/>
                </a:lnTo>
                <a:lnTo>
                  <a:pt x="1686" y="50"/>
                </a:lnTo>
                <a:lnTo>
                  <a:pt x="1669" y="38"/>
                </a:lnTo>
                <a:lnTo>
                  <a:pt x="1651" y="27"/>
                </a:lnTo>
                <a:lnTo>
                  <a:pt x="1632" y="17"/>
                </a:lnTo>
                <a:lnTo>
                  <a:pt x="1612" y="10"/>
                </a:lnTo>
                <a:lnTo>
                  <a:pt x="1590" y="4"/>
                </a:lnTo>
                <a:lnTo>
                  <a:pt x="1569" y="1"/>
                </a:lnTo>
                <a:lnTo>
                  <a:pt x="1546" y="0"/>
                </a:lnTo>
                <a:lnTo>
                  <a:pt x="221" y="0"/>
                </a:lnTo>
                <a:lnTo>
                  <a:pt x="198" y="1"/>
                </a:lnTo>
                <a:lnTo>
                  <a:pt x="176" y="4"/>
                </a:lnTo>
                <a:lnTo>
                  <a:pt x="155" y="10"/>
                </a:lnTo>
                <a:lnTo>
                  <a:pt x="135" y="17"/>
                </a:lnTo>
                <a:lnTo>
                  <a:pt x="116" y="27"/>
                </a:lnTo>
                <a:lnTo>
                  <a:pt x="97" y="38"/>
                </a:lnTo>
                <a:lnTo>
                  <a:pt x="80" y="50"/>
                </a:lnTo>
                <a:lnTo>
                  <a:pt x="65" y="65"/>
                </a:lnTo>
                <a:lnTo>
                  <a:pt x="50" y="80"/>
                </a:lnTo>
                <a:lnTo>
                  <a:pt x="38" y="97"/>
                </a:lnTo>
                <a:lnTo>
                  <a:pt x="27" y="116"/>
                </a:lnTo>
                <a:lnTo>
                  <a:pt x="17" y="135"/>
                </a:lnTo>
                <a:lnTo>
                  <a:pt x="10" y="155"/>
                </a:lnTo>
                <a:lnTo>
                  <a:pt x="4" y="176"/>
                </a:lnTo>
                <a:lnTo>
                  <a:pt x="1" y="198"/>
                </a:lnTo>
                <a:lnTo>
                  <a:pt x="0" y="221"/>
                </a:lnTo>
                <a:lnTo>
                  <a:pt x="1" y="244"/>
                </a:lnTo>
                <a:lnTo>
                  <a:pt x="4" y="266"/>
                </a:lnTo>
                <a:lnTo>
                  <a:pt x="10" y="287"/>
                </a:lnTo>
                <a:lnTo>
                  <a:pt x="17" y="307"/>
                </a:lnTo>
                <a:lnTo>
                  <a:pt x="27" y="326"/>
                </a:lnTo>
                <a:lnTo>
                  <a:pt x="38" y="345"/>
                </a:lnTo>
                <a:lnTo>
                  <a:pt x="50" y="362"/>
                </a:lnTo>
                <a:lnTo>
                  <a:pt x="65" y="377"/>
                </a:lnTo>
                <a:lnTo>
                  <a:pt x="80" y="391"/>
                </a:lnTo>
                <a:lnTo>
                  <a:pt x="97" y="404"/>
                </a:lnTo>
                <a:lnTo>
                  <a:pt x="116" y="415"/>
                </a:lnTo>
                <a:lnTo>
                  <a:pt x="135" y="425"/>
                </a:lnTo>
                <a:lnTo>
                  <a:pt x="155" y="432"/>
                </a:lnTo>
                <a:lnTo>
                  <a:pt x="176" y="437"/>
                </a:lnTo>
                <a:lnTo>
                  <a:pt x="198" y="441"/>
                </a:lnTo>
                <a:lnTo>
                  <a:pt x="221" y="442"/>
                </a:lnTo>
                <a:lnTo>
                  <a:pt x="884" y="442"/>
                </a:lnTo>
                <a:close/>
              </a:path>
            </a:pathLst>
          </a:custGeom>
          <a:noFill/>
          <a:ln cap="rnd" w="68040">
            <a:solidFill>
              <a:srgbClr val="f2c02c"/>
            </a:solidFill>
            <a:round/>
          </a:ln>
        </p:spPr>
      </p:sp>
      <p:sp>
        <p:nvSpPr>
          <p:cNvPr id="367" name=""/>
          <p:cNvSpPr/>
          <p:nvPr/>
        </p:nvSpPr>
        <p:spPr>
          <a:xfrm>
            <a:off x="8439120" y="5424480"/>
            <a:ext cx="513360" cy="158760"/>
          </a:xfrm>
          <a:custGeom>
            <a:avLst/>
            <a:gdLst/>
            <a:ahLst/>
            <a:rect l="0" t="0" r="r" b="b"/>
            <a:pathLst>
              <a:path w="1427" h="442">
                <a:moveTo>
                  <a:pt x="713" y="441"/>
                </a:moveTo>
                <a:lnTo>
                  <a:pt x="1205" y="441"/>
                </a:lnTo>
                <a:lnTo>
                  <a:pt x="1228" y="440"/>
                </a:lnTo>
                <a:lnTo>
                  <a:pt x="1249" y="436"/>
                </a:lnTo>
                <a:lnTo>
                  <a:pt x="1271" y="431"/>
                </a:lnTo>
                <a:lnTo>
                  <a:pt x="1291" y="424"/>
                </a:lnTo>
                <a:lnTo>
                  <a:pt x="1310" y="414"/>
                </a:lnTo>
                <a:lnTo>
                  <a:pt x="1328" y="403"/>
                </a:lnTo>
                <a:lnTo>
                  <a:pt x="1346" y="391"/>
                </a:lnTo>
                <a:lnTo>
                  <a:pt x="1361" y="376"/>
                </a:lnTo>
                <a:lnTo>
                  <a:pt x="1375" y="361"/>
                </a:lnTo>
                <a:lnTo>
                  <a:pt x="1388" y="344"/>
                </a:lnTo>
                <a:lnTo>
                  <a:pt x="1399" y="326"/>
                </a:lnTo>
                <a:lnTo>
                  <a:pt x="1409" y="306"/>
                </a:lnTo>
                <a:lnTo>
                  <a:pt x="1416" y="286"/>
                </a:lnTo>
                <a:lnTo>
                  <a:pt x="1421" y="265"/>
                </a:lnTo>
                <a:lnTo>
                  <a:pt x="1425" y="243"/>
                </a:lnTo>
                <a:lnTo>
                  <a:pt x="1426" y="221"/>
                </a:lnTo>
                <a:lnTo>
                  <a:pt x="1426" y="221"/>
                </a:lnTo>
                <a:lnTo>
                  <a:pt x="1425" y="198"/>
                </a:lnTo>
                <a:lnTo>
                  <a:pt x="1421" y="176"/>
                </a:lnTo>
                <a:lnTo>
                  <a:pt x="1416" y="155"/>
                </a:lnTo>
                <a:lnTo>
                  <a:pt x="1409" y="135"/>
                </a:lnTo>
                <a:lnTo>
                  <a:pt x="1399" y="116"/>
                </a:lnTo>
                <a:lnTo>
                  <a:pt x="1388" y="97"/>
                </a:lnTo>
                <a:lnTo>
                  <a:pt x="1375" y="80"/>
                </a:lnTo>
                <a:lnTo>
                  <a:pt x="1361" y="65"/>
                </a:lnTo>
                <a:lnTo>
                  <a:pt x="1346" y="50"/>
                </a:lnTo>
                <a:lnTo>
                  <a:pt x="1328" y="38"/>
                </a:lnTo>
                <a:lnTo>
                  <a:pt x="1310" y="27"/>
                </a:lnTo>
                <a:lnTo>
                  <a:pt x="1291" y="17"/>
                </a:lnTo>
                <a:lnTo>
                  <a:pt x="1271" y="10"/>
                </a:lnTo>
                <a:lnTo>
                  <a:pt x="1249" y="4"/>
                </a:lnTo>
                <a:lnTo>
                  <a:pt x="1228" y="1"/>
                </a:lnTo>
                <a:lnTo>
                  <a:pt x="1205" y="0"/>
                </a:lnTo>
                <a:lnTo>
                  <a:pt x="221" y="0"/>
                </a:lnTo>
                <a:lnTo>
                  <a:pt x="198" y="1"/>
                </a:lnTo>
                <a:lnTo>
                  <a:pt x="176" y="4"/>
                </a:lnTo>
                <a:lnTo>
                  <a:pt x="155" y="10"/>
                </a:lnTo>
                <a:lnTo>
                  <a:pt x="135" y="17"/>
                </a:lnTo>
                <a:lnTo>
                  <a:pt x="116" y="27"/>
                </a:lnTo>
                <a:lnTo>
                  <a:pt x="97" y="38"/>
                </a:lnTo>
                <a:lnTo>
                  <a:pt x="80" y="50"/>
                </a:lnTo>
                <a:lnTo>
                  <a:pt x="65" y="65"/>
                </a:lnTo>
                <a:lnTo>
                  <a:pt x="50" y="80"/>
                </a:lnTo>
                <a:lnTo>
                  <a:pt x="38" y="97"/>
                </a:lnTo>
                <a:lnTo>
                  <a:pt x="27" y="116"/>
                </a:lnTo>
                <a:lnTo>
                  <a:pt x="17" y="135"/>
                </a:lnTo>
                <a:lnTo>
                  <a:pt x="10" y="155"/>
                </a:lnTo>
                <a:lnTo>
                  <a:pt x="4" y="176"/>
                </a:lnTo>
                <a:lnTo>
                  <a:pt x="1" y="198"/>
                </a:lnTo>
                <a:lnTo>
                  <a:pt x="0" y="221"/>
                </a:lnTo>
                <a:lnTo>
                  <a:pt x="0" y="221"/>
                </a:lnTo>
                <a:lnTo>
                  <a:pt x="1" y="243"/>
                </a:lnTo>
                <a:lnTo>
                  <a:pt x="4" y="265"/>
                </a:lnTo>
                <a:lnTo>
                  <a:pt x="10" y="286"/>
                </a:lnTo>
                <a:lnTo>
                  <a:pt x="17" y="306"/>
                </a:lnTo>
                <a:lnTo>
                  <a:pt x="27" y="326"/>
                </a:lnTo>
                <a:lnTo>
                  <a:pt x="38" y="344"/>
                </a:lnTo>
                <a:lnTo>
                  <a:pt x="50" y="361"/>
                </a:lnTo>
                <a:lnTo>
                  <a:pt x="65" y="376"/>
                </a:lnTo>
                <a:lnTo>
                  <a:pt x="80" y="391"/>
                </a:lnTo>
                <a:lnTo>
                  <a:pt x="97" y="403"/>
                </a:lnTo>
                <a:lnTo>
                  <a:pt x="116" y="414"/>
                </a:lnTo>
                <a:lnTo>
                  <a:pt x="135" y="424"/>
                </a:lnTo>
                <a:lnTo>
                  <a:pt x="155" y="431"/>
                </a:lnTo>
                <a:lnTo>
                  <a:pt x="176" y="436"/>
                </a:lnTo>
                <a:lnTo>
                  <a:pt x="198" y="440"/>
                </a:lnTo>
                <a:lnTo>
                  <a:pt x="221" y="441"/>
                </a:lnTo>
                <a:lnTo>
                  <a:pt x="713" y="441"/>
                </a:lnTo>
                <a:close/>
              </a:path>
            </a:pathLst>
          </a:custGeom>
          <a:noFill/>
          <a:ln cap="rnd" w="68040">
            <a:solidFill>
              <a:srgbClr val="f2c02c"/>
            </a:solidFill>
            <a:round/>
          </a:ln>
        </p:spPr>
      </p:sp>
      <p:sp>
        <p:nvSpPr>
          <p:cNvPr id="368" name=""/>
          <p:cNvSpPr/>
          <p:nvPr/>
        </p:nvSpPr>
        <p:spPr>
          <a:xfrm>
            <a:off x="8388720" y="4087440"/>
            <a:ext cx="621000" cy="1180440"/>
          </a:xfrm>
          <a:custGeom>
            <a:avLst/>
            <a:gdLst/>
            <a:ahLst/>
            <a:rect l="0" t="0" r="r" b="b"/>
            <a:pathLst>
              <a:path w="1726" h="3280">
                <a:moveTo>
                  <a:pt x="626" y="3279"/>
                </a:moveTo>
                <a:lnTo>
                  <a:pt x="640" y="2451"/>
                </a:lnTo>
                <a:lnTo>
                  <a:pt x="648" y="2015"/>
                </a:lnTo>
                <a:lnTo>
                  <a:pt x="657" y="1734"/>
                </a:lnTo>
                <a:lnTo>
                  <a:pt x="663" y="1683"/>
                </a:lnTo>
                <a:lnTo>
                  <a:pt x="675" y="1636"/>
                </a:lnTo>
                <a:lnTo>
                  <a:pt x="693" y="1591"/>
                </a:lnTo>
                <a:lnTo>
                  <a:pt x="715" y="1548"/>
                </a:lnTo>
                <a:lnTo>
                  <a:pt x="742" y="1508"/>
                </a:lnTo>
                <a:lnTo>
                  <a:pt x="774" y="1469"/>
                </a:lnTo>
                <a:lnTo>
                  <a:pt x="848" y="1397"/>
                </a:lnTo>
                <a:lnTo>
                  <a:pt x="934" y="1331"/>
                </a:lnTo>
                <a:lnTo>
                  <a:pt x="1029" y="1268"/>
                </a:lnTo>
                <a:lnTo>
                  <a:pt x="1231" y="1147"/>
                </a:lnTo>
                <a:lnTo>
                  <a:pt x="1428" y="1023"/>
                </a:lnTo>
                <a:lnTo>
                  <a:pt x="1516" y="956"/>
                </a:lnTo>
                <a:lnTo>
                  <a:pt x="1593" y="882"/>
                </a:lnTo>
                <a:lnTo>
                  <a:pt x="1626" y="843"/>
                </a:lnTo>
                <a:lnTo>
                  <a:pt x="1655" y="802"/>
                </a:lnTo>
                <a:lnTo>
                  <a:pt x="1680" y="758"/>
                </a:lnTo>
                <a:lnTo>
                  <a:pt x="1699" y="712"/>
                </a:lnTo>
                <a:lnTo>
                  <a:pt x="1714" y="663"/>
                </a:lnTo>
                <a:lnTo>
                  <a:pt x="1722" y="612"/>
                </a:lnTo>
                <a:lnTo>
                  <a:pt x="1725" y="557"/>
                </a:lnTo>
                <a:lnTo>
                  <a:pt x="1721" y="500"/>
                </a:lnTo>
                <a:lnTo>
                  <a:pt x="1712" y="454"/>
                </a:lnTo>
                <a:lnTo>
                  <a:pt x="1698" y="413"/>
                </a:lnTo>
                <a:lnTo>
                  <a:pt x="1678" y="378"/>
                </a:lnTo>
                <a:lnTo>
                  <a:pt x="1655" y="348"/>
                </a:lnTo>
                <a:lnTo>
                  <a:pt x="1627" y="322"/>
                </a:lnTo>
                <a:lnTo>
                  <a:pt x="1595" y="302"/>
                </a:lnTo>
                <a:lnTo>
                  <a:pt x="1560" y="286"/>
                </a:lnTo>
                <a:lnTo>
                  <a:pt x="1522" y="274"/>
                </a:lnTo>
                <a:lnTo>
                  <a:pt x="1482" y="267"/>
                </a:lnTo>
                <a:lnTo>
                  <a:pt x="1440" y="263"/>
                </a:lnTo>
                <a:lnTo>
                  <a:pt x="1351" y="266"/>
                </a:lnTo>
                <a:lnTo>
                  <a:pt x="1258" y="282"/>
                </a:lnTo>
                <a:lnTo>
                  <a:pt x="1167" y="309"/>
                </a:lnTo>
                <a:lnTo>
                  <a:pt x="1078" y="346"/>
                </a:lnTo>
                <a:lnTo>
                  <a:pt x="997" y="390"/>
                </a:lnTo>
                <a:lnTo>
                  <a:pt x="926" y="440"/>
                </a:lnTo>
                <a:lnTo>
                  <a:pt x="896" y="467"/>
                </a:lnTo>
                <a:lnTo>
                  <a:pt x="869" y="495"/>
                </a:lnTo>
                <a:lnTo>
                  <a:pt x="847" y="523"/>
                </a:lnTo>
                <a:lnTo>
                  <a:pt x="829" y="552"/>
                </a:lnTo>
                <a:lnTo>
                  <a:pt x="816" y="581"/>
                </a:lnTo>
                <a:lnTo>
                  <a:pt x="809" y="610"/>
                </a:lnTo>
                <a:lnTo>
                  <a:pt x="808" y="638"/>
                </a:lnTo>
                <a:lnTo>
                  <a:pt x="813" y="666"/>
                </a:lnTo>
                <a:lnTo>
                  <a:pt x="825" y="694"/>
                </a:lnTo>
                <a:lnTo>
                  <a:pt x="844" y="721"/>
                </a:lnTo>
                <a:lnTo>
                  <a:pt x="861" y="738"/>
                </a:lnTo>
                <a:lnTo>
                  <a:pt x="879" y="752"/>
                </a:lnTo>
                <a:lnTo>
                  <a:pt x="896" y="762"/>
                </a:lnTo>
                <a:lnTo>
                  <a:pt x="913" y="768"/>
                </a:lnTo>
                <a:lnTo>
                  <a:pt x="929" y="770"/>
                </a:lnTo>
                <a:lnTo>
                  <a:pt x="945" y="769"/>
                </a:lnTo>
                <a:lnTo>
                  <a:pt x="961" y="765"/>
                </a:lnTo>
                <a:lnTo>
                  <a:pt x="976" y="758"/>
                </a:lnTo>
                <a:lnTo>
                  <a:pt x="990" y="748"/>
                </a:lnTo>
                <a:lnTo>
                  <a:pt x="1004" y="736"/>
                </a:lnTo>
                <a:lnTo>
                  <a:pt x="1016" y="721"/>
                </a:lnTo>
                <a:lnTo>
                  <a:pt x="1028" y="704"/>
                </a:lnTo>
                <a:lnTo>
                  <a:pt x="1049" y="663"/>
                </a:lnTo>
                <a:lnTo>
                  <a:pt x="1065" y="617"/>
                </a:lnTo>
                <a:lnTo>
                  <a:pt x="1075" y="565"/>
                </a:lnTo>
                <a:lnTo>
                  <a:pt x="1080" y="509"/>
                </a:lnTo>
                <a:lnTo>
                  <a:pt x="1078" y="452"/>
                </a:lnTo>
                <a:lnTo>
                  <a:pt x="1069" y="395"/>
                </a:lnTo>
                <a:lnTo>
                  <a:pt x="1053" y="338"/>
                </a:lnTo>
                <a:lnTo>
                  <a:pt x="1027" y="284"/>
                </a:lnTo>
                <a:lnTo>
                  <a:pt x="1011" y="259"/>
                </a:lnTo>
                <a:lnTo>
                  <a:pt x="993" y="235"/>
                </a:lnTo>
                <a:lnTo>
                  <a:pt x="972" y="212"/>
                </a:lnTo>
                <a:lnTo>
                  <a:pt x="949" y="191"/>
                </a:lnTo>
                <a:lnTo>
                  <a:pt x="918" y="167"/>
                </a:lnTo>
                <a:lnTo>
                  <a:pt x="877" y="142"/>
                </a:lnTo>
                <a:lnTo>
                  <a:pt x="828" y="114"/>
                </a:lnTo>
                <a:lnTo>
                  <a:pt x="772" y="87"/>
                </a:lnTo>
                <a:lnTo>
                  <a:pt x="710" y="61"/>
                </a:lnTo>
                <a:lnTo>
                  <a:pt x="644" y="38"/>
                </a:lnTo>
                <a:lnTo>
                  <a:pt x="574" y="19"/>
                </a:lnTo>
                <a:lnTo>
                  <a:pt x="503" y="6"/>
                </a:lnTo>
                <a:lnTo>
                  <a:pt x="431" y="0"/>
                </a:lnTo>
                <a:lnTo>
                  <a:pt x="359" y="2"/>
                </a:lnTo>
                <a:lnTo>
                  <a:pt x="290" y="14"/>
                </a:lnTo>
                <a:lnTo>
                  <a:pt x="256" y="24"/>
                </a:lnTo>
                <a:lnTo>
                  <a:pt x="224" y="37"/>
                </a:lnTo>
                <a:lnTo>
                  <a:pt x="192" y="53"/>
                </a:lnTo>
                <a:lnTo>
                  <a:pt x="162" y="73"/>
                </a:lnTo>
                <a:lnTo>
                  <a:pt x="133" y="96"/>
                </a:lnTo>
                <a:lnTo>
                  <a:pt x="106" y="122"/>
                </a:lnTo>
                <a:lnTo>
                  <a:pt x="81" y="153"/>
                </a:lnTo>
                <a:lnTo>
                  <a:pt x="58" y="187"/>
                </a:lnTo>
                <a:lnTo>
                  <a:pt x="37" y="226"/>
                </a:lnTo>
                <a:lnTo>
                  <a:pt x="18" y="269"/>
                </a:lnTo>
                <a:lnTo>
                  <a:pt x="5" y="312"/>
                </a:lnTo>
                <a:lnTo>
                  <a:pt x="0" y="356"/>
                </a:lnTo>
                <a:lnTo>
                  <a:pt x="2" y="400"/>
                </a:lnTo>
                <a:lnTo>
                  <a:pt x="10" y="445"/>
                </a:lnTo>
                <a:lnTo>
                  <a:pt x="25" y="489"/>
                </a:lnTo>
                <a:lnTo>
                  <a:pt x="46" y="534"/>
                </a:lnTo>
                <a:lnTo>
                  <a:pt x="102" y="625"/>
                </a:lnTo>
                <a:lnTo>
                  <a:pt x="176" y="716"/>
                </a:lnTo>
                <a:lnTo>
                  <a:pt x="263" y="807"/>
                </a:lnTo>
                <a:lnTo>
                  <a:pt x="463" y="990"/>
                </a:lnTo>
                <a:lnTo>
                  <a:pt x="674" y="1171"/>
                </a:lnTo>
                <a:lnTo>
                  <a:pt x="864" y="1347"/>
                </a:lnTo>
                <a:lnTo>
                  <a:pt x="942" y="1433"/>
                </a:lnTo>
                <a:lnTo>
                  <a:pt x="1004" y="1517"/>
                </a:lnTo>
                <a:lnTo>
                  <a:pt x="1027" y="1558"/>
                </a:lnTo>
                <a:lnTo>
                  <a:pt x="1046" y="1599"/>
                </a:lnTo>
                <a:lnTo>
                  <a:pt x="1058" y="1639"/>
                </a:lnTo>
                <a:lnTo>
                  <a:pt x="1064" y="1679"/>
                </a:lnTo>
                <a:lnTo>
                  <a:pt x="1068" y="1831"/>
                </a:lnTo>
                <a:lnTo>
                  <a:pt x="1068" y="2051"/>
                </a:lnTo>
                <a:lnTo>
                  <a:pt x="1058" y="2587"/>
                </a:lnTo>
                <a:lnTo>
                  <a:pt x="1038" y="3279"/>
                </a:lnTo>
                <a:lnTo>
                  <a:pt x="626" y="3279"/>
                </a:lnTo>
                <a:close/>
              </a:path>
            </a:pathLst>
          </a:custGeom>
          <a:noFill/>
          <a:ln cap="rnd" w="68040">
            <a:solidFill>
              <a:srgbClr val="f2c02c"/>
            </a:solidFill>
            <a:round/>
          </a:ln>
        </p:spPr>
      </p:sp>
      <p:sp>
        <p:nvSpPr>
          <p:cNvPr id="369" name=""/>
          <p:cNvSpPr/>
          <p:nvPr/>
        </p:nvSpPr>
        <p:spPr>
          <a:xfrm>
            <a:off x="8695800" y="3038040"/>
            <a:ext cx="0" cy="232200"/>
          </a:xfrm>
          <a:prstGeom prst="line">
            <a:avLst/>
          </a:prstGeom>
          <a:ln cap="rnd" w="68040">
            <a:solidFill>
              <a:srgbClr val="f2c02c"/>
            </a:solidFill>
            <a:round/>
          </a:ln>
        </p:spPr>
        <p:style>
          <a:lnRef idx="0"/>
          <a:fillRef idx="0"/>
          <a:effectRef idx="0"/>
          <a:fontRef idx="minor"/>
        </p:style>
      </p:sp>
      <p:sp>
        <p:nvSpPr>
          <p:cNvPr id="370" name=""/>
          <p:cNvSpPr/>
          <p:nvPr/>
        </p:nvSpPr>
        <p:spPr>
          <a:xfrm flipH="1">
            <a:off x="9498240" y="3374280"/>
            <a:ext cx="164160" cy="164160"/>
          </a:xfrm>
          <a:prstGeom prst="line">
            <a:avLst/>
          </a:prstGeom>
          <a:ln cap="rnd" w="68040">
            <a:solidFill>
              <a:srgbClr val="f2c02c"/>
            </a:solidFill>
            <a:round/>
          </a:ln>
        </p:spPr>
        <p:style>
          <a:lnRef idx="0"/>
          <a:fillRef idx="0"/>
          <a:effectRef idx="0"/>
          <a:fontRef idx="minor"/>
        </p:style>
      </p:sp>
      <p:sp>
        <p:nvSpPr>
          <p:cNvPr id="371" name=""/>
          <p:cNvSpPr/>
          <p:nvPr/>
        </p:nvSpPr>
        <p:spPr>
          <a:xfrm flipH="1">
            <a:off x="9684720" y="4273200"/>
            <a:ext cx="232560" cy="0"/>
          </a:xfrm>
          <a:prstGeom prst="line">
            <a:avLst/>
          </a:prstGeom>
          <a:ln cap="rnd" w="68040">
            <a:solidFill>
              <a:srgbClr val="f2c02c"/>
            </a:solidFill>
            <a:round/>
          </a:ln>
        </p:spPr>
        <p:style>
          <a:lnRef idx="0"/>
          <a:fillRef idx="0"/>
          <a:effectRef idx="0"/>
          <a:fontRef idx="minor"/>
        </p:style>
      </p:sp>
      <p:sp>
        <p:nvSpPr>
          <p:cNvPr id="372" name=""/>
          <p:cNvSpPr/>
          <p:nvPr/>
        </p:nvSpPr>
        <p:spPr>
          <a:xfrm>
            <a:off x="7728840" y="3374280"/>
            <a:ext cx="164520" cy="164160"/>
          </a:xfrm>
          <a:prstGeom prst="line">
            <a:avLst/>
          </a:prstGeom>
          <a:ln cap="rnd" w="68040">
            <a:solidFill>
              <a:srgbClr val="f2c02c"/>
            </a:solidFill>
            <a:round/>
          </a:ln>
        </p:spPr>
        <p:style>
          <a:lnRef idx="0"/>
          <a:fillRef idx="0"/>
          <a:effectRef idx="0"/>
          <a:fontRef idx="minor"/>
        </p:style>
      </p:sp>
      <p:sp>
        <p:nvSpPr>
          <p:cNvPr id="373" name=""/>
          <p:cNvSpPr/>
          <p:nvPr/>
        </p:nvSpPr>
        <p:spPr>
          <a:xfrm>
            <a:off x="7474320" y="4273200"/>
            <a:ext cx="232560" cy="0"/>
          </a:xfrm>
          <a:prstGeom prst="line">
            <a:avLst/>
          </a:prstGeom>
          <a:ln cap="rnd" w="68040">
            <a:solidFill>
              <a:srgbClr val="f2c02c"/>
            </a:solidFill>
            <a:round/>
          </a:ln>
        </p:spPr>
        <p:style>
          <a:lnRef idx="0"/>
          <a:fillRef idx="0"/>
          <a:effectRef idx="0"/>
          <a:fontRef idx="minor"/>
        </p:style>
      </p:sp>
      <p:sp>
        <p:nvSpPr>
          <p:cNvPr id="374" name=""/>
          <p:cNvSpPr/>
          <p:nvPr/>
        </p:nvSpPr>
        <p:spPr>
          <a:xfrm flipH="1">
            <a:off x="4486320" y="577800"/>
            <a:ext cx="196560" cy="122400"/>
          </a:xfrm>
          <a:prstGeom prst="line">
            <a:avLst/>
          </a:prstGeom>
          <a:ln cap="rnd" w="67680">
            <a:solidFill>
              <a:srgbClr val="f2c02c"/>
            </a:solidFill>
            <a:round/>
          </a:ln>
        </p:spPr>
        <p:style>
          <a:lnRef idx="0"/>
          <a:fillRef idx="0"/>
          <a:effectRef idx="0"/>
          <a:fontRef idx="minor"/>
        </p:style>
      </p:sp>
      <p:sp>
        <p:nvSpPr>
          <p:cNvPr id="375" name=""/>
          <p:cNvSpPr/>
          <p:nvPr/>
        </p:nvSpPr>
        <p:spPr>
          <a:xfrm>
            <a:off x="4523400" y="541080"/>
            <a:ext cx="122400" cy="196200"/>
          </a:xfrm>
          <a:prstGeom prst="line">
            <a:avLst/>
          </a:prstGeom>
          <a:ln cap="rnd" w="67680">
            <a:solidFill>
              <a:srgbClr val="f2c02c"/>
            </a:solidFill>
            <a:round/>
          </a:ln>
        </p:spPr>
        <p:style>
          <a:lnRef idx="0"/>
          <a:fillRef idx="0"/>
          <a:effectRef idx="0"/>
          <a:fontRef idx="minor"/>
        </p:style>
      </p:sp>
      <p:sp>
        <p:nvSpPr>
          <p:cNvPr id="376" name=""/>
          <p:cNvSpPr/>
          <p:nvPr/>
        </p:nvSpPr>
        <p:spPr>
          <a:xfrm>
            <a:off x="3875040" y="3873240"/>
            <a:ext cx="190080" cy="190080"/>
          </a:xfrm>
          <a:custGeom>
            <a:avLst/>
            <a:gdLst/>
            <a:ahLst/>
            <a:rect l="0" t="0" r="r" b="b"/>
            <a:pathLst>
              <a:path w="529" h="529">
                <a:moveTo>
                  <a:pt x="528" y="264"/>
                </a:moveTo>
                <a:lnTo>
                  <a:pt x="527" y="282"/>
                </a:lnTo>
                <a:lnTo>
                  <a:pt x="526" y="299"/>
                </a:lnTo>
                <a:lnTo>
                  <a:pt x="523" y="316"/>
                </a:lnTo>
                <a:lnTo>
                  <a:pt x="520" y="333"/>
                </a:lnTo>
                <a:lnTo>
                  <a:pt x="515" y="349"/>
                </a:lnTo>
                <a:lnTo>
                  <a:pt x="509" y="365"/>
                </a:lnTo>
                <a:lnTo>
                  <a:pt x="502" y="380"/>
                </a:lnTo>
                <a:lnTo>
                  <a:pt x="493" y="396"/>
                </a:lnTo>
                <a:lnTo>
                  <a:pt x="484" y="411"/>
                </a:lnTo>
                <a:lnTo>
                  <a:pt x="473" y="425"/>
                </a:lnTo>
                <a:lnTo>
                  <a:pt x="463" y="439"/>
                </a:lnTo>
                <a:lnTo>
                  <a:pt x="451" y="451"/>
                </a:lnTo>
                <a:lnTo>
                  <a:pt x="439" y="463"/>
                </a:lnTo>
                <a:lnTo>
                  <a:pt x="425" y="473"/>
                </a:lnTo>
                <a:lnTo>
                  <a:pt x="411" y="483"/>
                </a:lnTo>
                <a:lnTo>
                  <a:pt x="396" y="493"/>
                </a:lnTo>
                <a:lnTo>
                  <a:pt x="380" y="502"/>
                </a:lnTo>
                <a:lnTo>
                  <a:pt x="364" y="509"/>
                </a:lnTo>
                <a:lnTo>
                  <a:pt x="349" y="515"/>
                </a:lnTo>
                <a:lnTo>
                  <a:pt x="332" y="520"/>
                </a:lnTo>
                <a:lnTo>
                  <a:pt x="316" y="523"/>
                </a:lnTo>
                <a:lnTo>
                  <a:pt x="299" y="526"/>
                </a:lnTo>
                <a:lnTo>
                  <a:pt x="282" y="527"/>
                </a:lnTo>
                <a:lnTo>
                  <a:pt x="264" y="528"/>
                </a:lnTo>
                <a:lnTo>
                  <a:pt x="246" y="527"/>
                </a:lnTo>
                <a:lnTo>
                  <a:pt x="229" y="526"/>
                </a:lnTo>
                <a:lnTo>
                  <a:pt x="212" y="523"/>
                </a:lnTo>
                <a:lnTo>
                  <a:pt x="196" y="520"/>
                </a:lnTo>
                <a:lnTo>
                  <a:pt x="179" y="515"/>
                </a:lnTo>
                <a:lnTo>
                  <a:pt x="164" y="509"/>
                </a:lnTo>
                <a:lnTo>
                  <a:pt x="148" y="502"/>
                </a:lnTo>
                <a:lnTo>
                  <a:pt x="132" y="493"/>
                </a:lnTo>
                <a:lnTo>
                  <a:pt x="117" y="483"/>
                </a:lnTo>
                <a:lnTo>
                  <a:pt x="103" y="473"/>
                </a:lnTo>
                <a:lnTo>
                  <a:pt x="90" y="463"/>
                </a:lnTo>
                <a:lnTo>
                  <a:pt x="77" y="451"/>
                </a:lnTo>
                <a:lnTo>
                  <a:pt x="66" y="439"/>
                </a:lnTo>
                <a:lnTo>
                  <a:pt x="55" y="425"/>
                </a:lnTo>
                <a:lnTo>
                  <a:pt x="45" y="411"/>
                </a:lnTo>
                <a:lnTo>
                  <a:pt x="36" y="396"/>
                </a:lnTo>
                <a:lnTo>
                  <a:pt x="27" y="380"/>
                </a:lnTo>
                <a:lnTo>
                  <a:pt x="20" y="364"/>
                </a:lnTo>
                <a:lnTo>
                  <a:pt x="14" y="349"/>
                </a:lnTo>
                <a:lnTo>
                  <a:pt x="9" y="332"/>
                </a:lnTo>
                <a:lnTo>
                  <a:pt x="5" y="316"/>
                </a:lnTo>
                <a:lnTo>
                  <a:pt x="2" y="299"/>
                </a:lnTo>
                <a:lnTo>
                  <a:pt x="1" y="282"/>
                </a:lnTo>
                <a:lnTo>
                  <a:pt x="0" y="264"/>
                </a:lnTo>
                <a:lnTo>
                  <a:pt x="1" y="246"/>
                </a:lnTo>
                <a:lnTo>
                  <a:pt x="2" y="229"/>
                </a:lnTo>
                <a:lnTo>
                  <a:pt x="5" y="212"/>
                </a:lnTo>
                <a:lnTo>
                  <a:pt x="9" y="196"/>
                </a:lnTo>
                <a:lnTo>
                  <a:pt x="14" y="179"/>
                </a:lnTo>
                <a:lnTo>
                  <a:pt x="20" y="164"/>
                </a:lnTo>
                <a:lnTo>
                  <a:pt x="27" y="148"/>
                </a:lnTo>
                <a:lnTo>
                  <a:pt x="36" y="132"/>
                </a:lnTo>
                <a:lnTo>
                  <a:pt x="45" y="117"/>
                </a:lnTo>
                <a:lnTo>
                  <a:pt x="55" y="103"/>
                </a:lnTo>
                <a:lnTo>
                  <a:pt x="66" y="90"/>
                </a:lnTo>
                <a:lnTo>
                  <a:pt x="77" y="77"/>
                </a:lnTo>
                <a:lnTo>
                  <a:pt x="90" y="66"/>
                </a:lnTo>
                <a:lnTo>
                  <a:pt x="103" y="55"/>
                </a:lnTo>
                <a:lnTo>
                  <a:pt x="117" y="45"/>
                </a:lnTo>
                <a:lnTo>
                  <a:pt x="132" y="36"/>
                </a:lnTo>
                <a:lnTo>
                  <a:pt x="148" y="27"/>
                </a:lnTo>
                <a:lnTo>
                  <a:pt x="164" y="20"/>
                </a:lnTo>
                <a:lnTo>
                  <a:pt x="180" y="14"/>
                </a:lnTo>
                <a:lnTo>
                  <a:pt x="196" y="9"/>
                </a:lnTo>
                <a:lnTo>
                  <a:pt x="212" y="5"/>
                </a:lnTo>
                <a:lnTo>
                  <a:pt x="229" y="2"/>
                </a:lnTo>
                <a:lnTo>
                  <a:pt x="246" y="1"/>
                </a:lnTo>
                <a:lnTo>
                  <a:pt x="264" y="0"/>
                </a:lnTo>
                <a:lnTo>
                  <a:pt x="282" y="1"/>
                </a:lnTo>
                <a:lnTo>
                  <a:pt x="299" y="2"/>
                </a:lnTo>
                <a:lnTo>
                  <a:pt x="316" y="5"/>
                </a:lnTo>
                <a:lnTo>
                  <a:pt x="333" y="9"/>
                </a:lnTo>
                <a:lnTo>
                  <a:pt x="349" y="14"/>
                </a:lnTo>
                <a:lnTo>
                  <a:pt x="365" y="20"/>
                </a:lnTo>
                <a:lnTo>
                  <a:pt x="380" y="27"/>
                </a:lnTo>
                <a:lnTo>
                  <a:pt x="396" y="36"/>
                </a:lnTo>
                <a:lnTo>
                  <a:pt x="411" y="45"/>
                </a:lnTo>
                <a:lnTo>
                  <a:pt x="425" y="55"/>
                </a:lnTo>
                <a:lnTo>
                  <a:pt x="439" y="66"/>
                </a:lnTo>
                <a:lnTo>
                  <a:pt x="451" y="77"/>
                </a:lnTo>
                <a:lnTo>
                  <a:pt x="463" y="90"/>
                </a:lnTo>
                <a:lnTo>
                  <a:pt x="473" y="103"/>
                </a:lnTo>
                <a:lnTo>
                  <a:pt x="484" y="117"/>
                </a:lnTo>
                <a:lnTo>
                  <a:pt x="493" y="132"/>
                </a:lnTo>
                <a:lnTo>
                  <a:pt x="502" y="148"/>
                </a:lnTo>
                <a:lnTo>
                  <a:pt x="509" y="164"/>
                </a:lnTo>
                <a:lnTo>
                  <a:pt x="515" y="180"/>
                </a:lnTo>
                <a:lnTo>
                  <a:pt x="520" y="196"/>
                </a:lnTo>
                <a:lnTo>
                  <a:pt x="523" y="212"/>
                </a:lnTo>
                <a:lnTo>
                  <a:pt x="526" y="229"/>
                </a:lnTo>
                <a:lnTo>
                  <a:pt x="527" y="246"/>
                </a:lnTo>
                <a:lnTo>
                  <a:pt x="528" y="264"/>
                </a:lnTo>
                <a:close/>
              </a:path>
            </a:pathLst>
          </a:custGeom>
          <a:solidFill>
            <a:srgbClr val="ffffff"/>
          </a:solidFill>
          <a:ln w="0">
            <a:noFill/>
          </a:ln>
        </p:spPr>
      </p:sp>
      <p:sp>
        <p:nvSpPr>
          <p:cNvPr id="377" name=""/>
          <p:cNvSpPr/>
          <p:nvPr/>
        </p:nvSpPr>
        <p:spPr>
          <a:xfrm>
            <a:off x="3875040" y="3873240"/>
            <a:ext cx="190080" cy="190080"/>
          </a:xfrm>
          <a:custGeom>
            <a:avLst/>
            <a:gdLst/>
            <a:ahLst/>
            <a:rect l="0" t="0" r="r" b="b"/>
            <a:pathLst>
              <a:path w="529" h="529">
                <a:moveTo>
                  <a:pt x="528" y="264"/>
                </a:moveTo>
                <a:lnTo>
                  <a:pt x="527" y="282"/>
                </a:lnTo>
                <a:lnTo>
                  <a:pt x="526" y="299"/>
                </a:lnTo>
                <a:lnTo>
                  <a:pt x="523" y="316"/>
                </a:lnTo>
                <a:lnTo>
                  <a:pt x="520" y="333"/>
                </a:lnTo>
                <a:lnTo>
                  <a:pt x="515" y="349"/>
                </a:lnTo>
                <a:lnTo>
                  <a:pt x="509" y="365"/>
                </a:lnTo>
                <a:lnTo>
                  <a:pt x="502" y="380"/>
                </a:lnTo>
                <a:lnTo>
                  <a:pt x="493" y="396"/>
                </a:lnTo>
                <a:lnTo>
                  <a:pt x="484" y="411"/>
                </a:lnTo>
                <a:lnTo>
                  <a:pt x="473" y="425"/>
                </a:lnTo>
                <a:lnTo>
                  <a:pt x="463" y="439"/>
                </a:lnTo>
                <a:lnTo>
                  <a:pt x="451" y="451"/>
                </a:lnTo>
                <a:lnTo>
                  <a:pt x="439" y="463"/>
                </a:lnTo>
                <a:lnTo>
                  <a:pt x="425" y="473"/>
                </a:lnTo>
                <a:lnTo>
                  <a:pt x="411" y="483"/>
                </a:lnTo>
                <a:lnTo>
                  <a:pt x="396" y="493"/>
                </a:lnTo>
                <a:lnTo>
                  <a:pt x="380" y="502"/>
                </a:lnTo>
                <a:lnTo>
                  <a:pt x="364" y="509"/>
                </a:lnTo>
                <a:lnTo>
                  <a:pt x="349" y="515"/>
                </a:lnTo>
                <a:lnTo>
                  <a:pt x="332" y="520"/>
                </a:lnTo>
                <a:lnTo>
                  <a:pt x="316" y="523"/>
                </a:lnTo>
                <a:lnTo>
                  <a:pt x="299" y="526"/>
                </a:lnTo>
                <a:lnTo>
                  <a:pt x="282" y="527"/>
                </a:lnTo>
                <a:lnTo>
                  <a:pt x="264" y="528"/>
                </a:lnTo>
                <a:lnTo>
                  <a:pt x="246" y="527"/>
                </a:lnTo>
                <a:lnTo>
                  <a:pt x="229" y="526"/>
                </a:lnTo>
                <a:lnTo>
                  <a:pt x="212" y="523"/>
                </a:lnTo>
                <a:lnTo>
                  <a:pt x="196" y="520"/>
                </a:lnTo>
                <a:lnTo>
                  <a:pt x="179" y="515"/>
                </a:lnTo>
                <a:lnTo>
                  <a:pt x="164" y="509"/>
                </a:lnTo>
                <a:lnTo>
                  <a:pt x="148" y="502"/>
                </a:lnTo>
                <a:lnTo>
                  <a:pt x="132" y="493"/>
                </a:lnTo>
                <a:lnTo>
                  <a:pt x="117" y="483"/>
                </a:lnTo>
                <a:lnTo>
                  <a:pt x="103" y="473"/>
                </a:lnTo>
                <a:lnTo>
                  <a:pt x="90" y="463"/>
                </a:lnTo>
                <a:lnTo>
                  <a:pt x="77" y="451"/>
                </a:lnTo>
                <a:lnTo>
                  <a:pt x="66" y="439"/>
                </a:lnTo>
                <a:lnTo>
                  <a:pt x="55" y="425"/>
                </a:lnTo>
                <a:lnTo>
                  <a:pt x="45" y="411"/>
                </a:lnTo>
                <a:lnTo>
                  <a:pt x="36" y="396"/>
                </a:lnTo>
                <a:lnTo>
                  <a:pt x="27" y="380"/>
                </a:lnTo>
                <a:lnTo>
                  <a:pt x="20" y="364"/>
                </a:lnTo>
                <a:lnTo>
                  <a:pt x="14" y="349"/>
                </a:lnTo>
                <a:lnTo>
                  <a:pt x="9" y="332"/>
                </a:lnTo>
                <a:lnTo>
                  <a:pt x="5" y="316"/>
                </a:lnTo>
                <a:lnTo>
                  <a:pt x="2" y="299"/>
                </a:lnTo>
                <a:lnTo>
                  <a:pt x="1" y="282"/>
                </a:lnTo>
                <a:lnTo>
                  <a:pt x="0" y="264"/>
                </a:lnTo>
                <a:lnTo>
                  <a:pt x="1" y="246"/>
                </a:lnTo>
                <a:lnTo>
                  <a:pt x="2" y="229"/>
                </a:lnTo>
                <a:lnTo>
                  <a:pt x="5" y="212"/>
                </a:lnTo>
                <a:lnTo>
                  <a:pt x="9" y="196"/>
                </a:lnTo>
                <a:lnTo>
                  <a:pt x="14" y="179"/>
                </a:lnTo>
                <a:lnTo>
                  <a:pt x="20" y="164"/>
                </a:lnTo>
                <a:lnTo>
                  <a:pt x="27" y="148"/>
                </a:lnTo>
                <a:lnTo>
                  <a:pt x="36" y="132"/>
                </a:lnTo>
                <a:lnTo>
                  <a:pt x="45" y="117"/>
                </a:lnTo>
                <a:lnTo>
                  <a:pt x="55" y="103"/>
                </a:lnTo>
                <a:lnTo>
                  <a:pt x="66" y="90"/>
                </a:lnTo>
                <a:lnTo>
                  <a:pt x="77" y="77"/>
                </a:lnTo>
                <a:lnTo>
                  <a:pt x="90" y="66"/>
                </a:lnTo>
                <a:lnTo>
                  <a:pt x="103" y="55"/>
                </a:lnTo>
                <a:lnTo>
                  <a:pt x="117" y="45"/>
                </a:lnTo>
                <a:lnTo>
                  <a:pt x="132" y="36"/>
                </a:lnTo>
                <a:lnTo>
                  <a:pt x="148" y="27"/>
                </a:lnTo>
                <a:lnTo>
                  <a:pt x="164" y="20"/>
                </a:lnTo>
                <a:lnTo>
                  <a:pt x="180" y="14"/>
                </a:lnTo>
                <a:lnTo>
                  <a:pt x="196" y="9"/>
                </a:lnTo>
                <a:lnTo>
                  <a:pt x="212" y="5"/>
                </a:lnTo>
                <a:lnTo>
                  <a:pt x="229" y="2"/>
                </a:lnTo>
                <a:lnTo>
                  <a:pt x="246" y="1"/>
                </a:lnTo>
                <a:lnTo>
                  <a:pt x="264" y="0"/>
                </a:lnTo>
                <a:lnTo>
                  <a:pt x="282" y="1"/>
                </a:lnTo>
                <a:lnTo>
                  <a:pt x="299" y="2"/>
                </a:lnTo>
                <a:lnTo>
                  <a:pt x="316" y="5"/>
                </a:lnTo>
                <a:lnTo>
                  <a:pt x="333" y="9"/>
                </a:lnTo>
                <a:lnTo>
                  <a:pt x="349" y="14"/>
                </a:lnTo>
                <a:lnTo>
                  <a:pt x="365" y="20"/>
                </a:lnTo>
                <a:lnTo>
                  <a:pt x="380" y="27"/>
                </a:lnTo>
                <a:lnTo>
                  <a:pt x="396" y="36"/>
                </a:lnTo>
                <a:lnTo>
                  <a:pt x="411" y="45"/>
                </a:lnTo>
                <a:lnTo>
                  <a:pt x="425" y="55"/>
                </a:lnTo>
                <a:lnTo>
                  <a:pt x="439" y="66"/>
                </a:lnTo>
                <a:lnTo>
                  <a:pt x="451" y="77"/>
                </a:lnTo>
                <a:lnTo>
                  <a:pt x="463" y="90"/>
                </a:lnTo>
                <a:lnTo>
                  <a:pt x="473" y="103"/>
                </a:lnTo>
                <a:lnTo>
                  <a:pt x="484" y="117"/>
                </a:lnTo>
                <a:lnTo>
                  <a:pt x="493" y="132"/>
                </a:lnTo>
                <a:lnTo>
                  <a:pt x="502" y="148"/>
                </a:lnTo>
                <a:lnTo>
                  <a:pt x="509" y="164"/>
                </a:lnTo>
                <a:lnTo>
                  <a:pt x="515" y="180"/>
                </a:lnTo>
                <a:lnTo>
                  <a:pt x="520" y="196"/>
                </a:lnTo>
                <a:lnTo>
                  <a:pt x="523" y="212"/>
                </a:lnTo>
                <a:lnTo>
                  <a:pt x="526" y="229"/>
                </a:lnTo>
                <a:lnTo>
                  <a:pt x="527" y="246"/>
                </a:lnTo>
                <a:lnTo>
                  <a:pt x="528" y="264"/>
                </a:lnTo>
                <a:close/>
              </a:path>
            </a:pathLst>
          </a:custGeom>
          <a:noFill/>
          <a:ln cap="rnd" w="45720">
            <a:solidFill>
              <a:srgbClr val="f2c02c"/>
            </a:solidFill>
            <a:round/>
          </a:ln>
        </p:spPr>
      </p:sp>
      <p:sp>
        <p:nvSpPr>
          <p:cNvPr id="378" name=""/>
          <p:cNvSpPr/>
          <p:nvPr/>
        </p:nvSpPr>
        <p:spPr>
          <a:xfrm>
            <a:off x="6381720" y="2107440"/>
            <a:ext cx="167400" cy="180360"/>
          </a:xfrm>
          <a:custGeom>
            <a:avLst/>
            <a:gdLst/>
            <a:ahLst/>
            <a:rect l="0" t="0" r="r" b="b"/>
            <a:pathLst>
              <a:path w="466" h="502">
                <a:moveTo>
                  <a:pt x="0" y="229"/>
                </a:moveTo>
                <a:lnTo>
                  <a:pt x="403" y="501"/>
                </a:lnTo>
                <a:lnTo>
                  <a:pt x="465" y="0"/>
                </a:lnTo>
                <a:lnTo>
                  <a:pt x="0" y="229"/>
                </a:lnTo>
                <a:close/>
              </a:path>
            </a:pathLst>
          </a:custGeom>
          <a:noFill/>
          <a:ln cap="rnd" w="46440">
            <a:solidFill>
              <a:srgbClr val="f2c02c"/>
            </a:solidFill>
            <a:round/>
          </a:ln>
        </p:spPr>
      </p:sp>
      <p:sp>
        <p:nvSpPr>
          <p:cNvPr id="379" name=""/>
          <p:cNvSpPr/>
          <p:nvPr/>
        </p:nvSpPr>
        <p:spPr>
          <a:xfrm>
            <a:off x="9227160" y="1134720"/>
            <a:ext cx="57960" cy="182880"/>
          </a:xfrm>
          <a:prstGeom prst="line">
            <a:avLst/>
          </a:prstGeom>
          <a:ln cap="rnd" w="56160">
            <a:solidFill>
              <a:srgbClr val="f2c02c"/>
            </a:solidFill>
            <a:round/>
          </a:ln>
        </p:spPr>
        <p:style>
          <a:lnRef idx="0"/>
          <a:fillRef idx="0"/>
          <a:effectRef idx="0"/>
          <a:fontRef idx="minor"/>
        </p:style>
      </p:sp>
      <p:sp>
        <p:nvSpPr>
          <p:cNvPr id="380" name=""/>
          <p:cNvSpPr/>
          <p:nvPr/>
        </p:nvSpPr>
        <p:spPr>
          <a:xfrm flipV="1">
            <a:off x="9164520" y="1197000"/>
            <a:ext cx="182880" cy="58320"/>
          </a:xfrm>
          <a:prstGeom prst="line">
            <a:avLst/>
          </a:prstGeom>
          <a:ln cap="rnd" w="56160">
            <a:solidFill>
              <a:srgbClr val="f2c02c"/>
            </a:solidFill>
            <a:round/>
          </a:ln>
        </p:spPr>
        <p:style>
          <a:lnRef idx="0"/>
          <a:fillRef idx="0"/>
          <a:effectRef idx="0"/>
          <a:fontRef idx="minor"/>
        </p:style>
      </p:sp>
      <p:sp>
        <p:nvSpPr>
          <p:cNvPr id="381" name=""/>
          <p:cNvSpPr/>
          <p:nvPr/>
        </p:nvSpPr>
        <p:spPr>
          <a:xfrm>
            <a:off x="562320" y="4888800"/>
            <a:ext cx="167400" cy="180360"/>
          </a:xfrm>
          <a:custGeom>
            <a:avLst/>
            <a:gdLst/>
            <a:ahLst/>
            <a:rect l="0" t="0" r="r" b="b"/>
            <a:pathLst>
              <a:path w="466" h="502">
                <a:moveTo>
                  <a:pt x="0" y="230"/>
                </a:moveTo>
                <a:lnTo>
                  <a:pt x="403" y="501"/>
                </a:lnTo>
                <a:lnTo>
                  <a:pt x="465" y="0"/>
                </a:lnTo>
                <a:lnTo>
                  <a:pt x="0" y="230"/>
                </a:lnTo>
                <a:close/>
              </a:path>
            </a:pathLst>
          </a:custGeom>
          <a:noFill/>
          <a:ln cap="rnd" w="46440">
            <a:solidFill>
              <a:srgbClr val="f2c02c"/>
            </a:solidFill>
            <a:round/>
          </a:ln>
        </p:spPr>
      </p:sp>
      <p:sp>
        <p:nvSpPr>
          <p:cNvPr id="382" name=""/>
          <p:cNvSpPr/>
          <p:nvPr/>
        </p:nvSpPr>
        <p:spPr>
          <a:xfrm>
            <a:off x="225720" y="237600"/>
            <a:ext cx="356760" cy="429480"/>
          </a:xfrm>
          <a:custGeom>
            <a:avLst/>
            <a:gdLst/>
            <a:ahLst/>
            <a:rect l="0" t="0" r="r" b="b"/>
            <a:pathLst>
              <a:path w="992" h="1194">
                <a:moveTo>
                  <a:pt x="496" y="0"/>
                </a:moveTo>
                <a:lnTo>
                  <a:pt x="496" y="0"/>
                </a:lnTo>
                <a:lnTo>
                  <a:pt x="496" y="0"/>
                </a:lnTo>
                <a:lnTo>
                  <a:pt x="462" y="1"/>
                </a:lnTo>
                <a:lnTo>
                  <a:pt x="430" y="4"/>
                </a:lnTo>
                <a:lnTo>
                  <a:pt x="398" y="9"/>
                </a:lnTo>
                <a:lnTo>
                  <a:pt x="367" y="16"/>
                </a:lnTo>
                <a:lnTo>
                  <a:pt x="337" y="25"/>
                </a:lnTo>
                <a:lnTo>
                  <a:pt x="307" y="36"/>
                </a:lnTo>
                <a:lnTo>
                  <a:pt x="278" y="50"/>
                </a:lnTo>
                <a:lnTo>
                  <a:pt x="248" y="66"/>
                </a:lnTo>
                <a:lnTo>
                  <a:pt x="219" y="84"/>
                </a:lnTo>
                <a:lnTo>
                  <a:pt x="193" y="103"/>
                </a:lnTo>
                <a:lnTo>
                  <a:pt x="168" y="123"/>
                </a:lnTo>
                <a:lnTo>
                  <a:pt x="144" y="144"/>
                </a:lnTo>
                <a:lnTo>
                  <a:pt x="123" y="168"/>
                </a:lnTo>
                <a:lnTo>
                  <a:pt x="103" y="193"/>
                </a:lnTo>
                <a:lnTo>
                  <a:pt x="84" y="219"/>
                </a:lnTo>
                <a:lnTo>
                  <a:pt x="66" y="248"/>
                </a:lnTo>
                <a:lnTo>
                  <a:pt x="50" y="278"/>
                </a:lnTo>
                <a:lnTo>
                  <a:pt x="36" y="307"/>
                </a:lnTo>
                <a:lnTo>
                  <a:pt x="25" y="337"/>
                </a:lnTo>
                <a:lnTo>
                  <a:pt x="16" y="367"/>
                </a:lnTo>
                <a:lnTo>
                  <a:pt x="9" y="398"/>
                </a:lnTo>
                <a:lnTo>
                  <a:pt x="4" y="429"/>
                </a:lnTo>
                <a:lnTo>
                  <a:pt x="1" y="461"/>
                </a:lnTo>
                <a:lnTo>
                  <a:pt x="0" y="495"/>
                </a:lnTo>
                <a:lnTo>
                  <a:pt x="0" y="495"/>
                </a:lnTo>
                <a:lnTo>
                  <a:pt x="0" y="495"/>
                </a:lnTo>
                <a:lnTo>
                  <a:pt x="1" y="529"/>
                </a:lnTo>
                <a:lnTo>
                  <a:pt x="4" y="561"/>
                </a:lnTo>
                <a:lnTo>
                  <a:pt x="9" y="593"/>
                </a:lnTo>
                <a:lnTo>
                  <a:pt x="16" y="624"/>
                </a:lnTo>
                <a:lnTo>
                  <a:pt x="25" y="654"/>
                </a:lnTo>
                <a:lnTo>
                  <a:pt x="37" y="684"/>
                </a:lnTo>
                <a:lnTo>
                  <a:pt x="50" y="713"/>
                </a:lnTo>
                <a:lnTo>
                  <a:pt x="66" y="743"/>
                </a:lnTo>
                <a:lnTo>
                  <a:pt x="84" y="772"/>
                </a:lnTo>
                <a:lnTo>
                  <a:pt x="103" y="798"/>
                </a:lnTo>
                <a:lnTo>
                  <a:pt x="123" y="823"/>
                </a:lnTo>
                <a:lnTo>
                  <a:pt x="144" y="846"/>
                </a:lnTo>
                <a:lnTo>
                  <a:pt x="168" y="867"/>
                </a:lnTo>
                <a:lnTo>
                  <a:pt x="193" y="887"/>
                </a:lnTo>
                <a:lnTo>
                  <a:pt x="219" y="906"/>
                </a:lnTo>
                <a:lnTo>
                  <a:pt x="248" y="924"/>
                </a:lnTo>
                <a:lnTo>
                  <a:pt x="269" y="935"/>
                </a:lnTo>
                <a:lnTo>
                  <a:pt x="289" y="945"/>
                </a:lnTo>
                <a:lnTo>
                  <a:pt x="310" y="954"/>
                </a:lnTo>
                <a:lnTo>
                  <a:pt x="332" y="963"/>
                </a:lnTo>
                <a:lnTo>
                  <a:pt x="332" y="963"/>
                </a:lnTo>
                <a:lnTo>
                  <a:pt x="332" y="1135"/>
                </a:lnTo>
                <a:lnTo>
                  <a:pt x="332" y="1141"/>
                </a:lnTo>
                <a:lnTo>
                  <a:pt x="333" y="1147"/>
                </a:lnTo>
                <a:lnTo>
                  <a:pt x="335" y="1152"/>
                </a:lnTo>
                <a:lnTo>
                  <a:pt x="337" y="1157"/>
                </a:lnTo>
                <a:lnTo>
                  <a:pt x="339" y="1163"/>
                </a:lnTo>
                <a:lnTo>
                  <a:pt x="342" y="1167"/>
                </a:lnTo>
                <a:lnTo>
                  <a:pt x="345" y="1172"/>
                </a:lnTo>
                <a:lnTo>
                  <a:pt x="349" y="1176"/>
                </a:lnTo>
                <a:lnTo>
                  <a:pt x="353" y="1180"/>
                </a:lnTo>
                <a:lnTo>
                  <a:pt x="358" y="1183"/>
                </a:lnTo>
                <a:lnTo>
                  <a:pt x="362" y="1186"/>
                </a:lnTo>
                <a:lnTo>
                  <a:pt x="367" y="1188"/>
                </a:lnTo>
                <a:lnTo>
                  <a:pt x="373" y="1190"/>
                </a:lnTo>
                <a:lnTo>
                  <a:pt x="378" y="1192"/>
                </a:lnTo>
                <a:lnTo>
                  <a:pt x="384" y="1193"/>
                </a:lnTo>
                <a:lnTo>
                  <a:pt x="390" y="1193"/>
                </a:lnTo>
                <a:lnTo>
                  <a:pt x="601" y="1193"/>
                </a:lnTo>
                <a:lnTo>
                  <a:pt x="607" y="1193"/>
                </a:lnTo>
                <a:lnTo>
                  <a:pt x="613" y="1192"/>
                </a:lnTo>
                <a:lnTo>
                  <a:pt x="618" y="1190"/>
                </a:lnTo>
                <a:lnTo>
                  <a:pt x="624" y="1188"/>
                </a:lnTo>
                <a:lnTo>
                  <a:pt x="629" y="1186"/>
                </a:lnTo>
                <a:lnTo>
                  <a:pt x="633" y="1183"/>
                </a:lnTo>
                <a:lnTo>
                  <a:pt x="638" y="1180"/>
                </a:lnTo>
                <a:lnTo>
                  <a:pt x="642" y="1176"/>
                </a:lnTo>
                <a:lnTo>
                  <a:pt x="646" y="1172"/>
                </a:lnTo>
                <a:lnTo>
                  <a:pt x="649" y="1167"/>
                </a:lnTo>
                <a:lnTo>
                  <a:pt x="652" y="1163"/>
                </a:lnTo>
                <a:lnTo>
                  <a:pt x="654" y="1157"/>
                </a:lnTo>
                <a:lnTo>
                  <a:pt x="656" y="1152"/>
                </a:lnTo>
                <a:lnTo>
                  <a:pt x="658" y="1147"/>
                </a:lnTo>
                <a:lnTo>
                  <a:pt x="659" y="1141"/>
                </a:lnTo>
                <a:lnTo>
                  <a:pt x="659" y="1135"/>
                </a:lnTo>
                <a:lnTo>
                  <a:pt x="659" y="963"/>
                </a:lnTo>
                <a:lnTo>
                  <a:pt x="659" y="963"/>
                </a:lnTo>
                <a:lnTo>
                  <a:pt x="659" y="963"/>
                </a:lnTo>
                <a:lnTo>
                  <a:pt x="681" y="954"/>
                </a:lnTo>
                <a:lnTo>
                  <a:pt x="702" y="945"/>
                </a:lnTo>
                <a:lnTo>
                  <a:pt x="722" y="935"/>
                </a:lnTo>
                <a:lnTo>
                  <a:pt x="743" y="924"/>
                </a:lnTo>
                <a:lnTo>
                  <a:pt x="772" y="906"/>
                </a:lnTo>
                <a:lnTo>
                  <a:pt x="798" y="887"/>
                </a:lnTo>
                <a:lnTo>
                  <a:pt x="823" y="867"/>
                </a:lnTo>
                <a:lnTo>
                  <a:pt x="847" y="846"/>
                </a:lnTo>
                <a:lnTo>
                  <a:pt x="868" y="823"/>
                </a:lnTo>
                <a:lnTo>
                  <a:pt x="888" y="798"/>
                </a:lnTo>
                <a:lnTo>
                  <a:pt x="907" y="772"/>
                </a:lnTo>
                <a:lnTo>
                  <a:pt x="925" y="743"/>
                </a:lnTo>
                <a:lnTo>
                  <a:pt x="941" y="713"/>
                </a:lnTo>
                <a:lnTo>
                  <a:pt x="954" y="684"/>
                </a:lnTo>
                <a:lnTo>
                  <a:pt x="966" y="654"/>
                </a:lnTo>
                <a:lnTo>
                  <a:pt x="975" y="624"/>
                </a:lnTo>
                <a:lnTo>
                  <a:pt x="982" y="593"/>
                </a:lnTo>
                <a:lnTo>
                  <a:pt x="987" y="561"/>
                </a:lnTo>
                <a:lnTo>
                  <a:pt x="990" y="529"/>
                </a:lnTo>
                <a:lnTo>
                  <a:pt x="991" y="495"/>
                </a:lnTo>
                <a:lnTo>
                  <a:pt x="991" y="495"/>
                </a:lnTo>
                <a:lnTo>
                  <a:pt x="991" y="495"/>
                </a:lnTo>
                <a:lnTo>
                  <a:pt x="990" y="461"/>
                </a:lnTo>
                <a:lnTo>
                  <a:pt x="987" y="429"/>
                </a:lnTo>
                <a:lnTo>
                  <a:pt x="982" y="398"/>
                </a:lnTo>
                <a:lnTo>
                  <a:pt x="975" y="367"/>
                </a:lnTo>
                <a:lnTo>
                  <a:pt x="966" y="337"/>
                </a:lnTo>
                <a:lnTo>
                  <a:pt x="954" y="307"/>
                </a:lnTo>
                <a:lnTo>
                  <a:pt x="941" y="278"/>
                </a:lnTo>
                <a:lnTo>
                  <a:pt x="925" y="248"/>
                </a:lnTo>
                <a:lnTo>
                  <a:pt x="907" y="219"/>
                </a:lnTo>
                <a:lnTo>
                  <a:pt x="888" y="193"/>
                </a:lnTo>
                <a:lnTo>
                  <a:pt x="868" y="168"/>
                </a:lnTo>
                <a:lnTo>
                  <a:pt x="847" y="144"/>
                </a:lnTo>
                <a:lnTo>
                  <a:pt x="823" y="123"/>
                </a:lnTo>
                <a:lnTo>
                  <a:pt x="798" y="103"/>
                </a:lnTo>
                <a:lnTo>
                  <a:pt x="772" y="84"/>
                </a:lnTo>
                <a:lnTo>
                  <a:pt x="743" y="66"/>
                </a:lnTo>
                <a:lnTo>
                  <a:pt x="713" y="50"/>
                </a:lnTo>
                <a:lnTo>
                  <a:pt x="684" y="36"/>
                </a:lnTo>
                <a:lnTo>
                  <a:pt x="654" y="25"/>
                </a:lnTo>
                <a:lnTo>
                  <a:pt x="624" y="16"/>
                </a:lnTo>
                <a:lnTo>
                  <a:pt x="593" y="9"/>
                </a:lnTo>
                <a:lnTo>
                  <a:pt x="562" y="4"/>
                </a:lnTo>
                <a:lnTo>
                  <a:pt x="529" y="1"/>
                </a:lnTo>
                <a:lnTo>
                  <a:pt x="496" y="0"/>
                </a:lnTo>
                <a:close/>
              </a:path>
            </a:pathLst>
          </a:custGeom>
          <a:noFill/>
          <a:ln cap="sq" w="28800">
            <a:solidFill>
              <a:srgbClr val="ffffff"/>
            </a:solidFill>
            <a:miter/>
          </a:ln>
        </p:spPr>
      </p:sp>
      <p:sp>
        <p:nvSpPr>
          <p:cNvPr id="383" name=""/>
          <p:cNvSpPr/>
          <p:nvPr/>
        </p:nvSpPr>
        <p:spPr>
          <a:xfrm>
            <a:off x="320400" y="667080"/>
            <a:ext cx="167400" cy="42120"/>
          </a:xfrm>
          <a:custGeom>
            <a:avLst/>
            <a:gdLst/>
            <a:ahLst/>
            <a:rect l="0" t="0" r="r" b="b"/>
            <a:pathLst>
              <a:path w="466" h="118">
                <a:moveTo>
                  <a:pt x="233" y="117"/>
                </a:moveTo>
                <a:lnTo>
                  <a:pt x="407" y="117"/>
                </a:lnTo>
                <a:lnTo>
                  <a:pt x="413" y="117"/>
                </a:lnTo>
                <a:lnTo>
                  <a:pt x="419" y="116"/>
                </a:lnTo>
                <a:lnTo>
                  <a:pt x="424" y="114"/>
                </a:lnTo>
                <a:lnTo>
                  <a:pt x="430" y="112"/>
                </a:lnTo>
                <a:lnTo>
                  <a:pt x="435" y="110"/>
                </a:lnTo>
                <a:lnTo>
                  <a:pt x="439" y="107"/>
                </a:lnTo>
                <a:lnTo>
                  <a:pt x="444" y="103"/>
                </a:lnTo>
                <a:lnTo>
                  <a:pt x="448" y="100"/>
                </a:lnTo>
                <a:lnTo>
                  <a:pt x="452" y="95"/>
                </a:lnTo>
                <a:lnTo>
                  <a:pt x="455" y="91"/>
                </a:lnTo>
                <a:lnTo>
                  <a:pt x="458" y="86"/>
                </a:lnTo>
                <a:lnTo>
                  <a:pt x="460" y="81"/>
                </a:lnTo>
                <a:lnTo>
                  <a:pt x="462" y="76"/>
                </a:lnTo>
                <a:lnTo>
                  <a:pt x="464" y="70"/>
                </a:lnTo>
                <a:lnTo>
                  <a:pt x="465" y="64"/>
                </a:lnTo>
                <a:lnTo>
                  <a:pt x="465" y="58"/>
                </a:lnTo>
                <a:lnTo>
                  <a:pt x="465" y="52"/>
                </a:lnTo>
                <a:lnTo>
                  <a:pt x="464" y="46"/>
                </a:lnTo>
                <a:lnTo>
                  <a:pt x="462" y="41"/>
                </a:lnTo>
                <a:lnTo>
                  <a:pt x="460" y="35"/>
                </a:lnTo>
                <a:lnTo>
                  <a:pt x="458" y="30"/>
                </a:lnTo>
                <a:lnTo>
                  <a:pt x="455" y="25"/>
                </a:lnTo>
                <a:lnTo>
                  <a:pt x="452" y="21"/>
                </a:lnTo>
                <a:lnTo>
                  <a:pt x="448" y="17"/>
                </a:lnTo>
                <a:lnTo>
                  <a:pt x="444" y="13"/>
                </a:lnTo>
                <a:lnTo>
                  <a:pt x="439" y="10"/>
                </a:lnTo>
                <a:lnTo>
                  <a:pt x="435" y="7"/>
                </a:lnTo>
                <a:lnTo>
                  <a:pt x="430" y="4"/>
                </a:lnTo>
                <a:lnTo>
                  <a:pt x="424" y="3"/>
                </a:lnTo>
                <a:lnTo>
                  <a:pt x="419" y="1"/>
                </a:lnTo>
                <a:lnTo>
                  <a:pt x="413" y="0"/>
                </a:lnTo>
                <a:lnTo>
                  <a:pt x="407" y="0"/>
                </a:lnTo>
                <a:lnTo>
                  <a:pt x="58" y="0"/>
                </a:lnTo>
                <a:lnTo>
                  <a:pt x="52" y="0"/>
                </a:lnTo>
                <a:lnTo>
                  <a:pt x="46" y="1"/>
                </a:lnTo>
                <a:lnTo>
                  <a:pt x="41" y="3"/>
                </a:lnTo>
                <a:lnTo>
                  <a:pt x="35" y="4"/>
                </a:lnTo>
                <a:lnTo>
                  <a:pt x="30" y="7"/>
                </a:lnTo>
                <a:lnTo>
                  <a:pt x="26" y="10"/>
                </a:lnTo>
                <a:lnTo>
                  <a:pt x="21" y="13"/>
                </a:lnTo>
                <a:lnTo>
                  <a:pt x="17" y="17"/>
                </a:lnTo>
                <a:lnTo>
                  <a:pt x="13" y="21"/>
                </a:lnTo>
                <a:lnTo>
                  <a:pt x="10" y="25"/>
                </a:lnTo>
                <a:lnTo>
                  <a:pt x="7" y="30"/>
                </a:lnTo>
                <a:lnTo>
                  <a:pt x="5" y="35"/>
                </a:lnTo>
                <a:lnTo>
                  <a:pt x="3" y="41"/>
                </a:lnTo>
                <a:lnTo>
                  <a:pt x="1" y="46"/>
                </a:lnTo>
                <a:lnTo>
                  <a:pt x="0" y="52"/>
                </a:lnTo>
                <a:lnTo>
                  <a:pt x="0" y="58"/>
                </a:lnTo>
                <a:lnTo>
                  <a:pt x="0" y="64"/>
                </a:lnTo>
                <a:lnTo>
                  <a:pt x="1" y="70"/>
                </a:lnTo>
                <a:lnTo>
                  <a:pt x="3" y="76"/>
                </a:lnTo>
                <a:lnTo>
                  <a:pt x="5" y="81"/>
                </a:lnTo>
                <a:lnTo>
                  <a:pt x="7" y="86"/>
                </a:lnTo>
                <a:lnTo>
                  <a:pt x="10" y="91"/>
                </a:lnTo>
                <a:lnTo>
                  <a:pt x="13" y="95"/>
                </a:lnTo>
                <a:lnTo>
                  <a:pt x="17" y="100"/>
                </a:lnTo>
                <a:lnTo>
                  <a:pt x="21" y="103"/>
                </a:lnTo>
                <a:lnTo>
                  <a:pt x="26" y="107"/>
                </a:lnTo>
                <a:lnTo>
                  <a:pt x="30" y="110"/>
                </a:lnTo>
                <a:lnTo>
                  <a:pt x="35" y="112"/>
                </a:lnTo>
                <a:lnTo>
                  <a:pt x="41" y="114"/>
                </a:lnTo>
                <a:lnTo>
                  <a:pt x="46" y="116"/>
                </a:lnTo>
                <a:lnTo>
                  <a:pt x="52" y="117"/>
                </a:lnTo>
                <a:lnTo>
                  <a:pt x="58" y="117"/>
                </a:lnTo>
                <a:lnTo>
                  <a:pt x="233" y="117"/>
                </a:lnTo>
                <a:close/>
              </a:path>
            </a:pathLst>
          </a:custGeom>
          <a:noFill/>
          <a:ln cap="rnd" w="28800">
            <a:solidFill>
              <a:srgbClr val="ffffff"/>
            </a:solidFill>
            <a:round/>
          </a:ln>
        </p:spPr>
      </p:sp>
      <p:sp>
        <p:nvSpPr>
          <p:cNvPr id="384" name=""/>
          <p:cNvSpPr/>
          <p:nvPr/>
        </p:nvSpPr>
        <p:spPr>
          <a:xfrm>
            <a:off x="336600" y="708480"/>
            <a:ext cx="135000" cy="41760"/>
          </a:xfrm>
          <a:custGeom>
            <a:avLst/>
            <a:gdLst/>
            <a:ahLst/>
            <a:rect l="0" t="0" r="r" b="b"/>
            <a:pathLst>
              <a:path w="376" h="117">
                <a:moveTo>
                  <a:pt x="188" y="116"/>
                </a:moveTo>
                <a:lnTo>
                  <a:pt x="317" y="116"/>
                </a:lnTo>
                <a:lnTo>
                  <a:pt x="323" y="116"/>
                </a:lnTo>
                <a:lnTo>
                  <a:pt x="329" y="115"/>
                </a:lnTo>
                <a:lnTo>
                  <a:pt x="334" y="113"/>
                </a:lnTo>
                <a:lnTo>
                  <a:pt x="340" y="111"/>
                </a:lnTo>
                <a:lnTo>
                  <a:pt x="345" y="109"/>
                </a:lnTo>
                <a:lnTo>
                  <a:pt x="349" y="106"/>
                </a:lnTo>
                <a:lnTo>
                  <a:pt x="354" y="103"/>
                </a:lnTo>
                <a:lnTo>
                  <a:pt x="358" y="99"/>
                </a:lnTo>
                <a:lnTo>
                  <a:pt x="362" y="95"/>
                </a:lnTo>
                <a:lnTo>
                  <a:pt x="365" y="90"/>
                </a:lnTo>
                <a:lnTo>
                  <a:pt x="368" y="86"/>
                </a:lnTo>
                <a:lnTo>
                  <a:pt x="370" y="81"/>
                </a:lnTo>
                <a:lnTo>
                  <a:pt x="372" y="75"/>
                </a:lnTo>
                <a:lnTo>
                  <a:pt x="374" y="70"/>
                </a:lnTo>
                <a:lnTo>
                  <a:pt x="375" y="64"/>
                </a:lnTo>
                <a:lnTo>
                  <a:pt x="375" y="58"/>
                </a:lnTo>
                <a:lnTo>
                  <a:pt x="375" y="58"/>
                </a:lnTo>
                <a:lnTo>
                  <a:pt x="375" y="52"/>
                </a:lnTo>
                <a:lnTo>
                  <a:pt x="374" y="46"/>
                </a:lnTo>
                <a:lnTo>
                  <a:pt x="372" y="41"/>
                </a:lnTo>
                <a:lnTo>
                  <a:pt x="370" y="35"/>
                </a:lnTo>
                <a:lnTo>
                  <a:pt x="368" y="30"/>
                </a:lnTo>
                <a:lnTo>
                  <a:pt x="365" y="26"/>
                </a:lnTo>
                <a:lnTo>
                  <a:pt x="362" y="21"/>
                </a:lnTo>
                <a:lnTo>
                  <a:pt x="358" y="17"/>
                </a:lnTo>
                <a:lnTo>
                  <a:pt x="354" y="13"/>
                </a:lnTo>
                <a:lnTo>
                  <a:pt x="349" y="10"/>
                </a:lnTo>
                <a:lnTo>
                  <a:pt x="345" y="7"/>
                </a:lnTo>
                <a:lnTo>
                  <a:pt x="340" y="5"/>
                </a:lnTo>
                <a:lnTo>
                  <a:pt x="334" y="3"/>
                </a:lnTo>
                <a:lnTo>
                  <a:pt x="329" y="1"/>
                </a:lnTo>
                <a:lnTo>
                  <a:pt x="323" y="0"/>
                </a:lnTo>
                <a:lnTo>
                  <a:pt x="317" y="0"/>
                </a:lnTo>
                <a:lnTo>
                  <a:pt x="58" y="0"/>
                </a:lnTo>
                <a:lnTo>
                  <a:pt x="52" y="0"/>
                </a:lnTo>
                <a:lnTo>
                  <a:pt x="46" y="1"/>
                </a:lnTo>
                <a:lnTo>
                  <a:pt x="41" y="3"/>
                </a:lnTo>
                <a:lnTo>
                  <a:pt x="35" y="5"/>
                </a:lnTo>
                <a:lnTo>
                  <a:pt x="30" y="7"/>
                </a:lnTo>
                <a:lnTo>
                  <a:pt x="26" y="10"/>
                </a:lnTo>
                <a:lnTo>
                  <a:pt x="21" y="13"/>
                </a:lnTo>
                <a:lnTo>
                  <a:pt x="17" y="17"/>
                </a:lnTo>
                <a:lnTo>
                  <a:pt x="13" y="21"/>
                </a:lnTo>
                <a:lnTo>
                  <a:pt x="10" y="26"/>
                </a:lnTo>
                <a:lnTo>
                  <a:pt x="7" y="30"/>
                </a:lnTo>
                <a:lnTo>
                  <a:pt x="5" y="35"/>
                </a:lnTo>
                <a:lnTo>
                  <a:pt x="3" y="41"/>
                </a:lnTo>
                <a:lnTo>
                  <a:pt x="1" y="46"/>
                </a:lnTo>
                <a:lnTo>
                  <a:pt x="0" y="52"/>
                </a:lnTo>
                <a:lnTo>
                  <a:pt x="0" y="58"/>
                </a:lnTo>
                <a:lnTo>
                  <a:pt x="0" y="58"/>
                </a:lnTo>
                <a:lnTo>
                  <a:pt x="0" y="64"/>
                </a:lnTo>
                <a:lnTo>
                  <a:pt x="1" y="70"/>
                </a:lnTo>
                <a:lnTo>
                  <a:pt x="3" y="75"/>
                </a:lnTo>
                <a:lnTo>
                  <a:pt x="5" y="81"/>
                </a:lnTo>
                <a:lnTo>
                  <a:pt x="7" y="86"/>
                </a:lnTo>
                <a:lnTo>
                  <a:pt x="10" y="90"/>
                </a:lnTo>
                <a:lnTo>
                  <a:pt x="13" y="95"/>
                </a:lnTo>
                <a:lnTo>
                  <a:pt x="17" y="99"/>
                </a:lnTo>
                <a:lnTo>
                  <a:pt x="21" y="103"/>
                </a:lnTo>
                <a:lnTo>
                  <a:pt x="26" y="106"/>
                </a:lnTo>
                <a:lnTo>
                  <a:pt x="30" y="109"/>
                </a:lnTo>
                <a:lnTo>
                  <a:pt x="35" y="111"/>
                </a:lnTo>
                <a:lnTo>
                  <a:pt x="41" y="113"/>
                </a:lnTo>
                <a:lnTo>
                  <a:pt x="46" y="115"/>
                </a:lnTo>
                <a:lnTo>
                  <a:pt x="52" y="116"/>
                </a:lnTo>
                <a:lnTo>
                  <a:pt x="58" y="116"/>
                </a:lnTo>
                <a:lnTo>
                  <a:pt x="188" y="116"/>
                </a:lnTo>
                <a:close/>
              </a:path>
            </a:pathLst>
          </a:custGeom>
          <a:noFill/>
          <a:ln cap="rnd" w="28800">
            <a:solidFill>
              <a:srgbClr val="ffffff"/>
            </a:solidFill>
            <a:round/>
          </a:ln>
        </p:spPr>
      </p:sp>
      <p:sp>
        <p:nvSpPr>
          <p:cNvPr id="385" name=""/>
          <p:cNvSpPr/>
          <p:nvPr/>
        </p:nvSpPr>
        <p:spPr>
          <a:xfrm>
            <a:off x="323280" y="356040"/>
            <a:ext cx="163440" cy="311040"/>
          </a:xfrm>
          <a:custGeom>
            <a:avLst/>
            <a:gdLst/>
            <a:ahLst/>
            <a:rect l="0" t="0" r="r" b="b"/>
            <a:pathLst>
              <a:path w="455" h="865">
                <a:moveTo>
                  <a:pt x="165" y="864"/>
                </a:moveTo>
                <a:lnTo>
                  <a:pt x="173" y="457"/>
                </a:lnTo>
                <a:lnTo>
                  <a:pt x="174" y="443"/>
                </a:lnTo>
                <a:lnTo>
                  <a:pt x="177" y="431"/>
                </a:lnTo>
                <a:lnTo>
                  <a:pt x="182" y="419"/>
                </a:lnTo>
                <a:lnTo>
                  <a:pt x="188" y="408"/>
                </a:lnTo>
                <a:lnTo>
                  <a:pt x="195" y="397"/>
                </a:lnTo>
                <a:lnTo>
                  <a:pt x="203" y="387"/>
                </a:lnTo>
                <a:lnTo>
                  <a:pt x="223" y="368"/>
                </a:lnTo>
                <a:lnTo>
                  <a:pt x="245" y="351"/>
                </a:lnTo>
                <a:lnTo>
                  <a:pt x="270" y="334"/>
                </a:lnTo>
                <a:lnTo>
                  <a:pt x="324" y="302"/>
                </a:lnTo>
                <a:lnTo>
                  <a:pt x="375" y="270"/>
                </a:lnTo>
                <a:lnTo>
                  <a:pt x="399" y="252"/>
                </a:lnTo>
                <a:lnTo>
                  <a:pt x="419" y="232"/>
                </a:lnTo>
                <a:lnTo>
                  <a:pt x="428" y="222"/>
                </a:lnTo>
                <a:lnTo>
                  <a:pt x="435" y="211"/>
                </a:lnTo>
                <a:lnTo>
                  <a:pt x="442" y="200"/>
                </a:lnTo>
                <a:lnTo>
                  <a:pt x="447" y="188"/>
                </a:lnTo>
                <a:lnTo>
                  <a:pt x="451" y="175"/>
                </a:lnTo>
                <a:lnTo>
                  <a:pt x="453" y="161"/>
                </a:lnTo>
                <a:lnTo>
                  <a:pt x="454" y="147"/>
                </a:lnTo>
                <a:lnTo>
                  <a:pt x="453" y="132"/>
                </a:lnTo>
                <a:lnTo>
                  <a:pt x="450" y="119"/>
                </a:lnTo>
                <a:lnTo>
                  <a:pt x="447" y="109"/>
                </a:lnTo>
                <a:lnTo>
                  <a:pt x="442" y="99"/>
                </a:lnTo>
                <a:lnTo>
                  <a:pt x="435" y="92"/>
                </a:lnTo>
                <a:lnTo>
                  <a:pt x="428" y="85"/>
                </a:lnTo>
                <a:lnTo>
                  <a:pt x="420" y="79"/>
                </a:lnTo>
                <a:lnTo>
                  <a:pt x="410" y="75"/>
                </a:lnTo>
                <a:lnTo>
                  <a:pt x="400" y="72"/>
                </a:lnTo>
                <a:lnTo>
                  <a:pt x="390" y="70"/>
                </a:lnTo>
                <a:lnTo>
                  <a:pt x="379" y="69"/>
                </a:lnTo>
                <a:lnTo>
                  <a:pt x="355" y="70"/>
                </a:lnTo>
                <a:lnTo>
                  <a:pt x="331" y="74"/>
                </a:lnTo>
                <a:lnTo>
                  <a:pt x="307" y="82"/>
                </a:lnTo>
                <a:lnTo>
                  <a:pt x="284" y="91"/>
                </a:lnTo>
                <a:lnTo>
                  <a:pt x="262" y="103"/>
                </a:lnTo>
                <a:lnTo>
                  <a:pt x="244" y="116"/>
                </a:lnTo>
                <a:lnTo>
                  <a:pt x="235" y="123"/>
                </a:lnTo>
                <a:lnTo>
                  <a:pt x="228" y="130"/>
                </a:lnTo>
                <a:lnTo>
                  <a:pt x="223" y="138"/>
                </a:lnTo>
                <a:lnTo>
                  <a:pt x="218" y="145"/>
                </a:lnTo>
                <a:lnTo>
                  <a:pt x="214" y="153"/>
                </a:lnTo>
                <a:lnTo>
                  <a:pt x="213" y="161"/>
                </a:lnTo>
                <a:lnTo>
                  <a:pt x="212" y="168"/>
                </a:lnTo>
                <a:lnTo>
                  <a:pt x="214" y="175"/>
                </a:lnTo>
                <a:lnTo>
                  <a:pt x="217" y="183"/>
                </a:lnTo>
                <a:lnTo>
                  <a:pt x="222" y="190"/>
                </a:lnTo>
                <a:lnTo>
                  <a:pt x="226" y="194"/>
                </a:lnTo>
                <a:lnTo>
                  <a:pt x="231" y="198"/>
                </a:lnTo>
                <a:lnTo>
                  <a:pt x="235" y="200"/>
                </a:lnTo>
                <a:lnTo>
                  <a:pt x="240" y="202"/>
                </a:lnTo>
                <a:lnTo>
                  <a:pt x="244" y="203"/>
                </a:lnTo>
                <a:lnTo>
                  <a:pt x="248" y="202"/>
                </a:lnTo>
                <a:lnTo>
                  <a:pt x="253" y="201"/>
                </a:lnTo>
                <a:lnTo>
                  <a:pt x="256" y="199"/>
                </a:lnTo>
                <a:lnTo>
                  <a:pt x="260" y="197"/>
                </a:lnTo>
                <a:lnTo>
                  <a:pt x="264" y="193"/>
                </a:lnTo>
                <a:lnTo>
                  <a:pt x="267" y="190"/>
                </a:lnTo>
                <a:lnTo>
                  <a:pt x="270" y="185"/>
                </a:lnTo>
                <a:lnTo>
                  <a:pt x="276" y="174"/>
                </a:lnTo>
                <a:lnTo>
                  <a:pt x="280" y="162"/>
                </a:lnTo>
                <a:lnTo>
                  <a:pt x="283" y="148"/>
                </a:lnTo>
                <a:lnTo>
                  <a:pt x="284" y="134"/>
                </a:lnTo>
                <a:lnTo>
                  <a:pt x="284" y="119"/>
                </a:lnTo>
                <a:lnTo>
                  <a:pt x="281" y="103"/>
                </a:lnTo>
                <a:lnTo>
                  <a:pt x="277" y="89"/>
                </a:lnTo>
                <a:lnTo>
                  <a:pt x="270" y="74"/>
                </a:lnTo>
                <a:lnTo>
                  <a:pt x="266" y="68"/>
                </a:lnTo>
                <a:lnTo>
                  <a:pt x="261" y="61"/>
                </a:lnTo>
                <a:lnTo>
                  <a:pt x="256" y="55"/>
                </a:lnTo>
                <a:lnTo>
                  <a:pt x="250" y="50"/>
                </a:lnTo>
                <a:lnTo>
                  <a:pt x="242" y="44"/>
                </a:lnTo>
                <a:lnTo>
                  <a:pt x="231" y="37"/>
                </a:lnTo>
                <a:lnTo>
                  <a:pt x="218" y="30"/>
                </a:lnTo>
                <a:lnTo>
                  <a:pt x="203" y="23"/>
                </a:lnTo>
                <a:lnTo>
                  <a:pt x="187" y="16"/>
                </a:lnTo>
                <a:lnTo>
                  <a:pt x="169" y="10"/>
                </a:lnTo>
                <a:lnTo>
                  <a:pt x="151" y="5"/>
                </a:lnTo>
                <a:lnTo>
                  <a:pt x="132" y="2"/>
                </a:lnTo>
                <a:lnTo>
                  <a:pt x="113" y="0"/>
                </a:lnTo>
                <a:lnTo>
                  <a:pt x="94" y="1"/>
                </a:lnTo>
                <a:lnTo>
                  <a:pt x="76" y="4"/>
                </a:lnTo>
                <a:lnTo>
                  <a:pt x="67" y="6"/>
                </a:lnTo>
                <a:lnTo>
                  <a:pt x="59" y="10"/>
                </a:lnTo>
                <a:lnTo>
                  <a:pt x="50" y="14"/>
                </a:lnTo>
                <a:lnTo>
                  <a:pt x="42" y="19"/>
                </a:lnTo>
                <a:lnTo>
                  <a:pt x="35" y="25"/>
                </a:lnTo>
                <a:lnTo>
                  <a:pt x="28" y="32"/>
                </a:lnTo>
                <a:lnTo>
                  <a:pt x="21" y="40"/>
                </a:lnTo>
                <a:lnTo>
                  <a:pt x="15" y="49"/>
                </a:lnTo>
                <a:lnTo>
                  <a:pt x="10" y="59"/>
                </a:lnTo>
                <a:lnTo>
                  <a:pt x="5" y="71"/>
                </a:lnTo>
                <a:lnTo>
                  <a:pt x="1" y="82"/>
                </a:lnTo>
                <a:lnTo>
                  <a:pt x="0" y="94"/>
                </a:lnTo>
                <a:lnTo>
                  <a:pt x="1" y="105"/>
                </a:lnTo>
                <a:lnTo>
                  <a:pt x="3" y="117"/>
                </a:lnTo>
                <a:lnTo>
                  <a:pt x="7" y="129"/>
                </a:lnTo>
                <a:lnTo>
                  <a:pt x="12" y="141"/>
                </a:lnTo>
                <a:lnTo>
                  <a:pt x="27" y="165"/>
                </a:lnTo>
                <a:lnTo>
                  <a:pt x="46" y="189"/>
                </a:lnTo>
                <a:lnTo>
                  <a:pt x="69" y="213"/>
                </a:lnTo>
                <a:lnTo>
                  <a:pt x="122" y="261"/>
                </a:lnTo>
                <a:lnTo>
                  <a:pt x="177" y="309"/>
                </a:lnTo>
                <a:lnTo>
                  <a:pt x="227" y="355"/>
                </a:lnTo>
                <a:lnTo>
                  <a:pt x="248" y="378"/>
                </a:lnTo>
                <a:lnTo>
                  <a:pt x="264" y="400"/>
                </a:lnTo>
                <a:lnTo>
                  <a:pt x="270" y="411"/>
                </a:lnTo>
                <a:lnTo>
                  <a:pt x="275" y="422"/>
                </a:lnTo>
                <a:lnTo>
                  <a:pt x="278" y="432"/>
                </a:lnTo>
                <a:lnTo>
                  <a:pt x="280" y="443"/>
                </a:lnTo>
                <a:lnTo>
                  <a:pt x="281" y="483"/>
                </a:lnTo>
                <a:lnTo>
                  <a:pt x="281" y="540"/>
                </a:lnTo>
                <a:lnTo>
                  <a:pt x="278" y="682"/>
                </a:lnTo>
                <a:lnTo>
                  <a:pt x="273" y="864"/>
                </a:lnTo>
                <a:lnTo>
                  <a:pt x="165" y="864"/>
                </a:lnTo>
                <a:close/>
              </a:path>
            </a:pathLst>
          </a:custGeom>
          <a:noFill/>
          <a:ln cap="rnd" w="28800">
            <a:solidFill>
              <a:srgbClr val="ffffff"/>
            </a:solidFill>
            <a:round/>
          </a:ln>
        </p:spPr>
      </p:sp>
      <p:sp>
        <p:nvSpPr>
          <p:cNvPr id="386" name=""/>
          <p:cNvSpPr/>
          <p:nvPr/>
        </p:nvSpPr>
        <p:spPr>
          <a:xfrm>
            <a:off x="404280" y="79560"/>
            <a:ext cx="0" cy="61200"/>
          </a:xfrm>
          <a:prstGeom prst="line">
            <a:avLst/>
          </a:prstGeom>
          <a:ln cap="rnd" w="28800">
            <a:solidFill>
              <a:srgbClr val="ffffff"/>
            </a:solidFill>
            <a:round/>
          </a:ln>
        </p:spPr>
        <p:style>
          <a:lnRef idx="0"/>
          <a:fillRef idx="0"/>
          <a:effectRef idx="0"/>
          <a:fontRef idx="minor"/>
        </p:style>
      </p:sp>
      <p:sp>
        <p:nvSpPr>
          <p:cNvPr id="387" name=""/>
          <p:cNvSpPr/>
          <p:nvPr/>
        </p:nvSpPr>
        <p:spPr>
          <a:xfrm flipH="1">
            <a:off x="615600" y="168120"/>
            <a:ext cx="43200" cy="43560"/>
          </a:xfrm>
          <a:prstGeom prst="line">
            <a:avLst/>
          </a:prstGeom>
          <a:ln cap="rnd" w="28800">
            <a:solidFill>
              <a:srgbClr val="ffffff"/>
            </a:solidFill>
            <a:round/>
          </a:ln>
        </p:spPr>
        <p:style>
          <a:lnRef idx="0"/>
          <a:fillRef idx="0"/>
          <a:effectRef idx="0"/>
          <a:fontRef idx="minor"/>
        </p:style>
      </p:sp>
      <p:sp>
        <p:nvSpPr>
          <p:cNvPr id="388" name=""/>
          <p:cNvSpPr/>
          <p:nvPr/>
        </p:nvSpPr>
        <p:spPr>
          <a:xfrm flipH="1">
            <a:off x="664560" y="405360"/>
            <a:ext cx="61200" cy="0"/>
          </a:xfrm>
          <a:prstGeom prst="line">
            <a:avLst/>
          </a:prstGeom>
          <a:ln cap="rnd" w="28800">
            <a:solidFill>
              <a:srgbClr val="ffffff"/>
            </a:solidFill>
            <a:round/>
          </a:ln>
        </p:spPr>
        <p:style>
          <a:lnRef idx="0"/>
          <a:fillRef idx="0"/>
          <a:effectRef idx="0"/>
          <a:fontRef idx="minor"/>
        </p:style>
      </p:sp>
      <p:sp>
        <p:nvSpPr>
          <p:cNvPr id="389" name=""/>
          <p:cNvSpPr/>
          <p:nvPr/>
        </p:nvSpPr>
        <p:spPr>
          <a:xfrm>
            <a:off x="149400" y="168120"/>
            <a:ext cx="43560" cy="43560"/>
          </a:xfrm>
          <a:prstGeom prst="line">
            <a:avLst/>
          </a:prstGeom>
          <a:ln cap="rnd" w="28800">
            <a:solidFill>
              <a:srgbClr val="ffffff"/>
            </a:solidFill>
            <a:round/>
          </a:ln>
        </p:spPr>
        <p:style>
          <a:lnRef idx="0"/>
          <a:fillRef idx="0"/>
          <a:effectRef idx="0"/>
          <a:fontRef idx="minor"/>
        </p:style>
      </p:sp>
      <p:sp>
        <p:nvSpPr>
          <p:cNvPr id="390" name=""/>
          <p:cNvSpPr/>
          <p:nvPr/>
        </p:nvSpPr>
        <p:spPr>
          <a:xfrm>
            <a:off x="82440" y="405360"/>
            <a:ext cx="61200" cy="0"/>
          </a:xfrm>
          <a:prstGeom prst="line">
            <a:avLst/>
          </a:prstGeom>
          <a:ln cap="rnd" w="28800">
            <a:solidFill>
              <a:srgbClr val="ffffff"/>
            </a:solidFill>
            <a:round/>
          </a:ln>
        </p:spPr>
        <p:style>
          <a:lnRef idx="0"/>
          <a:fillRef idx="0"/>
          <a:effectRef idx="0"/>
          <a:fontRef idx="minor"/>
        </p:style>
      </p:sp>
      <p:sp>
        <p:nvSpPr>
          <p:cNvPr id="391" name=""/>
          <p:cNvSpPr/>
          <p:nvPr/>
        </p:nvSpPr>
        <p:spPr>
          <a:xfrm>
            <a:off x="212400" y="217080"/>
            <a:ext cx="357120" cy="429840"/>
          </a:xfrm>
          <a:custGeom>
            <a:avLst/>
            <a:gdLst/>
            <a:ahLst/>
            <a:rect l="0" t="0" r="r" b="b"/>
            <a:pathLst>
              <a:path w="993" h="1195">
                <a:moveTo>
                  <a:pt x="496" y="0"/>
                </a:moveTo>
                <a:lnTo>
                  <a:pt x="496" y="0"/>
                </a:lnTo>
                <a:lnTo>
                  <a:pt x="496" y="0"/>
                </a:lnTo>
                <a:lnTo>
                  <a:pt x="462" y="1"/>
                </a:lnTo>
                <a:lnTo>
                  <a:pt x="430" y="4"/>
                </a:lnTo>
                <a:lnTo>
                  <a:pt x="398" y="9"/>
                </a:lnTo>
                <a:lnTo>
                  <a:pt x="367" y="16"/>
                </a:lnTo>
                <a:lnTo>
                  <a:pt x="337" y="25"/>
                </a:lnTo>
                <a:lnTo>
                  <a:pt x="307" y="36"/>
                </a:lnTo>
                <a:lnTo>
                  <a:pt x="278" y="50"/>
                </a:lnTo>
                <a:lnTo>
                  <a:pt x="248" y="66"/>
                </a:lnTo>
                <a:lnTo>
                  <a:pt x="219" y="84"/>
                </a:lnTo>
                <a:lnTo>
                  <a:pt x="193" y="103"/>
                </a:lnTo>
                <a:lnTo>
                  <a:pt x="168" y="123"/>
                </a:lnTo>
                <a:lnTo>
                  <a:pt x="145" y="144"/>
                </a:lnTo>
                <a:lnTo>
                  <a:pt x="123" y="168"/>
                </a:lnTo>
                <a:lnTo>
                  <a:pt x="103" y="193"/>
                </a:lnTo>
                <a:lnTo>
                  <a:pt x="85" y="219"/>
                </a:lnTo>
                <a:lnTo>
                  <a:pt x="67" y="248"/>
                </a:lnTo>
                <a:lnTo>
                  <a:pt x="51" y="278"/>
                </a:lnTo>
                <a:lnTo>
                  <a:pt x="37" y="307"/>
                </a:lnTo>
                <a:lnTo>
                  <a:pt x="26" y="337"/>
                </a:lnTo>
                <a:lnTo>
                  <a:pt x="16" y="367"/>
                </a:lnTo>
                <a:lnTo>
                  <a:pt x="9" y="398"/>
                </a:lnTo>
                <a:lnTo>
                  <a:pt x="4" y="430"/>
                </a:lnTo>
                <a:lnTo>
                  <a:pt x="1" y="462"/>
                </a:lnTo>
                <a:lnTo>
                  <a:pt x="0" y="496"/>
                </a:lnTo>
                <a:lnTo>
                  <a:pt x="0" y="496"/>
                </a:lnTo>
                <a:lnTo>
                  <a:pt x="0" y="496"/>
                </a:lnTo>
                <a:lnTo>
                  <a:pt x="1" y="529"/>
                </a:lnTo>
                <a:lnTo>
                  <a:pt x="4" y="562"/>
                </a:lnTo>
                <a:lnTo>
                  <a:pt x="10" y="593"/>
                </a:lnTo>
                <a:lnTo>
                  <a:pt x="17" y="624"/>
                </a:lnTo>
                <a:lnTo>
                  <a:pt x="26" y="654"/>
                </a:lnTo>
                <a:lnTo>
                  <a:pt x="37" y="684"/>
                </a:lnTo>
                <a:lnTo>
                  <a:pt x="51" y="713"/>
                </a:lnTo>
                <a:lnTo>
                  <a:pt x="67" y="743"/>
                </a:lnTo>
                <a:lnTo>
                  <a:pt x="85" y="771"/>
                </a:lnTo>
                <a:lnTo>
                  <a:pt x="103" y="798"/>
                </a:lnTo>
                <a:lnTo>
                  <a:pt x="123" y="823"/>
                </a:lnTo>
                <a:lnTo>
                  <a:pt x="145" y="846"/>
                </a:lnTo>
                <a:lnTo>
                  <a:pt x="168" y="868"/>
                </a:lnTo>
                <a:lnTo>
                  <a:pt x="193" y="888"/>
                </a:lnTo>
                <a:lnTo>
                  <a:pt x="219" y="906"/>
                </a:lnTo>
                <a:lnTo>
                  <a:pt x="248" y="924"/>
                </a:lnTo>
                <a:lnTo>
                  <a:pt x="269" y="936"/>
                </a:lnTo>
                <a:lnTo>
                  <a:pt x="290" y="946"/>
                </a:lnTo>
                <a:lnTo>
                  <a:pt x="310" y="955"/>
                </a:lnTo>
                <a:lnTo>
                  <a:pt x="332" y="963"/>
                </a:lnTo>
                <a:lnTo>
                  <a:pt x="332" y="963"/>
                </a:lnTo>
                <a:lnTo>
                  <a:pt x="332" y="1135"/>
                </a:lnTo>
                <a:lnTo>
                  <a:pt x="332" y="1141"/>
                </a:lnTo>
                <a:lnTo>
                  <a:pt x="333" y="1147"/>
                </a:lnTo>
                <a:lnTo>
                  <a:pt x="335" y="1153"/>
                </a:lnTo>
                <a:lnTo>
                  <a:pt x="337" y="1158"/>
                </a:lnTo>
                <a:lnTo>
                  <a:pt x="339" y="1163"/>
                </a:lnTo>
                <a:lnTo>
                  <a:pt x="342" y="1168"/>
                </a:lnTo>
                <a:lnTo>
                  <a:pt x="345" y="1173"/>
                </a:lnTo>
                <a:lnTo>
                  <a:pt x="349" y="1177"/>
                </a:lnTo>
                <a:lnTo>
                  <a:pt x="353" y="1181"/>
                </a:lnTo>
                <a:lnTo>
                  <a:pt x="358" y="1184"/>
                </a:lnTo>
                <a:lnTo>
                  <a:pt x="363" y="1187"/>
                </a:lnTo>
                <a:lnTo>
                  <a:pt x="368" y="1189"/>
                </a:lnTo>
                <a:lnTo>
                  <a:pt x="373" y="1191"/>
                </a:lnTo>
                <a:lnTo>
                  <a:pt x="379" y="1193"/>
                </a:lnTo>
                <a:lnTo>
                  <a:pt x="385" y="1194"/>
                </a:lnTo>
                <a:lnTo>
                  <a:pt x="391" y="1194"/>
                </a:lnTo>
                <a:lnTo>
                  <a:pt x="602" y="1194"/>
                </a:lnTo>
                <a:lnTo>
                  <a:pt x="608" y="1194"/>
                </a:lnTo>
                <a:lnTo>
                  <a:pt x="614" y="1193"/>
                </a:lnTo>
                <a:lnTo>
                  <a:pt x="619" y="1191"/>
                </a:lnTo>
                <a:lnTo>
                  <a:pt x="625" y="1189"/>
                </a:lnTo>
                <a:lnTo>
                  <a:pt x="630" y="1187"/>
                </a:lnTo>
                <a:lnTo>
                  <a:pt x="634" y="1184"/>
                </a:lnTo>
                <a:lnTo>
                  <a:pt x="639" y="1181"/>
                </a:lnTo>
                <a:lnTo>
                  <a:pt x="643" y="1177"/>
                </a:lnTo>
                <a:lnTo>
                  <a:pt x="647" y="1173"/>
                </a:lnTo>
                <a:lnTo>
                  <a:pt x="650" y="1168"/>
                </a:lnTo>
                <a:lnTo>
                  <a:pt x="653" y="1163"/>
                </a:lnTo>
                <a:lnTo>
                  <a:pt x="655" y="1158"/>
                </a:lnTo>
                <a:lnTo>
                  <a:pt x="657" y="1153"/>
                </a:lnTo>
                <a:lnTo>
                  <a:pt x="659" y="1147"/>
                </a:lnTo>
                <a:lnTo>
                  <a:pt x="660" y="1141"/>
                </a:lnTo>
                <a:lnTo>
                  <a:pt x="660" y="1135"/>
                </a:lnTo>
                <a:lnTo>
                  <a:pt x="660" y="963"/>
                </a:lnTo>
                <a:lnTo>
                  <a:pt x="660" y="963"/>
                </a:lnTo>
                <a:lnTo>
                  <a:pt x="660" y="963"/>
                </a:lnTo>
                <a:lnTo>
                  <a:pt x="682" y="955"/>
                </a:lnTo>
                <a:lnTo>
                  <a:pt x="703" y="945"/>
                </a:lnTo>
                <a:lnTo>
                  <a:pt x="723" y="935"/>
                </a:lnTo>
                <a:lnTo>
                  <a:pt x="744" y="924"/>
                </a:lnTo>
                <a:lnTo>
                  <a:pt x="772" y="906"/>
                </a:lnTo>
                <a:lnTo>
                  <a:pt x="799" y="888"/>
                </a:lnTo>
                <a:lnTo>
                  <a:pt x="824" y="867"/>
                </a:lnTo>
                <a:lnTo>
                  <a:pt x="847" y="846"/>
                </a:lnTo>
                <a:lnTo>
                  <a:pt x="869" y="823"/>
                </a:lnTo>
                <a:lnTo>
                  <a:pt x="889" y="798"/>
                </a:lnTo>
                <a:lnTo>
                  <a:pt x="907" y="771"/>
                </a:lnTo>
                <a:lnTo>
                  <a:pt x="925" y="743"/>
                </a:lnTo>
                <a:lnTo>
                  <a:pt x="941" y="713"/>
                </a:lnTo>
                <a:lnTo>
                  <a:pt x="955" y="684"/>
                </a:lnTo>
                <a:lnTo>
                  <a:pt x="966" y="654"/>
                </a:lnTo>
                <a:lnTo>
                  <a:pt x="976" y="624"/>
                </a:lnTo>
                <a:lnTo>
                  <a:pt x="983" y="593"/>
                </a:lnTo>
                <a:lnTo>
                  <a:pt x="988" y="562"/>
                </a:lnTo>
                <a:lnTo>
                  <a:pt x="991" y="529"/>
                </a:lnTo>
                <a:lnTo>
                  <a:pt x="992" y="496"/>
                </a:lnTo>
                <a:lnTo>
                  <a:pt x="992" y="496"/>
                </a:lnTo>
                <a:lnTo>
                  <a:pt x="992" y="496"/>
                </a:lnTo>
                <a:lnTo>
                  <a:pt x="991" y="462"/>
                </a:lnTo>
                <a:lnTo>
                  <a:pt x="988" y="430"/>
                </a:lnTo>
                <a:lnTo>
                  <a:pt x="983" y="398"/>
                </a:lnTo>
                <a:lnTo>
                  <a:pt x="976" y="367"/>
                </a:lnTo>
                <a:lnTo>
                  <a:pt x="966" y="337"/>
                </a:lnTo>
                <a:lnTo>
                  <a:pt x="955" y="307"/>
                </a:lnTo>
                <a:lnTo>
                  <a:pt x="941" y="278"/>
                </a:lnTo>
                <a:lnTo>
                  <a:pt x="925" y="248"/>
                </a:lnTo>
                <a:lnTo>
                  <a:pt x="907" y="219"/>
                </a:lnTo>
                <a:lnTo>
                  <a:pt x="889" y="193"/>
                </a:lnTo>
                <a:lnTo>
                  <a:pt x="869" y="168"/>
                </a:lnTo>
                <a:lnTo>
                  <a:pt x="847" y="144"/>
                </a:lnTo>
                <a:lnTo>
                  <a:pt x="824" y="123"/>
                </a:lnTo>
                <a:lnTo>
                  <a:pt x="799" y="103"/>
                </a:lnTo>
                <a:lnTo>
                  <a:pt x="773" y="84"/>
                </a:lnTo>
                <a:lnTo>
                  <a:pt x="744" y="66"/>
                </a:lnTo>
                <a:lnTo>
                  <a:pt x="714" y="50"/>
                </a:lnTo>
                <a:lnTo>
                  <a:pt x="685" y="36"/>
                </a:lnTo>
                <a:lnTo>
                  <a:pt x="655" y="25"/>
                </a:lnTo>
                <a:lnTo>
                  <a:pt x="624" y="16"/>
                </a:lnTo>
                <a:lnTo>
                  <a:pt x="594" y="9"/>
                </a:lnTo>
                <a:lnTo>
                  <a:pt x="562" y="4"/>
                </a:lnTo>
                <a:lnTo>
                  <a:pt x="530" y="1"/>
                </a:lnTo>
                <a:lnTo>
                  <a:pt x="496" y="0"/>
                </a:lnTo>
                <a:close/>
              </a:path>
            </a:pathLst>
          </a:custGeom>
          <a:noFill/>
          <a:ln cap="sq" w="28800">
            <a:solidFill>
              <a:srgbClr val="000000"/>
            </a:solidFill>
            <a:miter/>
          </a:ln>
        </p:spPr>
      </p:sp>
      <p:sp>
        <p:nvSpPr>
          <p:cNvPr id="392" name=""/>
          <p:cNvSpPr/>
          <p:nvPr/>
        </p:nvSpPr>
        <p:spPr>
          <a:xfrm>
            <a:off x="307080" y="646920"/>
            <a:ext cx="167760" cy="41760"/>
          </a:xfrm>
          <a:custGeom>
            <a:avLst/>
            <a:gdLst/>
            <a:ahLst/>
            <a:rect l="0" t="0" r="r" b="b"/>
            <a:pathLst>
              <a:path w="467" h="117">
                <a:moveTo>
                  <a:pt x="233" y="116"/>
                </a:moveTo>
                <a:lnTo>
                  <a:pt x="408" y="116"/>
                </a:lnTo>
                <a:lnTo>
                  <a:pt x="414" y="116"/>
                </a:lnTo>
                <a:lnTo>
                  <a:pt x="420" y="115"/>
                </a:lnTo>
                <a:lnTo>
                  <a:pt x="425" y="113"/>
                </a:lnTo>
                <a:lnTo>
                  <a:pt x="431" y="111"/>
                </a:lnTo>
                <a:lnTo>
                  <a:pt x="436" y="109"/>
                </a:lnTo>
                <a:lnTo>
                  <a:pt x="440" y="106"/>
                </a:lnTo>
                <a:lnTo>
                  <a:pt x="445" y="103"/>
                </a:lnTo>
                <a:lnTo>
                  <a:pt x="449" y="99"/>
                </a:lnTo>
                <a:lnTo>
                  <a:pt x="453" y="95"/>
                </a:lnTo>
                <a:lnTo>
                  <a:pt x="456" y="90"/>
                </a:lnTo>
                <a:lnTo>
                  <a:pt x="459" y="86"/>
                </a:lnTo>
                <a:lnTo>
                  <a:pt x="461" y="81"/>
                </a:lnTo>
                <a:lnTo>
                  <a:pt x="463" y="75"/>
                </a:lnTo>
                <a:lnTo>
                  <a:pt x="465" y="70"/>
                </a:lnTo>
                <a:lnTo>
                  <a:pt x="466" y="64"/>
                </a:lnTo>
                <a:lnTo>
                  <a:pt x="466" y="58"/>
                </a:lnTo>
                <a:lnTo>
                  <a:pt x="466" y="52"/>
                </a:lnTo>
                <a:lnTo>
                  <a:pt x="465" y="46"/>
                </a:lnTo>
                <a:lnTo>
                  <a:pt x="463" y="41"/>
                </a:lnTo>
                <a:lnTo>
                  <a:pt x="461" y="35"/>
                </a:lnTo>
                <a:lnTo>
                  <a:pt x="459" y="30"/>
                </a:lnTo>
                <a:lnTo>
                  <a:pt x="456" y="26"/>
                </a:lnTo>
                <a:lnTo>
                  <a:pt x="453" y="21"/>
                </a:lnTo>
                <a:lnTo>
                  <a:pt x="449" y="17"/>
                </a:lnTo>
                <a:lnTo>
                  <a:pt x="445" y="13"/>
                </a:lnTo>
                <a:lnTo>
                  <a:pt x="440" y="10"/>
                </a:lnTo>
                <a:lnTo>
                  <a:pt x="436" y="7"/>
                </a:lnTo>
                <a:lnTo>
                  <a:pt x="431" y="5"/>
                </a:lnTo>
                <a:lnTo>
                  <a:pt x="425" y="3"/>
                </a:lnTo>
                <a:lnTo>
                  <a:pt x="420" y="1"/>
                </a:lnTo>
                <a:lnTo>
                  <a:pt x="414" y="0"/>
                </a:lnTo>
                <a:lnTo>
                  <a:pt x="408" y="0"/>
                </a:lnTo>
                <a:lnTo>
                  <a:pt x="59" y="0"/>
                </a:lnTo>
                <a:lnTo>
                  <a:pt x="53" y="0"/>
                </a:lnTo>
                <a:lnTo>
                  <a:pt x="47" y="1"/>
                </a:lnTo>
                <a:lnTo>
                  <a:pt x="41" y="3"/>
                </a:lnTo>
                <a:lnTo>
                  <a:pt x="36" y="5"/>
                </a:lnTo>
                <a:lnTo>
                  <a:pt x="31" y="7"/>
                </a:lnTo>
                <a:lnTo>
                  <a:pt x="26" y="10"/>
                </a:lnTo>
                <a:lnTo>
                  <a:pt x="21" y="13"/>
                </a:lnTo>
                <a:lnTo>
                  <a:pt x="17" y="17"/>
                </a:lnTo>
                <a:lnTo>
                  <a:pt x="13" y="21"/>
                </a:lnTo>
                <a:lnTo>
                  <a:pt x="10" y="26"/>
                </a:lnTo>
                <a:lnTo>
                  <a:pt x="7" y="30"/>
                </a:lnTo>
                <a:lnTo>
                  <a:pt x="5" y="35"/>
                </a:lnTo>
                <a:lnTo>
                  <a:pt x="3" y="41"/>
                </a:lnTo>
                <a:lnTo>
                  <a:pt x="1" y="46"/>
                </a:lnTo>
                <a:lnTo>
                  <a:pt x="0" y="52"/>
                </a:lnTo>
                <a:lnTo>
                  <a:pt x="0" y="58"/>
                </a:lnTo>
                <a:lnTo>
                  <a:pt x="0" y="64"/>
                </a:lnTo>
                <a:lnTo>
                  <a:pt x="1" y="70"/>
                </a:lnTo>
                <a:lnTo>
                  <a:pt x="3" y="75"/>
                </a:lnTo>
                <a:lnTo>
                  <a:pt x="5" y="81"/>
                </a:lnTo>
                <a:lnTo>
                  <a:pt x="7" y="86"/>
                </a:lnTo>
                <a:lnTo>
                  <a:pt x="10" y="90"/>
                </a:lnTo>
                <a:lnTo>
                  <a:pt x="13" y="95"/>
                </a:lnTo>
                <a:lnTo>
                  <a:pt x="17" y="99"/>
                </a:lnTo>
                <a:lnTo>
                  <a:pt x="21" y="103"/>
                </a:lnTo>
                <a:lnTo>
                  <a:pt x="26" y="106"/>
                </a:lnTo>
                <a:lnTo>
                  <a:pt x="31" y="109"/>
                </a:lnTo>
                <a:lnTo>
                  <a:pt x="36" y="111"/>
                </a:lnTo>
                <a:lnTo>
                  <a:pt x="41" y="113"/>
                </a:lnTo>
                <a:lnTo>
                  <a:pt x="47" y="115"/>
                </a:lnTo>
                <a:lnTo>
                  <a:pt x="53" y="116"/>
                </a:lnTo>
                <a:lnTo>
                  <a:pt x="59" y="116"/>
                </a:lnTo>
                <a:lnTo>
                  <a:pt x="233" y="116"/>
                </a:lnTo>
                <a:close/>
              </a:path>
            </a:pathLst>
          </a:custGeom>
          <a:noFill/>
          <a:ln cap="rnd" w="28800">
            <a:solidFill>
              <a:srgbClr val="000000"/>
            </a:solidFill>
            <a:round/>
          </a:ln>
        </p:spPr>
      </p:sp>
      <p:sp>
        <p:nvSpPr>
          <p:cNvPr id="393" name=""/>
          <p:cNvSpPr/>
          <p:nvPr/>
        </p:nvSpPr>
        <p:spPr>
          <a:xfrm>
            <a:off x="323280" y="687960"/>
            <a:ext cx="135360" cy="42120"/>
          </a:xfrm>
          <a:custGeom>
            <a:avLst/>
            <a:gdLst/>
            <a:ahLst/>
            <a:rect l="0" t="0" r="r" b="b"/>
            <a:pathLst>
              <a:path w="377" h="118">
                <a:moveTo>
                  <a:pt x="188" y="117"/>
                </a:moveTo>
                <a:lnTo>
                  <a:pt x="318" y="117"/>
                </a:lnTo>
                <a:lnTo>
                  <a:pt x="324" y="117"/>
                </a:lnTo>
                <a:lnTo>
                  <a:pt x="330" y="116"/>
                </a:lnTo>
                <a:lnTo>
                  <a:pt x="335" y="114"/>
                </a:lnTo>
                <a:lnTo>
                  <a:pt x="341" y="112"/>
                </a:lnTo>
                <a:lnTo>
                  <a:pt x="346" y="110"/>
                </a:lnTo>
                <a:lnTo>
                  <a:pt x="350" y="107"/>
                </a:lnTo>
                <a:lnTo>
                  <a:pt x="355" y="104"/>
                </a:lnTo>
                <a:lnTo>
                  <a:pt x="359" y="100"/>
                </a:lnTo>
                <a:lnTo>
                  <a:pt x="363" y="96"/>
                </a:lnTo>
                <a:lnTo>
                  <a:pt x="366" y="91"/>
                </a:lnTo>
                <a:lnTo>
                  <a:pt x="369" y="87"/>
                </a:lnTo>
                <a:lnTo>
                  <a:pt x="371" y="82"/>
                </a:lnTo>
                <a:lnTo>
                  <a:pt x="373" y="76"/>
                </a:lnTo>
                <a:lnTo>
                  <a:pt x="375" y="71"/>
                </a:lnTo>
                <a:lnTo>
                  <a:pt x="376" y="65"/>
                </a:lnTo>
                <a:lnTo>
                  <a:pt x="376" y="59"/>
                </a:lnTo>
                <a:lnTo>
                  <a:pt x="376" y="59"/>
                </a:lnTo>
                <a:lnTo>
                  <a:pt x="376" y="53"/>
                </a:lnTo>
                <a:lnTo>
                  <a:pt x="375" y="47"/>
                </a:lnTo>
                <a:lnTo>
                  <a:pt x="373" y="41"/>
                </a:lnTo>
                <a:lnTo>
                  <a:pt x="371" y="36"/>
                </a:lnTo>
                <a:lnTo>
                  <a:pt x="369" y="31"/>
                </a:lnTo>
                <a:lnTo>
                  <a:pt x="366" y="26"/>
                </a:lnTo>
                <a:lnTo>
                  <a:pt x="363" y="21"/>
                </a:lnTo>
                <a:lnTo>
                  <a:pt x="359" y="17"/>
                </a:lnTo>
                <a:lnTo>
                  <a:pt x="355" y="13"/>
                </a:lnTo>
                <a:lnTo>
                  <a:pt x="350" y="10"/>
                </a:lnTo>
                <a:lnTo>
                  <a:pt x="346" y="7"/>
                </a:lnTo>
                <a:lnTo>
                  <a:pt x="341" y="5"/>
                </a:lnTo>
                <a:lnTo>
                  <a:pt x="335" y="3"/>
                </a:lnTo>
                <a:lnTo>
                  <a:pt x="330" y="1"/>
                </a:lnTo>
                <a:lnTo>
                  <a:pt x="324" y="0"/>
                </a:lnTo>
                <a:lnTo>
                  <a:pt x="318" y="0"/>
                </a:lnTo>
                <a:lnTo>
                  <a:pt x="59" y="0"/>
                </a:lnTo>
                <a:lnTo>
                  <a:pt x="53" y="0"/>
                </a:lnTo>
                <a:lnTo>
                  <a:pt x="47" y="1"/>
                </a:lnTo>
                <a:lnTo>
                  <a:pt x="41" y="3"/>
                </a:lnTo>
                <a:lnTo>
                  <a:pt x="36" y="5"/>
                </a:lnTo>
                <a:lnTo>
                  <a:pt x="31" y="7"/>
                </a:lnTo>
                <a:lnTo>
                  <a:pt x="26" y="10"/>
                </a:lnTo>
                <a:lnTo>
                  <a:pt x="21" y="13"/>
                </a:lnTo>
                <a:lnTo>
                  <a:pt x="17" y="17"/>
                </a:lnTo>
                <a:lnTo>
                  <a:pt x="13" y="21"/>
                </a:lnTo>
                <a:lnTo>
                  <a:pt x="10" y="26"/>
                </a:lnTo>
                <a:lnTo>
                  <a:pt x="7" y="31"/>
                </a:lnTo>
                <a:lnTo>
                  <a:pt x="5" y="36"/>
                </a:lnTo>
                <a:lnTo>
                  <a:pt x="3" y="41"/>
                </a:lnTo>
                <a:lnTo>
                  <a:pt x="1" y="47"/>
                </a:lnTo>
                <a:lnTo>
                  <a:pt x="0" y="53"/>
                </a:lnTo>
                <a:lnTo>
                  <a:pt x="0" y="59"/>
                </a:lnTo>
                <a:lnTo>
                  <a:pt x="0" y="59"/>
                </a:lnTo>
                <a:lnTo>
                  <a:pt x="0" y="65"/>
                </a:lnTo>
                <a:lnTo>
                  <a:pt x="1" y="71"/>
                </a:lnTo>
                <a:lnTo>
                  <a:pt x="3" y="76"/>
                </a:lnTo>
                <a:lnTo>
                  <a:pt x="5" y="82"/>
                </a:lnTo>
                <a:lnTo>
                  <a:pt x="7" y="87"/>
                </a:lnTo>
                <a:lnTo>
                  <a:pt x="10" y="91"/>
                </a:lnTo>
                <a:lnTo>
                  <a:pt x="13" y="96"/>
                </a:lnTo>
                <a:lnTo>
                  <a:pt x="17" y="100"/>
                </a:lnTo>
                <a:lnTo>
                  <a:pt x="21" y="104"/>
                </a:lnTo>
                <a:lnTo>
                  <a:pt x="26" y="107"/>
                </a:lnTo>
                <a:lnTo>
                  <a:pt x="31" y="110"/>
                </a:lnTo>
                <a:lnTo>
                  <a:pt x="36" y="112"/>
                </a:lnTo>
                <a:lnTo>
                  <a:pt x="41" y="114"/>
                </a:lnTo>
                <a:lnTo>
                  <a:pt x="47" y="116"/>
                </a:lnTo>
                <a:lnTo>
                  <a:pt x="53" y="117"/>
                </a:lnTo>
                <a:lnTo>
                  <a:pt x="59" y="117"/>
                </a:lnTo>
                <a:lnTo>
                  <a:pt x="188" y="117"/>
                </a:lnTo>
                <a:close/>
              </a:path>
            </a:pathLst>
          </a:custGeom>
          <a:noFill/>
          <a:ln cap="rnd" w="28800">
            <a:solidFill>
              <a:srgbClr val="000000"/>
            </a:solidFill>
            <a:round/>
          </a:ln>
        </p:spPr>
      </p:sp>
      <p:sp>
        <p:nvSpPr>
          <p:cNvPr id="394" name=""/>
          <p:cNvSpPr/>
          <p:nvPr/>
        </p:nvSpPr>
        <p:spPr>
          <a:xfrm>
            <a:off x="309960" y="335520"/>
            <a:ext cx="163800" cy="311400"/>
          </a:xfrm>
          <a:custGeom>
            <a:avLst/>
            <a:gdLst/>
            <a:ahLst/>
            <a:rect l="0" t="0" r="r" b="b"/>
            <a:pathLst>
              <a:path w="456" h="866">
                <a:moveTo>
                  <a:pt x="165" y="865"/>
                </a:moveTo>
                <a:lnTo>
                  <a:pt x="173" y="457"/>
                </a:lnTo>
                <a:lnTo>
                  <a:pt x="174" y="443"/>
                </a:lnTo>
                <a:lnTo>
                  <a:pt x="178" y="431"/>
                </a:lnTo>
                <a:lnTo>
                  <a:pt x="182" y="419"/>
                </a:lnTo>
                <a:lnTo>
                  <a:pt x="188" y="408"/>
                </a:lnTo>
                <a:lnTo>
                  <a:pt x="195" y="397"/>
                </a:lnTo>
                <a:lnTo>
                  <a:pt x="204" y="387"/>
                </a:lnTo>
                <a:lnTo>
                  <a:pt x="223" y="368"/>
                </a:lnTo>
                <a:lnTo>
                  <a:pt x="246" y="351"/>
                </a:lnTo>
                <a:lnTo>
                  <a:pt x="271" y="334"/>
                </a:lnTo>
                <a:lnTo>
                  <a:pt x="324" y="302"/>
                </a:lnTo>
                <a:lnTo>
                  <a:pt x="376" y="270"/>
                </a:lnTo>
                <a:lnTo>
                  <a:pt x="400" y="252"/>
                </a:lnTo>
                <a:lnTo>
                  <a:pt x="420" y="232"/>
                </a:lnTo>
                <a:lnTo>
                  <a:pt x="429" y="222"/>
                </a:lnTo>
                <a:lnTo>
                  <a:pt x="436" y="211"/>
                </a:lnTo>
                <a:lnTo>
                  <a:pt x="443" y="200"/>
                </a:lnTo>
                <a:lnTo>
                  <a:pt x="448" y="188"/>
                </a:lnTo>
                <a:lnTo>
                  <a:pt x="452" y="175"/>
                </a:lnTo>
                <a:lnTo>
                  <a:pt x="454" y="161"/>
                </a:lnTo>
                <a:lnTo>
                  <a:pt x="455" y="147"/>
                </a:lnTo>
                <a:lnTo>
                  <a:pt x="454" y="132"/>
                </a:lnTo>
                <a:lnTo>
                  <a:pt x="451" y="119"/>
                </a:lnTo>
                <a:lnTo>
                  <a:pt x="448" y="109"/>
                </a:lnTo>
                <a:lnTo>
                  <a:pt x="443" y="99"/>
                </a:lnTo>
                <a:lnTo>
                  <a:pt x="436" y="91"/>
                </a:lnTo>
                <a:lnTo>
                  <a:pt x="429" y="85"/>
                </a:lnTo>
                <a:lnTo>
                  <a:pt x="421" y="79"/>
                </a:lnTo>
                <a:lnTo>
                  <a:pt x="411" y="75"/>
                </a:lnTo>
                <a:lnTo>
                  <a:pt x="401" y="72"/>
                </a:lnTo>
                <a:lnTo>
                  <a:pt x="391" y="70"/>
                </a:lnTo>
                <a:lnTo>
                  <a:pt x="380" y="69"/>
                </a:lnTo>
                <a:lnTo>
                  <a:pt x="356" y="70"/>
                </a:lnTo>
                <a:lnTo>
                  <a:pt x="332" y="74"/>
                </a:lnTo>
                <a:lnTo>
                  <a:pt x="308" y="81"/>
                </a:lnTo>
                <a:lnTo>
                  <a:pt x="285" y="91"/>
                </a:lnTo>
                <a:lnTo>
                  <a:pt x="263" y="103"/>
                </a:lnTo>
                <a:lnTo>
                  <a:pt x="245" y="116"/>
                </a:lnTo>
                <a:lnTo>
                  <a:pt x="236" y="123"/>
                </a:lnTo>
                <a:lnTo>
                  <a:pt x="229" y="130"/>
                </a:lnTo>
                <a:lnTo>
                  <a:pt x="224" y="138"/>
                </a:lnTo>
                <a:lnTo>
                  <a:pt x="219" y="145"/>
                </a:lnTo>
                <a:lnTo>
                  <a:pt x="215" y="153"/>
                </a:lnTo>
                <a:lnTo>
                  <a:pt x="214" y="160"/>
                </a:lnTo>
                <a:lnTo>
                  <a:pt x="213" y="168"/>
                </a:lnTo>
                <a:lnTo>
                  <a:pt x="215" y="175"/>
                </a:lnTo>
                <a:lnTo>
                  <a:pt x="218" y="183"/>
                </a:lnTo>
                <a:lnTo>
                  <a:pt x="223" y="190"/>
                </a:lnTo>
                <a:lnTo>
                  <a:pt x="227" y="194"/>
                </a:lnTo>
                <a:lnTo>
                  <a:pt x="232" y="198"/>
                </a:lnTo>
                <a:lnTo>
                  <a:pt x="236" y="200"/>
                </a:lnTo>
                <a:lnTo>
                  <a:pt x="241" y="202"/>
                </a:lnTo>
                <a:lnTo>
                  <a:pt x="245" y="203"/>
                </a:lnTo>
                <a:lnTo>
                  <a:pt x="249" y="202"/>
                </a:lnTo>
                <a:lnTo>
                  <a:pt x="254" y="201"/>
                </a:lnTo>
                <a:lnTo>
                  <a:pt x="257" y="199"/>
                </a:lnTo>
                <a:lnTo>
                  <a:pt x="261" y="197"/>
                </a:lnTo>
                <a:lnTo>
                  <a:pt x="265" y="194"/>
                </a:lnTo>
                <a:lnTo>
                  <a:pt x="268" y="190"/>
                </a:lnTo>
                <a:lnTo>
                  <a:pt x="271" y="185"/>
                </a:lnTo>
                <a:lnTo>
                  <a:pt x="277" y="175"/>
                </a:lnTo>
                <a:lnTo>
                  <a:pt x="281" y="162"/>
                </a:lnTo>
                <a:lnTo>
                  <a:pt x="284" y="149"/>
                </a:lnTo>
                <a:lnTo>
                  <a:pt x="285" y="134"/>
                </a:lnTo>
                <a:lnTo>
                  <a:pt x="285" y="119"/>
                </a:lnTo>
                <a:lnTo>
                  <a:pt x="282" y="104"/>
                </a:lnTo>
                <a:lnTo>
                  <a:pt x="278" y="89"/>
                </a:lnTo>
                <a:lnTo>
                  <a:pt x="271" y="75"/>
                </a:lnTo>
                <a:lnTo>
                  <a:pt x="267" y="69"/>
                </a:lnTo>
                <a:lnTo>
                  <a:pt x="262" y="62"/>
                </a:lnTo>
                <a:lnTo>
                  <a:pt x="257" y="56"/>
                </a:lnTo>
                <a:lnTo>
                  <a:pt x="251" y="51"/>
                </a:lnTo>
                <a:lnTo>
                  <a:pt x="242" y="44"/>
                </a:lnTo>
                <a:lnTo>
                  <a:pt x="232" y="38"/>
                </a:lnTo>
                <a:lnTo>
                  <a:pt x="219" y="30"/>
                </a:lnTo>
                <a:lnTo>
                  <a:pt x="204" y="23"/>
                </a:lnTo>
                <a:lnTo>
                  <a:pt x="187" y="16"/>
                </a:lnTo>
                <a:lnTo>
                  <a:pt x="170" y="10"/>
                </a:lnTo>
                <a:lnTo>
                  <a:pt x="151" y="5"/>
                </a:lnTo>
                <a:lnTo>
                  <a:pt x="133" y="2"/>
                </a:lnTo>
                <a:lnTo>
                  <a:pt x="114" y="0"/>
                </a:lnTo>
                <a:lnTo>
                  <a:pt x="95" y="1"/>
                </a:lnTo>
                <a:lnTo>
                  <a:pt x="76" y="4"/>
                </a:lnTo>
                <a:lnTo>
                  <a:pt x="68" y="6"/>
                </a:lnTo>
                <a:lnTo>
                  <a:pt x="59" y="10"/>
                </a:lnTo>
                <a:lnTo>
                  <a:pt x="51" y="14"/>
                </a:lnTo>
                <a:lnTo>
                  <a:pt x="43" y="19"/>
                </a:lnTo>
                <a:lnTo>
                  <a:pt x="35" y="25"/>
                </a:lnTo>
                <a:lnTo>
                  <a:pt x="28" y="32"/>
                </a:lnTo>
                <a:lnTo>
                  <a:pt x="21" y="40"/>
                </a:lnTo>
                <a:lnTo>
                  <a:pt x="15" y="49"/>
                </a:lnTo>
                <a:lnTo>
                  <a:pt x="10" y="59"/>
                </a:lnTo>
                <a:lnTo>
                  <a:pt x="5" y="71"/>
                </a:lnTo>
                <a:lnTo>
                  <a:pt x="1" y="82"/>
                </a:lnTo>
                <a:lnTo>
                  <a:pt x="0" y="94"/>
                </a:lnTo>
                <a:lnTo>
                  <a:pt x="1" y="105"/>
                </a:lnTo>
                <a:lnTo>
                  <a:pt x="3" y="117"/>
                </a:lnTo>
                <a:lnTo>
                  <a:pt x="7" y="129"/>
                </a:lnTo>
                <a:lnTo>
                  <a:pt x="12" y="141"/>
                </a:lnTo>
                <a:lnTo>
                  <a:pt x="27" y="165"/>
                </a:lnTo>
                <a:lnTo>
                  <a:pt x="46" y="189"/>
                </a:lnTo>
                <a:lnTo>
                  <a:pt x="69" y="213"/>
                </a:lnTo>
                <a:lnTo>
                  <a:pt x="122" y="261"/>
                </a:lnTo>
                <a:lnTo>
                  <a:pt x="177" y="309"/>
                </a:lnTo>
                <a:lnTo>
                  <a:pt x="228" y="355"/>
                </a:lnTo>
                <a:lnTo>
                  <a:pt x="248" y="378"/>
                </a:lnTo>
                <a:lnTo>
                  <a:pt x="265" y="400"/>
                </a:lnTo>
                <a:lnTo>
                  <a:pt x="271" y="411"/>
                </a:lnTo>
                <a:lnTo>
                  <a:pt x="276" y="422"/>
                </a:lnTo>
                <a:lnTo>
                  <a:pt x="279" y="432"/>
                </a:lnTo>
                <a:lnTo>
                  <a:pt x="281" y="443"/>
                </a:lnTo>
                <a:lnTo>
                  <a:pt x="282" y="482"/>
                </a:lnTo>
                <a:lnTo>
                  <a:pt x="282" y="541"/>
                </a:lnTo>
                <a:lnTo>
                  <a:pt x="279" y="682"/>
                </a:lnTo>
                <a:lnTo>
                  <a:pt x="274" y="865"/>
                </a:lnTo>
                <a:lnTo>
                  <a:pt x="165" y="865"/>
                </a:lnTo>
                <a:close/>
              </a:path>
            </a:pathLst>
          </a:custGeom>
          <a:noFill/>
          <a:ln cap="rnd" w="28800">
            <a:solidFill>
              <a:srgbClr val="000000"/>
            </a:solidFill>
            <a:round/>
          </a:ln>
        </p:spPr>
      </p:sp>
      <p:sp>
        <p:nvSpPr>
          <p:cNvPr id="395" name=""/>
          <p:cNvSpPr/>
          <p:nvPr/>
        </p:nvSpPr>
        <p:spPr>
          <a:xfrm>
            <a:off x="390960" y="59040"/>
            <a:ext cx="0" cy="61560"/>
          </a:xfrm>
          <a:prstGeom prst="line">
            <a:avLst/>
          </a:prstGeom>
          <a:ln cap="rnd" w="28800">
            <a:solidFill>
              <a:srgbClr val="000000"/>
            </a:solidFill>
            <a:round/>
          </a:ln>
        </p:spPr>
        <p:style>
          <a:lnRef idx="0"/>
          <a:fillRef idx="0"/>
          <a:effectRef idx="0"/>
          <a:fontRef idx="minor"/>
        </p:style>
      </p:sp>
      <p:sp>
        <p:nvSpPr>
          <p:cNvPr id="396" name=""/>
          <p:cNvSpPr/>
          <p:nvPr/>
        </p:nvSpPr>
        <p:spPr>
          <a:xfrm flipH="1">
            <a:off x="602280" y="147960"/>
            <a:ext cx="43200" cy="43200"/>
          </a:xfrm>
          <a:prstGeom prst="line">
            <a:avLst/>
          </a:prstGeom>
          <a:ln cap="rnd" w="28800">
            <a:solidFill>
              <a:srgbClr val="000000"/>
            </a:solidFill>
            <a:round/>
          </a:ln>
        </p:spPr>
        <p:style>
          <a:lnRef idx="0"/>
          <a:fillRef idx="0"/>
          <a:effectRef idx="0"/>
          <a:fontRef idx="minor"/>
        </p:style>
      </p:sp>
      <p:sp>
        <p:nvSpPr>
          <p:cNvPr id="397" name=""/>
          <p:cNvSpPr/>
          <p:nvPr/>
        </p:nvSpPr>
        <p:spPr>
          <a:xfrm flipH="1">
            <a:off x="651240" y="384840"/>
            <a:ext cx="61560" cy="0"/>
          </a:xfrm>
          <a:prstGeom prst="line">
            <a:avLst/>
          </a:prstGeom>
          <a:ln cap="rnd" w="28800">
            <a:solidFill>
              <a:srgbClr val="000000"/>
            </a:solidFill>
            <a:round/>
          </a:ln>
        </p:spPr>
        <p:style>
          <a:lnRef idx="0"/>
          <a:fillRef idx="0"/>
          <a:effectRef idx="0"/>
          <a:fontRef idx="minor"/>
        </p:style>
      </p:sp>
      <p:sp>
        <p:nvSpPr>
          <p:cNvPr id="398" name=""/>
          <p:cNvSpPr/>
          <p:nvPr/>
        </p:nvSpPr>
        <p:spPr>
          <a:xfrm>
            <a:off x="136440" y="147960"/>
            <a:ext cx="43200" cy="43200"/>
          </a:xfrm>
          <a:prstGeom prst="line">
            <a:avLst/>
          </a:prstGeom>
          <a:ln cap="rnd" w="28800">
            <a:solidFill>
              <a:srgbClr val="000000"/>
            </a:solidFill>
            <a:round/>
          </a:ln>
        </p:spPr>
        <p:style>
          <a:lnRef idx="0"/>
          <a:fillRef idx="0"/>
          <a:effectRef idx="0"/>
          <a:fontRef idx="minor"/>
        </p:style>
      </p:sp>
      <p:sp>
        <p:nvSpPr>
          <p:cNvPr id="399" name=""/>
          <p:cNvSpPr/>
          <p:nvPr/>
        </p:nvSpPr>
        <p:spPr>
          <a:xfrm>
            <a:off x="69480" y="384840"/>
            <a:ext cx="61200" cy="0"/>
          </a:xfrm>
          <a:prstGeom prst="line">
            <a:avLst/>
          </a:prstGeom>
          <a:ln cap="rnd" w="28800">
            <a:solidFill>
              <a:srgbClr val="000000"/>
            </a:solidFill>
            <a:round/>
          </a:ln>
        </p:spPr>
        <p:style>
          <a:lnRef idx="0"/>
          <a:fillRef idx="0"/>
          <a:effectRef idx="0"/>
          <a:fontRef idx="minor"/>
        </p:style>
      </p:sp>
    </p:spTree>
  </p:cSld>
  <p:clrMap bg1="lt1" bg2="lt2" tx1="dk1" tx2="dk2" accent1="accent1" accent2="accent2" accent3="accent3" accent4="accent4" accent5="accent5" accent6="accent6" hlink="hlink" folHlink="folHlink"/>
  <p:sldLayoutIdLst>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Lst>
</p:sldMaster>
</file>

<file path=ppt/slideMasters/slideMaster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36" name=""/>
          <p:cNvSpPr/>
          <p:nvPr/>
        </p:nvSpPr>
        <p:spPr>
          <a:xfrm>
            <a:off x="0" y="179280"/>
            <a:ext cx="4150080" cy="417240"/>
          </a:xfrm>
          <a:custGeom>
            <a:avLst/>
            <a:gdLst/>
            <a:ahLst/>
            <a:rect l="0" t="0" r="r" b="b"/>
            <a:pathLst>
              <a:path w="11529" h="1160">
                <a:moveTo>
                  <a:pt x="0" y="0"/>
                </a:moveTo>
                <a:lnTo>
                  <a:pt x="11528" y="0"/>
                </a:lnTo>
                <a:lnTo>
                  <a:pt x="11528" y="1159"/>
                </a:lnTo>
                <a:lnTo>
                  <a:pt x="0" y="1159"/>
                </a:lnTo>
                <a:lnTo>
                  <a:pt x="0" y="0"/>
                </a:lnTo>
                <a:close/>
              </a:path>
            </a:pathLst>
          </a:custGeom>
          <a:solidFill>
            <a:srgbClr val="f2c02c"/>
          </a:solidFill>
          <a:ln w="0">
            <a:noFill/>
          </a:ln>
        </p:spPr>
      </p:sp>
      <p:sp>
        <p:nvSpPr>
          <p:cNvPr id="437" name="PlaceHolder 1"/>
          <p:cNvSpPr>
            <a:spLocks noGrp="1"/>
          </p:cNvSpPr>
          <p:nvPr>
            <p:ph type="title"/>
          </p:nvPr>
        </p:nvSpPr>
        <p:spPr>
          <a:xfrm>
            <a:off x="504000" y="226080"/>
            <a:ext cx="9071640" cy="946440"/>
          </a:xfrm>
          <a:prstGeom prst="rect">
            <a:avLst/>
          </a:prstGeom>
          <a:noFill/>
          <a:ln w="0">
            <a:noFill/>
          </a:ln>
        </p:spPr>
        <p:txBody>
          <a:bodyPr lIns="0" rIns="0" tIns="0" bIns="0" anchor="ctr">
            <a:noAutofit/>
          </a:bodyPr>
          <a:p>
            <a:pPr algn="ctr"/>
            <a:r>
              <a:rPr b="0" lang="el-GR" sz="4400" spc="-1" strike="noStrike">
                <a:latin typeface="Noto Sans"/>
              </a:rPr>
              <a:t>Πατήστε για επεξεργασία της μορφής κειμένου του τίτλου</a:t>
            </a:r>
            <a:endParaRPr b="0" lang="el-GR" sz="4400" spc="-1" strike="noStrike">
              <a:latin typeface="Noto Sans"/>
            </a:endParaRPr>
          </a:p>
        </p:txBody>
      </p:sp>
      <p:sp>
        <p:nvSpPr>
          <p:cNvPr id="438" name="PlaceHolder 2"/>
          <p:cNvSpPr>
            <a:spLocks noGrp="1"/>
          </p:cNvSpPr>
          <p:nvPr>
            <p:ph type="body"/>
          </p:nvPr>
        </p:nvSpPr>
        <p:spPr>
          <a:xfrm>
            <a:off x="504000" y="1326600"/>
            <a:ext cx="9071640" cy="328824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l-GR" sz="3200" spc="-1" strike="noStrike">
                <a:latin typeface="Arial"/>
              </a:rPr>
              <a:t>Πατήστε για επεξεργασία της μορφής κειμένου διάρθρωσης</a:t>
            </a:r>
            <a:endParaRPr b="0" lang="el-GR" sz="3200" spc="-1" strike="noStrike">
              <a:latin typeface="Arial"/>
            </a:endParaRPr>
          </a:p>
          <a:p>
            <a:pPr lvl="1" marL="864000" indent="-324000">
              <a:spcBef>
                <a:spcPts val="1134"/>
              </a:spcBef>
              <a:buClr>
                <a:srgbClr val="000000"/>
              </a:buClr>
              <a:buSzPct val="75000"/>
              <a:buFont typeface="Symbol" charset="2"/>
              <a:buChar char=""/>
            </a:pPr>
            <a:r>
              <a:rPr b="0" lang="el-GR" sz="2800" spc="-1" strike="noStrike">
                <a:latin typeface="Arial"/>
              </a:rPr>
              <a:t>Δεύτερο επίπεδο διάρθρωσης</a:t>
            </a:r>
            <a:endParaRPr b="0" lang="el-GR" sz="2800" spc="-1" strike="noStrike">
              <a:latin typeface="Arial"/>
            </a:endParaRPr>
          </a:p>
          <a:p>
            <a:pPr lvl="2" marL="1296000" indent="-288000">
              <a:spcBef>
                <a:spcPts val="850"/>
              </a:spcBef>
              <a:buClr>
                <a:srgbClr val="000000"/>
              </a:buClr>
              <a:buSzPct val="45000"/>
              <a:buFont typeface="Wingdings" charset="2"/>
              <a:buChar char=""/>
            </a:pPr>
            <a:r>
              <a:rPr b="0" lang="el-GR" sz="2400" spc="-1" strike="noStrike">
                <a:latin typeface="Arial"/>
              </a:rPr>
              <a:t>Τρίτο επίπεδο διάρθρωσης</a:t>
            </a:r>
            <a:endParaRPr b="0" lang="el-GR" sz="2400" spc="-1" strike="noStrike">
              <a:latin typeface="Arial"/>
            </a:endParaRPr>
          </a:p>
          <a:p>
            <a:pPr lvl="3" marL="1728000" indent="-216000">
              <a:spcBef>
                <a:spcPts val="567"/>
              </a:spcBef>
              <a:buClr>
                <a:srgbClr val="000000"/>
              </a:buClr>
              <a:buSzPct val="75000"/>
              <a:buFont typeface="Symbol" charset="2"/>
              <a:buChar char=""/>
            </a:pPr>
            <a:r>
              <a:rPr b="0" lang="el-GR" sz="2000" spc="-1" strike="noStrike">
                <a:latin typeface="Arial"/>
              </a:rPr>
              <a:t>Τέταρτο επίπεδο διάρθρωσης</a:t>
            </a:r>
            <a:endParaRPr b="0" lang="el-GR" sz="2000" spc="-1" strike="noStrike">
              <a:latin typeface="Arial"/>
            </a:endParaRPr>
          </a:p>
          <a:p>
            <a:pPr lvl="4" marL="2160000" indent="-216000">
              <a:spcBef>
                <a:spcPts val="283"/>
              </a:spcBef>
              <a:buClr>
                <a:srgbClr val="000000"/>
              </a:buClr>
              <a:buSzPct val="45000"/>
              <a:buFont typeface="Wingdings" charset="2"/>
              <a:buChar char=""/>
            </a:pPr>
            <a:r>
              <a:rPr b="0" lang="el-GR" sz="2000" spc="-1" strike="noStrike">
                <a:latin typeface="Arial"/>
              </a:rPr>
              <a:t>Πέμπτο επίπεδο διάρθρωσης</a:t>
            </a:r>
            <a:endParaRPr b="0" lang="el-GR" sz="2000" spc="-1" strike="noStrike">
              <a:latin typeface="Arial"/>
            </a:endParaRPr>
          </a:p>
          <a:p>
            <a:pPr lvl="5" marL="2592000" indent="-216000">
              <a:spcBef>
                <a:spcPts val="283"/>
              </a:spcBef>
              <a:buClr>
                <a:srgbClr val="000000"/>
              </a:buClr>
              <a:buSzPct val="45000"/>
              <a:buFont typeface="Wingdings" charset="2"/>
              <a:buChar char=""/>
            </a:pPr>
            <a:r>
              <a:rPr b="0" lang="el-GR" sz="2000" spc="-1" strike="noStrike">
                <a:latin typeface="Arial"/>
              </a:rPr>
              <a:t>Έκτο επίπεδο διάρθρωσης</a:t>
            </a:r>
            <a:endParaRPr b="0" lang="el-GR" sz="2000" spc="-1" strike="noStrike">
              <a:latin typeface="Arial"/>
            </a:endParaRPr>
          </a:p>
          <a:p>
            <a:pPr lvl="6" marL="3024000" indent="-216000">
              <a:spcBef>
                <a:spcPts val="283"/>
              </a:spcBef>
              <a:buClr>
                <a:srgbClr val="000000"/>
              </a:buClr>
              <a:buSzPct val="45000"/>
              <a:buFont typeface="Wingdings" charset="2"/>
              <a:buChar char=""/>
            </a:pPr>
            <a:r>
              <a:rPr b="0" lang="el-GR" sz="2000" spc="-1" strike="noStrike">
                <a:latin typeface="Arial"/>
              </a:rPr>
              <a:t>Έβδομο επίπεδο διάρθρωσης</a:t>
            </a:r>
            <a:endParaRPr b="0" lang="el-GR" sz="2000" spc="-1" strike="noStrike">
              <a:latin typeface="Arial"/>
            </a:endParaRPr>
          </a:p>
        </p:txBody>
      </p:sp>
      <p:sp>
        <p:nvSpPr>
          <p:cNvPr id="439" name="PlaceHolder 3"/>
          <p:cNvSpPr>
            <a:spLocks noGrp="1"/>
          </p:cNvSpPr>
          <p:nvPr>
            <p:ph type="dt"/>
          </p:nvPr>
        </p:nvSpPr>
        <p:spPr>
          <a:xfrm>
            <a:off x="504000" y="5165280"/>
            <a:ext cx="2348280" cy="390600"/>
          </a:xfrm>
          <a:prstGeom prst="rect">
            <a:avLst/>
          </a:prstGeom>
          <a:noFill/>
          <a:ln w="0">
            <a:noFill/>
          </a:ln>
        </p:spPr>
        <p:txBody>
          <a:bodyPr lIns="0" rIns="0" tIns="0" bIns="0" anchor="t">
            <a:noAutofit/>
          </a:bodyPr>
          <a:p>
            <a:r>
              <a:rPr b="0" lang="el-GR" sz="1400" spc="-1" strike="noStrike">
                <a:latin typeface="Times New Roman"/>
              </a:rPr>
              <a:t>&lt;ημερομηνία/ώρα&gt;</a:t>
            </a:r>
            <a:endParaRPr b="0" lang="el-GR" sz="1400" spc="-1" strike="noStrike">
              <a:latin typeface="Times New Roman"/>
            </a:endParaRPr>
          </a:p>
        </p:txBody>
      </p:sp>
      <p:sp>
        <p:nvSpPr>
          <p:cNvPr id="440" name="PlaceHolder 4"/>
          <p:cNvSpPr>
            <a:spLocks noGrp="1"/>
          </p:cNvSpPr>
          <p:nvPr>
            <p:ph type="ftr"/>
          </p:nvPr>
        </p:nvSpPr>
        <p:spPr>
          <a:xfrm>
            <a:off x="3447360" y="5165280"/>
            <a:ext cx="3195000" cy="390600"/>
          </a:xfrm>
          <a:prstGeom prst="rect">
            <a:avLst/>
          </a:prstGeom>
          <a:noFill/>
          <a:ln w="0">
            <a:noFill/>
          </a:ln>
        </p:spPr>
        <p:txBody>
          <a:bodyPr lIns="0" rIns="0" tIns="0" bIns="0" anchor="t">
            <a:noAutofit/>
          </a:bodyPr>
          <a:p>
            <a:pPr algn="ctr"/>
            <a:r>
              <a:rPr b="0" lang="el-GR" sz="1400" spc="-1" strike="noStrike">
                <a:latin typeface="Times New Roman"/>
              </a:rPr>
              <a:t>&lt;υποσέλιδο&gt;</a:t>
            </a:r>
            <a:endParaRPr b="0" lang="el-GR" sz="1400" spc="-1" strike="noStrike">
              <a:latin typeface="Times New Roman"/>
            </a:endParaRPr>
          </a:p>
        </p:txBody>
      </p:sp>
      <p:sp>
        <p:nvSpPr>
          <p:cNvPr id="441" name="PlaceHolder 5"/>
          <p:cNvSpPr>
            <a:spLocks noGrp="1"/>
          </p:cNvSpPr>
          <p:nvPr>
            <p:ph type="sldNum"/>
          </p:nvPr>
        </p:nvSpPr>
        <p:spPr>
          <a:xfrm>
            <a:off x="7227360" y="5165280"/>
            <a:ext cx="2348280" cy="390600"/>
          </a:xfrm>
          <a:prstGeom prst="rect">
            <a:avLst/>
          </a:prstGeom>
          <a:noFill/>
          <a:ln w="0">
            <a:noFill/>
          </a:ln>
        </p:spPr>
        <p:txBody>
          <a:bodyPr lIns="0" rIns="0" tIns="0" bIns="0" anchor="t">
            <a:noAutofit/>
          </a:bodyPr>
          <a:p>
            <a:pPr algn="r"/>
            <a:fld id="{8B1FC64B-374C-4333-A236-4DD5F1AB58C7}" type="slidenum">
              <a:rPr b="0" lang="el-GR" sz="1400" spc="-1" strike="noStrike">
                <a:latin typeface="Times New Roman"/>
              </a:rPr>
              <a:t>&lt;αριθμός&gt;</a:t>
            </a:fld>
            <a:endParaRPr b="0" lang="el-GR" sz="1400" spc="-1" strike="noStrike">
              <a:latin typeface="Times New Roman"/>
            </a:endParaRPr>
          </a:p>
        </p:txBody>
      </p:sp>
      <p:sp>
        <p:nvSpPr>
          <p:cNvPr id="442" name=""/>
          <p:cNvSpPr/>
          <p:nvPr/>
        </p:nvSpPr>
        <p:spPr>
          <a:xfrm flipH="1">
            <a:off x="1209960" y="4952880"/>
            <a:ext cx="164160" cy="164160"/>
          </a:xfrm>
          <a:prstGeom prst="line">
            <a:avLst/>
          </a:prstGeom>
          <a:ln cap="rnd" w="68040">
            <a:solidFill>
              <a:srgbClr val="f2c02c"/>
            </a:solidFill>
            <a:round/>
          </a:ln>
        </p:spPr>
        <p:style>
          <a:lnRef idx="0"/>
          <a:fillRef idx="0"/>
          <a:effectRef idx="0"/>
          <a:fontRef idx="minor"/>
        </p:style>
      </p:sp>
      <p:sp>
        <p:nvSpPr>
          <p:cNvPr id="443" name=""/>
          <p:cNvSpPr/>
          <p:nvPr/>
        </p:nvSpPr>
        <p:spPr>
          <a:xfrm>
            <a:off x="1209960" y="4952880"/>
            <a:ext cx="164160" cy="164160"/>
          </a:xfrm>
          <a:prstGeom prst="line">
            <a:avLst/>
          </a:prstGeom>
          <a:ln cap="rnd" w="68040">
            <a:solidFill>
              <a:srgbClr val="f2c02c"/>
            </a:solidFill>
            <a:round/>
          </a:ln>
        </p:spPr>
        <p:style>
          <a:lnRef idx="0"/>
          <a:fillRef idx="0"/>
          <a:effectRef idx="0"/>
          <a:fontRef idx="minor"/>
        </p:style>
      </p:sp>
      <p:sp>
        <p:nvSpPr>
          <p:cNvPr id="444" name=""/>
          <p:cNvSpPr/>
          <p:nvPr/>
        </p:nvSpPr>
        <p:spPr>
          <a:xfrm>
            <a:off x="5675400" y="1268280"/>
            <a:ext cx="167760" cy="181080"/>
          </a:xfrm>
          <a:custGeom>
            <a:avLst/>
            <a:gdLst/>
            <a:ahLst/>
            <a:rect l="0" t="0" r="r" b="b"/>
            <a:pathLst>
              <a:path w="467" h="504">
                <a:moveTo>
                  <a:pt x="0" y="230"/>
                </a:moveTo>
                <a:lnTo>
                  <a:pt x="404" y="503"/>
                </a:lnTo>
                <a:lnTo>
                  <a:pt x="466" y="0"/>
                </a:lnTo>
                <a:lnTo>
                  <a:pt x="0" y="230"/>
                </a:lnTo>
                <a:close/>
              </a:path>
            </a:pathLst>
          </a:custGeom>
          <a:noFill/>
          <a:ln cap="rnd" w="46800">
            <a:solidFill>
              <a:srgbClr val="f2c02c"/>
            </a:solidFill>
            <a:round/>
          </a:ln>
        </p:spPr>
      </p:sp>
      <p:sp>
        <p:nvSpPr>
          <p:cNvPr id="445" name=""/>
          <p:cNvSpPr/>
          <p:nvPr/>
        </p:nvSpPr>
        <p:spPr>
          <a:xfrm>
            <a:off x="7669440" y="4452480"/>
            <a:ext cx="190800" cy="190800"/>
          </a:xfrm>
          <a:custGeom>
            <a:avLst/>
            <a:gdLst/>
            <a:ahLst/>
            <a:rect l="0" t="0" r="r" b="b"/>
            <a:pathLst>
              <a:path w="531" h="531">
                <a:moveTo>
                  <a:pt x="530" y="265"/>
                </a:moveTo>
                <a:lnTo>
                  <a:pt x="529" y="283"/>
                </a:lnTo>
                <a:lnTo>
                  <a:pt x="528" y="300"/>
                </a:lnTo>
                <a:lnTo>
                  <a:pt x="525" y="317"/>
                </a:lnTo>
                <a:lnTo>
                  <a:pt x="521" y="334"/>
                </a:lnTo>
                <a:lnTo>
                  <a:pt x="516" y="350"/>
                </a:lnTo>
                <a:lnTo>
                  <a:pt x="510" y="366"/>
                </a:lnTo>
                <a:lnTo>
                  <a:pt x="503" y="381"/>
                </a:lnTo>
                <a:lnTo>
                  <a:pt x="494" y="397"/>
                </a:lnTo>
                <a:lnTo>
                  <a:pt x="485" y="412"/>
                </a:lnTo>
                <a:lnTo>
                  <a:pt x="475" y="426"/>
                </a:lnTo>
                <a:lnTo>
                  <a:pt x="464" y="440"/>
                </a:lnTo>
                <a:lnTo>
                  <a:pt x="453" y="452"/>
                </a:lnTo>
                <a:lnTo>
                  <a:pt x="441" y="464"/>
                </a:lnTo>
                <a:lnTo>
                  <a:pt x="427" y="474"/>
                </a:lnTo>
                <a:lnTo>
                  <a:pt x="413" y="484"/>
                </a:lnTo>
                <a:lnTo>
                  <a:pt x="398" y="494"/>
                </a:lnTo>
                <a:lnTo>
                  <a:pt x="382" y="503"/>
                </a:lnTo>
                <a:lnTo>
                  <a:pt x="366" y="510"/>
                </a:lnTo>
                <a:lnTo>
                  <a:pt x="350" y="516"/>
                </a:lnTo>
                <a:lnTo>
                  <a:pt x="334" y="521"/>
                </a:lnTo>
                <a:lnTo>
                  <a:pt x="317" y="525"/>
                </a:lnTo>
                <a:lnTo>
                  <a:pt x="300" y="528"/>
                </a:lnTo>
                <a:lnTo>
                  <a:pt x="283" y="529"/>
                </a:lnTo>
                <a:lnTo>
                  <a:pt x="265" y="530"/>
                </a:lnTo>
                <a:lnTo>
                  <a:pt x="247" y="529"/>
                </a:lnTo>
                <a:lnTo>
                  <a:pt x="230" y="528"/>
                </a:lnTo>
                <a:lnTo>
                  <a:pt x="213" y="525"/>
                </a:lnTo>
                <a:lnTo>
                  <a:pt x="197" y="521"/>
                </a:lnTo>
                <a:lnTo>
                  <a:pt x="181" y="516"/>
                </a:lnTo>
                <a:lnTo>
                  <a:pt x="165" y="510"/>
                </a:lnTo>
                <a:lnTo>
                  <a:pt x="149" y="503"/>
                </a:lnTo>
                <a:lnTo>
                  <a:pt x="133" y="494"/>
                </a:lnTo>
                <a:lnTo>
                  <a:pt x="118" y="484"/>
                </a:lnTo>
                <a:lnTo>
                  <a:pt x="103" y="474"/>
                </a:lnTo>
                <a:lnTo>
                  <a:pt x="90" y="464"/>
                </a:lnTo>
                <a:lnTo>
                  <a:pt x="78" y="452"/>
                </a:lnTo>
                <a:lnTo>
                  <a:pt x="66" y="440"/>
                </a:lnTo>
                <a:lnTo>
                  <a:pt x="56" y="426"/>
                </a:lnTo>
                <a:lnTo>
                  <a:pt x="45" y="412"/>
                </a:lnTo>
                <a:lnTo>
                  <a:pt x="36" y="397"/>
                </a:lnTo>
                <a:lnTo>
                  <a:pt x="27" y="381"/>
                </a:lnTo>
                <a:lnTo>
                  <a:pt x="20" y="366"/>
                </a:lnTo>
                <a:lnTo>
                  <a:pt x="14" y="350"/>
                </a:lnTo>
                <a:lnTo>
                  <a:pt x="9" y="334"/>
                </a:lnTo>
                <a:lnTo>
                  <a:pt x="5" y="317"/>
                </a:lnTo>
                <a:lnTo>
                  <a:pt x="2" y="300"/>
                </a:lnTo>
                <a:lnTo>
                  <a:pt x="1" y="283"/>
                </a:lnTo>
                <a:lnTo>
                  <a:pt x="0" y="265"/>
                </a:lnTo>
                <a:lnTo>
                  <a:pt x="1" y="247"/>
                </a:lnTo>
                <a:lnTo>
                  <a:pt x="2" y="230"/>
                </a:lnTo>
                <a:lnTo>
                  <a:pt x="5" y="213"/>
                </a:lnTo>
                <a:lnTo>
                  <a:pt x="9" y="196"/>
                </a:lnTo>
                <a:lnTo>
                  <a:pt x="14" y="180"/>
                </a:lnTo>
                <a:lnTo>
                  <a:pt x="20" y="164"/>
                </a:lnTo>
                <a:lnTo>
                  <a:pt x="27" y="148"/>
                </a:lnTo>
                <a:lnTo>
                  <a:pt x="36" y="132"/>
                </a:lnTo>
                <a:lnTo>
                  <a:pt x="45" y="117"/>
                </a:lnTo>
                <a:lnTo>
                  <a:pt x="56" y="102"/>
                </a:lnTo>
                <a:lnTo>
                  <a:pt x="66" y="89"/>
                </a:lnTo>
                <a:lnTo>
                  <a:pt x="78" y="77"/>
                </a:lnTo>
                <a:lnTo>
                  <a:pt x="90" y="65"/>
                </a:lnTo>
                <a:lnTo>
                  <a:pt x="103" y="55"/>
                </a:lnTo>
                <a:lnTo>
                  <a:pt x="118" y="44"/>
                </a:lnTo>
                <a:lnTo>
                  <a:pt x="133" y="35"/>
                </a:lnTo>
                <a:lnTo>
                  <a:pt x="149" y="26"/>
                </a:lnTo>
                <a:lnTo>
                  <a:pt x="165" y="19"/>
                </a:lnTo>
                <a:lnTo>
                  <a:pt x="181" y="13"/>
                </a:lnTo>
                <a:lnTo>
                  <a:pt x="197" y="8"/>
                </a:lnTo>
                <a:lnTo>
                  <a:pt x="213" y="5"/>
                </a:lnTo>
                <a:lnTo>
                  <a:pt x="230" y="2"/>
                </a:lnTo>
                <a:lnTo>
                  <a:pt x="247" y="0"/>
                </a:lnTo>
                <a:lnTo>
                  <a:pt x="265" y="0"/>
                </a:lnTo>
                <a:lnTo>
                  <a:pt x="283" y="0"/>
                </a:lnTo>
                <a:lnTo>
                  <a:pt x="300" y="2"/>
                </a:lnTo>
                <a:lnTo>
                  <a:pt x="317" y="5"/>
                </a:lnTo>
                <a:lnTo>
                  <a:pt x="334" y="8"/>
                </a:lnTo>
                <a:lnTo>
                  <a:pt x="350" y="13"/>
                </a:lnTo>
                <a:lnTo>
                  <a:pt x="366" y="19"/>
                </a:lnTo>
                <a:lnTo>
                  <a:pt x="382" y="26"/>
                </a:lnTo>
                <a:lnTo>
                  <a:pt x="398" y="35"/>
                </a:lnTo>
                <a:lnTo>
                  <a:pt x="413" y="44"/>
                </a:lnTo>
                <a:lnTo>
                  <a:pt x="427" y="55"/>
                </a:lnTo>
                <a:lnTo>
                  <a:pt x="441" y="65"/>
                </a:lnTo>
                <a:lnTo>
                  <a:pt x="453" y="77"/>
                </a:lnTo>
                <a:lnTo>
                  <a:pt x="464" y="89"/>
                </a:lnTo>
                <a:lnTo>
                  <a:pt x="475" y="102"/>
                </a:lnTo>
                <a:lnTo>
                  <a:pt x="485" y="117"/>
                </a:lnTo>
                <a:lnTo>
                  <a:pt x="494" y="132"/>
                </a:lnTo>
                <a:lnTo>
                  <a:pt x="503" y="148"/>
                </a:lnTo>
                <a:lnTo>
                  <a:pt x="510" y="164"/>
                </a:lnTo>
                <a:lnTo>
                  <a:pt x="516" y="180"/>
                </a:lnTo>
                <a:lnTo>
                  <a:pt x="521" y="196"/>
                </a:lnTo>
                <a:lnTo>
                  <a:pt x="525" y="213"/>
                </a:lnTo>
                <a:lnTo>
                  <a:pt x="528" y="230"/>
                </a:lnTo>
                <a:lnTo>
                  <a:pt x="529" y="247"/>
                </a:lnTo>
                <a:lnTo>
                  <a:pt x="530" y="265"/>
                </a:lnTo>
                <a:close/>
              </a:path>
            </a:pathLst>
          </a:custGeom>
          <a:solidFill>
            <a:srgbClr val="ffffff"/>
          </a:solidFill>
          <a:ln w="0">
            <a:noFill/>
          </a:ln>
        </p:spPr>
      </p:sp>
      <p:sp>
        <p:nvSpPr>
          <p:cNvPr id="446" name=""/>
          <p:cNvSpPr/>
          <p:nvPr/>
        </p:nvSpPr>
        <p:spPr>
          <a:xfrm>
            <a:off x="7669440" y="4452480"/>
            <a:ext cx="190800" cy="190800"/>
          </a:xfrm>
          <a:custGeom>
            <a:avLst/>
            <a:gdLst/>
            <a:ahLst/>
            <a:rect l="0" t="0" r="r" b="b"/>
            <a:pathLst>
              <a:path w="531" h="531">
                <a:moveTo>
                  <a:pt x="530" y="265"/>
                </a:moveTo>
                <a:lnTo>
                  <a:pt x="529" y="283"/>
                </a:lnTo>
                <a:lnTo>
                  <a:pt x="528" y="300"/>
                </a:lnTo>
                <a:lnTo>
                  <a:pt x="525" y="317"/>
                </a:lnTo>
                <a:lnTo>
                  <a:pt x="521" y="334"/>
                </a:lnTo>
                <a:lnTo>
                  <a:pt x="516" y="350"/>
                </a:lnTo>
                <a:lnTo>
                  <a:pt x="510" y="366"/>
                </a:lnTo>
                <a:lnTo>
                  <a:pt x="503" y="381"/>
                </a:lnTo>
                <a:lnTo>
                  <a:pt x="494" y="397"/>
                </a:lnTo>
                <a:lnTo>
                  <a:pt x="485" y="412"/>
                </a:lnTo>
                <a:lnTo>
                  <a:pt x="475" y="426"/>
                </a:lnTo>
                <a:lnTo>
                  <a:pt x="464" y="440"/>
                </a:lnTo>
                <a:lnTo>
                  <a:pt x="453" y="452"/>
                </a:lnTo>
                <a:lnTo>
                  <a:pt x="441" y="464"/>
                </a:lnTo>
                <a:lnTo>
                  <a:pt x="427" y="474"/>
                </a:lnTo>
                <a:lnTo>
                  <a:pt x="413" y="484"/>
                </a:lnTo>
                <a:lnTo>
                  <a:pt x="398" y="494"/>
                </a:lnTo>
                <a:lnTo>
                  <a:pt x="382" y="503"/>
                </a:lnTo>
                <a:lnTo>
                  <a:pt x="366" y="510"/>
                </a:lnTo>
                <a:lnTo>
                  <a:pt x="350" y="516"/>
                </a:lnTo>
                <a:lnTo>
                  <a:pt x="334" y="521"/>
                </a:lnTo>
                <a:lnTo>
                  <a:pt x="317" y="525"/>
                </a:lnTo>
                <a:lnTo>
                  <a:pt x="300" y="528"/>
                </a:lnTo>
                <a:lnTo>
                  <a:pt x="283" y="529"/>
                </a:lnTo>
                <a:lnTo>
                  <a:pt x="265" y="530"/>
                </a:lnTo>
                <a:lnTo>
                  <a:pt x="247" y="529"/>
                </a:lnTo>
                <a:lnTo>
                  <a:pt x="230" y="528"/>
                </a:lnTo>
                <a:lnTo>
                  <a:pt x="213" y="525"/>
                </a:lnTo>
                <a:lnTo>
                  <a:pt x="197" y="521"/>
                </a:lnTo>
                <a:lnTo>
                  <a:pt x="181" y="516"/>
                </a:lnTo>
                <a:lnTo>
                  <a:pt x="165" y="510"/>
                </a:lnTo>
                <a:lnTo>
                  <a:pt x="149" y="503"/>
                </a:lnTo>
                <a:lnTo>
                  <a:pt x="133" y="494"/>
                </a:lnTo>
                <a:lnTo>
                  <a:pt x="118" y="484"/>
                </a:lnTo>
                <a:lnTo>
                  <a:pt x="103" y="474"/>
                </a:lnTo>
                <a:lnTo>
                  <a:pt x="90" y="464"/>
                </a:lnTo>
                <a:lnTo>
                  <a:pt x="78" y="452"/>
                </a:lnTo>
                <a:lnTo>
                  <a:pt x="66" y="440"/>
                </a:lnTo>
                <a:lnTo>
                  <a:pt x="56" y="426"/>
                </a:lnTo>
                <a:lnTo>
                  <a:pt x="45" y="412"/>
                </a:lnTo>
                <a:lnTo>
                  <a:pt x="36" y="397"/>
                </a:lnTo>
                <a:lnTo>
                  <a:pt x="27" y="381"/>
                </a:lnTo>
                <a:lnTo>
                  <a:pt x="20" y="366"/>
                </a:lnTo>
                <a:lnTo>
                  <a:pt x="14" y="350"/>
                </a:lnTo>
                <a:lnTo>
                  <a:pt x="9" y="334"/>
                </a:lnTo>
                <a:lnTo>
                  <a:pt x="5" y="317"/>
                </a:lnTo>
                <a:lnTo>
                  <a:pt x="2" y="300"/>
                </a:lnTo>
                <a:lnTo>
                  <a:pt x="1" y="283"/>
                </a:lnTo>
                <a:lnTo>
                  <a:pt x="0" y="265"/>
                </a:lnTo>
                <a:lnTo>
                  <a:pt x="1" y="247"/>
                </a:lnTo>
                <a:lnTo>
                  <a:pt x="2" y="230"/>
                </a:lnTo>
                <a:lnTo>
                  <a:pt x="5" y="213"/>
                </a:lnTo>
                <a:lnTo>
                  <a:pt x="9" y="196"/>
                </a:lnTo>
                <a:lnTo>
                  <a:pt x="14" y="180"/>
                </a:lnTo>
                <a:lnTo>
                  <a:pt x="20" y="164"/>
                </a:lnTo>
                <a:lnTo>
                  <a:pt x="27" y="148"/>
                </a:lnTo>
                <a:lnTo>
                  <a:pt x="36" y="132"/>
                </a:lnTo>
                <a:lnTo>
                  <a:pt x="45" y="117"/>
                </a:lnTo>
                <a:lnTo>
                  <a:pt x="56" y="102"/>
                </a:lnTo>
                <a:lnTo>
                  <a:pt x="66" y="89"/>
                </a:lnTo>
                <a:lnTo>
                  <a:pt x="78" y="77"/>
                </a:lnTo>
                <a:lnTo>
                  <a:pt x="90" y="65"/>
                </a:lnTo>
                <a:lnTo>
                  <a:pt x="103" y="55"/>
                </a:lnTo>
                <a:lnTo>
                  <a:pt x="118" y="44"/>
                </a:lnTo>
                <a:lnTo>
                  <a:pt x="133" y="35"/>
                </a:lnTo>
                <a:lnTo>
                  <a:pt x="149" y="26"/>
                </a:lnTo>
                <a:lnTo>
                  <a:pt x="165" y="19"/>
                </a:lnTo>
                <a:lnTo>
                  <a:pt x="181" y="13"/>
                </a:lnTo>
                <a:lnTo>
                  <a:pt x="197" y="8"/>
                </a:lnTo>
                <a:lnTo>
                  <a:pt x="213" y="5"/>
                </a:lnTo>
                <a:lnTo>
                  <a:pt x="230" y="2"/>
                </a:lnTo>
                <a:lnTo>
                  <a:pt x="247" y="0"/>
                </a:lnTo>
                <a:lnTo>
                  <a:pt x="265" y="0"/>
                </a:lnTo>
                <a:lnTo>
                  <a:pt x="283" y="0"/>
                </a:lnTo>
                <a:lnTo>
                  <a:pt x="300" y="2"/>
                </a:lnTo>
                <a:lnTo>
                  <a:pt x="317" y="5"/>
                </a:lnTo>
                <a:lnTo>
                  <a:pt x="334" y="8"/>
                </a:lnTo>
                <a:lnTo>
                  <a:pt x="350" y="13"/>
                </a:lnTo>
                <a:lnTo>
                  <a:pt x="366" y="19"/>
                </a:lnTo>
                <a:lnTo>
                  <a:pt x="382" y="26"/>
                </a:lnTo>
                <a:lnTo>
                  <a:pt x="398" y="35"/>
                </a:lnTo>
                <a:lnTo>
                  <a:pt x="413" y="44"/>
                </a:lnTo>
                <a:lnTo>
                  <a:pt x="427" y="55"/>
                </a:lnTo>
                <a:lnTo>
                  <a:pt x="441" y="65"/>
                </a:lnTo>
                <a:lnTo>
                  <a:pt x="453" y="77"/>
                </a:lnTo>
                <a:lnTo>
                  <a:pt x="464" y="89"/>
                </a:lnTo>
                <a:lnTo>
                  <a:pt x="475" y="102"/>
                </a:lnTo>
                <a:lnTo>
                  <a:pt x="485" y="117"/>
                </a:lnTo>
                <a:lnTo>
                  <a:pt x="494" y="132"/>
                </a:lnTo>
                <a:lnTo>
                  <a:pt x="503" y="148"/>
                </a:lnTo>
                <a:lnTo>
                  <a:pt x="510" y="164"/>
                </a:lnTo>
                <a:lnTo>
                  <a:pt x="516" y="180"/>
                </a:lnTo>
                <a:lnTo>
                  <a:pt x="521" y="196"/>
                </a:lnTo>
                <a:lnTo>
                  <a:pt x="525" y="213"/>
                </a:lnTo>
                <a:lnTo>
                  <a:pt x="528" y="230"/>
                </a:lnTo>
                <a:lnTo>
                  <a:pt x="529" y="247"/>
                </a:lnTo>
                <a:lnTo>
                  <a:pt x="530" y="265"/>
                </a:lnTo>
                <a:close/>
              </a:path>
            </a:pathLst>
          </a:custGeom>
          <a:noFill/>
          <a:ln cap="rnd" w="46080">
            <a:solidFill>
              <a:srgbClr val="f2c02c"/>
            </a:solidFill>
            <a:round/>
          </a:ln>
        </p:spPr>
      </p:sp>
      <p:sp>
        <p:nvSpPr>
          <p:cNvPr id="447" name=""/>
          <p:cNvSpPr/>
          <p:nvPr/>
        </p:nvSpPr>
        <p:spPr>
          <a:xfrm flipH="1">
            <a:off x="9262080" y="291960"/>
            <a:ext cx="164160" cy="164160"/>
          </a:xfrm>
          <a:prstGeom prst="line">
            <a:avLst/>
          </a:prstGeom>
          <a:ln cap="rnd" w="68040">
            <a:solidFill>
              <a:srgbClr val="f2c02c"/>
            </a:solidFill>
            <a:round/>
          </a:ln>
        </p:spPr>
        <p:style>
          <a:lnRef idx="0"/>
          <a:fillRef idx="0"/>
          <a:effectRef idx="0"/>
          <a:fontRef idx="minor"/>
        </p:style>
      </p:sp>
      <p:sp>
        <p:nvSpPr>
          <p:cNvPr id="448" name=""/>
          <p:cNvSpPr/>
          <p:nvPr/>
        </p:nvSpPr>
        <p:spPr>
          <a:xfrm>
            <a:off x="9262080" y="291960"/>
            <a:ext cx="164160" cy="164160"/>
          </a:xfrm>
          <a:prstGeom prst="line">
            <a:avLst/>
          </a:prstGeom>
          <a:ln cap="rnd" w="68040">
            <a:solidFill>
              <a:srgbClr val="f2c02c"/>
            </a:solidFill>
            <a:round/>
          </a:ln>
        </p:spPr>
        <p:style>
          <a:lnRef idx="0"/>
          <a:fillRef idx="0"/>
          <a:effectRef idx="0"/>
          <a:fontRef idx="minor"/>
        </p:style>
      </p:sp>
      <p:sp>
        <p:nvSpPr>
          <p:cNvPr id="449" name=""/>
          <p:cNvSpPr/>
          <p:nvPr/>
        </p:nvSpPr>
        <p:spPr>
          <a:xfrm>
            <a:off x="152640" y="1112040"/>
            <a:ext cx="190800" cy="190800"/>
          </a:xfrm>
          <a:custGeom>
            <a:avLst/>
            <a:gdLst/>
            <a:ahLst/>
            <a:rect l="0" t="0" r="r" b="b"/>
            <a:pathLst>
              <a:path w="531" h="531">
                <a:moveTo>
                  <a:pt x="530" y="265"/>
                </a:moveTo>
                <a:lnTo>
                  <a:pt x="529" y="283"/>
                </a:lnTo>
                <a:lnTo>
                  <a:pt x="528" y="300"/>
                </a:lnTo>
                <a:lnTo>
                  <a:pt x="525" y="317"/>
                </a:lnTo>
                <a:lnTo>
                  <a:pt x="521" y="333"/>
                </a:lnTo>
                <a:lnTo>
                  <a:pt x="516" y="349"/>
                </a:lnTo>
                <a:lnTo>
                  <a:pt x="510" y="365"/>
                </a:lnTo>
                <a:lnTo>
                  <a:pt x="503" y="381"/>
                </a:lnTo>
                <a:lnTo>
                  <a:pt x="494" y="397"/>
                </a:lnTo>
                <a:lnTo>
                  <a:pt x="485" y="412"/>
                </a:lnTo>
                <a:lnTo>
                  <a:pt x="475" y="426"/>
                </a:lnTo>
                <a:lnTo>
                  <a:pt x="464" y="440"/>
                </a:lnTo>
                <a:lnTo>
                  <a:pt x="453" y="452"/>
                </a:lnTo>
                <a:lnTo>
                  <a:pt x="441" y="464"/>
                </a:lnTo>
                <a:lnTo>
                  <a:pt x="427" y="475"/>
                </a:lnTo>
                <a:lnTo>
                  <a:pt x="413" y="485"/>
                </a:lnTo>
                <a:lnTo>
                  <a:pt x="398" y="494"/>
                </a:lnTo>
                <a:lnTo>
                  <a:pt x="382" y="502"/>
                </a:lnTo>
                <a:lnTo>
                  <a:pt x="366" y="510"/>
                </a:lnTo>
                <a:lnTo>
                  <a:pt x="350" y="516"/>
                </a:lnTo>
                <a:lnTo>
                  <a:pt x="334" y="521"/>
                </a:lnTo>
                <a:lnTo>
                  <a:pt x="317" y="525"/>
                </a:lnTo>
                <a:lnTo>
                  <a:pt x="300" y="528"/>
                </a:lnTo>
                <a:lnTo>
                  <a:pt x="283" y="529"/>
                </a:lnTo>
                <a:lnTo>
                  <a:pt x="265" y="530"/>
                </a:lnTo>
                <a:lnTo>
                  <a:pt x="247" y="529"/>
                </a:lnTo>
                <a:lnTo>
                  <a:pt x="230" y="528"/>
                </a:lnTo>
                <a:lnTo>
                  <a:pt x="213" y="525"/>
                </a:lnTo>
                <a:lnTo>
                  <a:pt x="197" y="521"/>
                </a:lnTo>
                <a:lnTo>
                  <a:pt x="181" y="516"/>
                </a:lnTo>
                <a:lnTo>
                  <a:pt x="165" y="510"/>
                </a:lnTo>
                <a:lnTo>
                  <a:pt x="149" y="502"/>
                </a:lnTo>
                <a:lnTo>
                  <a:pt x="133" y="494"/>
                </a:lnTo>
                <a:lnTo>
                  <a:pt x="118" y="485"/>
                </a:lnTo>
                <a:lnTo>
                  <a:pt x="103" y="475"/>
                </a:lnTo>
                <a:lnTo>
                  <a:pt x="90" y="464"/>
                </a:lnTo>
                <a:lnTo>
                  <a:pt x="78" y="452"/>
                </a:lnTo>
                <a:lnTo>
                  <a:pt x="66" y="440"/>
                </a:lnTo>
                <a:lnTo>
                  <a:pt x="56" y="426"/>
                </a:lnTo>
                <a:lnTo>
                  <a:pt x="45" y="412"/>
                </a:lnTo>
                <a:lnTo>
                  <a:pt x="36" y="397"/>
                </a:lnTo>
                <a:lnTo>
                  <a:pt x="27" y="381"/>
                </a:lnTo>
                <a:lnTo>
                  <a:pt x="20" y="365"/>
                </a:lnTo>
                <a:lnTo>
                  <a:pt x="14" y="350"/>
                </a:lnTo>
                <a:lnTo>
                  <a:pt x="9" y="333"/>
                </a:lnTo>
                <a:lnTo>
                  <a:pt x="5" y="317"/>
                </a:lnTo>
                <a:lnTo>
                  <a:pt x="2" y="300"/>
                </a:lnTo>
                <a:lnTo>
                  <a:pt x="1" y="283"/>
                </a:lnTo>
                <a:lnTo>
                  <a:pt x="0" y="265"/>
                </a:lnTo>
                <a:lnTo>
                  <a:pt x="1" y="247"/>
                </a:lnTo>
                <a:lnTo>
                  <a:pt x="2" y="230"/>
                </a:lnTo>
                <a:lnTo>
                  <a:pt x="5" y="213"/>
                </a:lnTo>
                <a:lnTo>
                  <a:pt x="9" y="196"/>
                </a:lnTo>
                <a:lnTo>
                  <a:pt x="14" y="180"/>
                </a:lnTo>
                <a:lnTo>
                  <a:pt x="20" y="164"/>
                </a:lnTo>
                <a:lnTo>
                  <a:pt x="27" y="148"/>
                </a:lnTo>
                <a:lnTo>
                  <a:pt x="36" y="132"/>
                </a:lnTo>
                <a:lnTo>
                  <a:pt x="45" y="117"/>
                </a:lnTo>
                <a:lnTo>
                  <a:pt x="56" y="103"/>
                </a:lnTo>
                <a:lnTo>
                  <a:pt x="66" y="89"/>
                </a:lnTo>
                <a:lnTo>
                  <a:pt x="78" y="77"/>
                </a:lnTo>
                <a:lnTo>
                  <a:pt x="90" y="65"/>
                </a:lnTo>
                <a:lnTo>
                  <a:pt x="103" y="55"/>
                </a:lnTo>
                <a:lnTo>
                  <a:pt x="118" y="44"/>
                </a:lnTo>
                <a:lnTo>
                  <a:pt x="133" y="35"/>
                </a:lnTo>
                <a:lnTo>
                  <a:pt x="149" y="26"/>
                </a:lnTo>
                <a:lnTo>
                  <a:pt x="165" y="19"/>
                </a:lnTo>
                <a:lnTo>
                  <a:pt x="181" y="13"/>
                </a:lnTo>
                <a:lnTo>
                  <a:pt x="197" y="8"/>
                </a:lnTo>
                <a:lnTo>
                  <a:pt x="213" y="5"/>
                </a:lnTo>
                <a:lnTo>
                  <a:pt x="230" y="2"/>
                </a:lnTo>
                <a:lnTo>
                  <a:pt x="247" y="0"/>
                </a:lnTo>
                <a:lnTo>
                  <a:pt x="265" y="0"/>
                </a:lnTo>
                <a:lnTo>
                  <a:pt x="283" y="0"/>
                </a:lnTo>
                <a:lnTo>
                  <a:pt x="300" y="2"/>
                </a:lnTo>
                <a:lnTo>
                  <a:pt x="317" y="5"/>
                </a:lnTo>
                <a:lnTo>
                  <a:pt x="334" y="8"/>
                </a:lnTo>
                <a:lnTo>
                  <a:pt x="350" y="13"/>
                </a:lnTo>
                <a:lnTo>
                  <a:pt x="366" y="19"/>
                </a:lnTo>
                <a:lnTo>
                  <a:pt x="382" y="26"/>
                </a:lnTo>
                <a:lnTo>
                  <a:pt x="398" y="35"/>
                </a:lnTo>
                <a:lnTo>
                  <a:pt x="413" y="44"/>
                </a:lnTo>
                <a:lnTo>
                  <a:pt x="427" y="55"/>
                </a:lnTo>
                <a:lnTo>
                  <a:pt x="441" y="65"/>
                </a:lnTo>
                <a:lnTo>
                  <a:pt x="453" y="77"/>
                </a:lnTo>
                <a:lnTo>
                  <a:pt x="464" y="89"/>
                </a:lnTo>
                <a:lnTo>
                  <a:pt x="475" y="103"/>
                </a:lnTo>
                <a:lnTo>
                  <a:pt x="485" y="117"/>
                </a:lnTo>
                <a:lnTo>
                  <a:pt x="494" y="132"/>
                </a:lnTo>
                <a:lnTo>
                  <a:pt x="503" y="148"/>
                </a:lnTo>
                <a:lnTo>
                  <a:pt x="510" y="164"/>
                </a:lnTo>
                <a:lnTo>
                  <a:pt x="516" y="180"/>
                </a:lnTo>
                <a:lnTo>
                  <a:pt x="521" y="196"/>
                </a:lnTo>
                <a:lnTo>
                  <a:pt x="525" y="212"/>
                </a:lnTo>
                <a:lnTo>
                  <a:pt x="528" y="229"/>
                </a:lnTo>
                <a:lnTo>
                  <a:pt x="529" y="247"/>
                </a:lnTo>
                <a:lnTo>
                  <a:pt x="530" y="265"/>
                </a:lnTo>
                <a:close/>
              </a:path>
            </a:pathLst>
          </a:custGeom>
          <a:solidFill>
            <a:srgbClr val="ffffff"/>
          </a:solidFill>
          <a:ln w="0">
            <a:noFill/>
          </a:ln>
        </p:spPr>
      </p:sp>
      <p:sp>
        <p:nvSpPr>
          <p:cNvPr id="450" name=""/>
          <p:cNvSpPr/>
          <p:nvPr/>
        </p:nvSpPr>
        <p:spPr>
          <a:xfrm>
            <a:off x="152640" y="1112040"/>
            <a:ext cx="190800" cy="190800"/>
          </a:xfrm>
          <a:custGeom>
            <a:avLst/>
            <a:gdLst/>
            <a:ahLst/>
            <a:rect l="0" t="0" r="r" b="b"/>
            <a:pathLst>
              <a:path w="531" h="531">
                <a:moveTo>
                  <a:pt x="530" y="265"/>
                </a:moveTo>
                <a:lnTo>
                  <a:pt x="529" y="283"/>
                </a:lnTo>
                <a:lnTo>
                  <a:pt x="528" y="300"/>
                </a:lnTo>
                <a:lnTo>
                  <a:pt x="525" y="317"/>
                </a:lnTo>
                <a:lnTo>
                  <a:pt x="521" y="333"/>
                </a:lnTo>
                <a:lnTo>
                  <a:pt x="516" y="349"/>
                </a:lnTo>
                <a:lnTo>
                  <a:pt x="510" y="365"/>
                </a:lnTo>
                <a:lnTo>
                  <a:pt x="503" y="381"/>
                </a:lnTo>
                <a:lnTo>
                  <a:pt x="494" y="397"/>
                </a:lnTo>
                <a:lnTo>
                  <a:pt x="485" y="412"/>
                </a:lnTo>
                <a:lnTo>
                  <a:pt x="475" y="426"/>
                </a:lnTo>
                <a:lnTo>
                  <a:pt x="464" y="440"/>
                </a:lnTo>
                <a:lnTo>
                  <a:pt x="453" y="452"/>
                </a:lnTo>
                <a:lnTo>
                  <a:pt x="441" y="464"/>
                </a:lnTo>
                <a:lnTo>
                  <a:pt x="427" y="475"/>
                </a:lnTo>
                <a:lnTo>
                  <a:pt x="413" y="485"/>
                </a:lnTo>
                <a:lnTo>
                  <a:pt x="398" y="494"/>
                </a:lnTo>
                <a:lnTo>
                  <a:pt x="382" y="502"/>
                </a:lnTo>
                <a:lnTo>
                  <a:pt x="366" y="510"/>
                </a:lnTo>
                <a:lnTo>
                  <a:pt x="350" y="516"/>
                </a:lnTo>
                <a:lnTo>
                  <a:pt x="334" y="521"/>
                </a:lnTo>
                <a:lnTo>
                  <a:pt x="317" y="525"/>
                </a:lnTo>
                <a:lnTo>
                  <a:pt x="300" y="528"/>
                </a:lnTo>
                <a:lnTo>
                  <a:pt x="283" y="529"/>
                </a:lnTo>
                <a:lnTo>
                  <a:pt x="265" y="530"/>
                </a:lnTo>
                <a:lnTo>
                  <a:pt x="247" y="529"/>
                </a:lnTo>
                <a:lnTo>
                  <a:pt x="230" y="528"/>
                </a:lnTo>
                <a:lnTo>
                  <a:pt x="213" y="525"/>
                </a:lnTo>
                <a:lnTo>
                  <a:pt x="197" y="521"/>
                </a:lnTo>
                <a:lnTo>
                  <a:pt x="181" y="516"/>
                </a:lnTo>
                <a:lnTo>
                  <a:pt x="165" y="510"/>
                </a:lnTo>
                <a:lnTo>
                  <a:pt x="149" y="502"/>
                </a:lnTo>
                <a:lnTo>
                  <a:pt x="133" y="494"/>
                </a:lnTo>
                <a:lnTo>
                  <a:pt x="118" y="485"/>
                </a:lnTo>
                <a:lnTo>
                  <a:pt x="103" y="475"/>
                </a:lnTo>
                <a:lnTo>
                  <a:pt x="90" y="464"/>
                </a:lnTo>
                <a:lnTo>
                  <a:pt x="78" y="452"/>
                </a:lnTo>
                <a:lnTo>
                  <a:pt x="66" y="440"/>
                </a:lnTo>
                <a:lnTo>
                  <a:pt x="56" y="426"/>
                </a:lnTo>
                <a:lnTo>
                  <a:pt x="45" y="412"/>
                </a:lnTo>
                <a:lnTo>
                  <a:pt x="36" y="397"/>
                </a:lnTo>
                <a:lnTo>
                  <a:pt x="27" y="381"/>
                </a:lnTo>
                <a:lnTo>
                  <a:pt x="20" y="365"/>
                </a:lnTo>
                <a:lnTo>
                  <a:pt x="14" y="350"/>
                </a:lnTo>
                <a:lnTo>
                  <a:pt x="9" y="333"/>
                </a:lnTo>
                <a:lnTo>
                  <a:pt x="5" y="317"/>
                </a:lnTo>
                <a:lnTo>
                  <a:pt x="2" y="300"/>
                </a:lnTo>
                <a:lnTo>
                  <a:pt x="1" y="283"/>
                </a:lnTo>
                <a:lnTo>
                  <a:pt x="0" y="265"/>
                </a:lnTo>
                <a:lnTo>
                  <a:pt x="1" y="247"/>
                </a:lnTo>
                <a:lnTo>
                  <a:pt x="2" y="230"/>
                </a:lnTo>
                <a:lnTo>
                  <a:pt x="5" y="213"/>
                </a:lnTo>
                <a:lnTo>
                  <a:pt x="9" y="196"/>
                </a:lnTo>
                <a:lnTo>
                  <a:pt x="14" y="180"/>
                </a:lnTo>
                <a:lnTo>
                  <a:pt x="20" y="164"/>
                </a:lnTo>
                <a:lnTo>
                  <a:pt x="27" y="148"/>
                </a:lnTo>
                <a:lnTo>
                  <a:pt x="36" y="132"/>
                </a:lnTo>
                <a:lnTo>
                  <a:pt x="45" y="117"/>
                </a:lnTo>
                <a:lnTo>
                  <a:pt x="56" y="103"/>
                </a:lnTo>
                <a:lnTo>
                  <a:pt x="66" y="89"/>
                </a:lnTo>
                <a:lnTo>
                  <a:pt x="78" y="77"/>
                </a:lnTo>
                <a:lnTo>
                  <a:pt x="90" y="65"/>
                </a:lnTo>
                <a:lnTo>
                  <a:pt x="103" y="55"/>
                </a:lnTo>
                <a:lnTo>
                  <a:pt x="118" y="44"/>
                </a:lnTo>
                <a:lnTo>
                  <a:pt x="133" y="35"/>
                </a:lnTo>
                <a:lnTo>
                  <a:pt x="149" y="26"/>
                </a:lnTo>
                <a:lnTo>
                  <a:pt x="165" y="19"/>
                </a:lnTo>
                <a:lnTo>
                  <a:pt x="181" y="13"/>
                </a:lnTo>
                <a:lnTo>
                  <a:pt x="197" y="8"/>
                </a:lnTo>
                <a:lnTo>
                  <a:pt x="213" y="5"/>
                </a:lnTo>
                <a:lnTo>
                  <a:pt x="230" y="2"/>
                </a:lnTo>
                <a:lnTo>
                  <a:pt x="247" y="0"/>
                </a:lnTo>
                <a:lnTo>
                  <a:pt x="265" y="0"/>
                </a:lnTo>
                <a:lnTo>
                  <a:pt x="283" y="0"/>
                </a:lnTo>
                <a:lnTo>
                  <a:pt x="300" y="2"/>
                </a:lnTo>
                <a:lnTo>
                  <a:pt x="317" y="5"/>
                </a:lnTo>
                <a:lnTo>
                  <a:pt x="334" y="8"/>
                </a:lnTo>
                <a:lnTo>
                  <a:pt x="350" y="13"/>
                </a:lnTo>
                <a:lnTo>
                  <a:pt x="366" y="19"/>
                </a:lnTo>
                <a:lnTo>
                  <a:pt x="382" y="26"/>
                </a:lnTo>
                <a:lnTo>
                  <a:pt x="398" y="35"/>
                </a:lnTo>
                <a:lnTo>
                  <a:pt x="413" y="44"/>
                </a:lnTo>
                <a:lnTo>
                  <a:pt x="427" y="55"/>
                </a:lnTo>
                <a:lnTo>
                  <a:pt x="441" y="65"/>
                </a:lnTo>
                <a:lnTo>
                  <a:pt x="453" y="77"/>
                </a:lnTo>
                <a:lnTo>
                  <a:pt x="464" y="89"/>
                </a:lnTo>
                <a:lnTo>
                  <a:pt x="475" y="103"/>
                </a:lnTo>
                <a:lnTo>
                  <a:pt x="485" y="117"/>
                </a:lnTo>
                <a:lnTo>
                  <a:pt x="494" y="132"/>
                </a:lnTo>
                <a:lnTo>
                  <a:pt x="503" y="148"/>
                </a:lnTo>
                <a:lnTo>
                  <a:pt x="510" y="164"/>
                </a:lnTo>
                <a:lnTo>
                  <a:pt x="516" y="180"/>
                </a:lnTo>
                <a:lnTo>
                  <a:pt x="521" y="196"/>
                </a:lnTo>
                <a:lnTo>
                  <a:pt x="525" y="212"/>
                </a:lnTo>
                <a:lnTo>
                  <a:pt x="528" y="229"/>
                </a:lnTo>
                <a:lnTo>
                  <a:pt x="529" y="247"/>
                </a:lnTo>
                <a:lnTo>
                  <a:pt x="530" y="265"/>
                </a:lnTo>
                <a:close/>
              </a:path>
            </a:pathLst>
          </a:custGeom>
          <a:noFill/>
          <a:ln cap="rnd" w="46080">
            <a:solidFill>
              <a:srgbClr val="f2c02c"/>
            </a:solidFill>
            <a:round/>
          </a:ln>
        </p:spPr>
      </p:sp>
      <p:sp>
        <p:nvSpPr>
          <p:cNvPr id="451" name=""/>
          <p:cNvSpPr/>
          <p:nvPr/>
        </p:nvSpPr>
        <p:spPr>
          <a:xfrm>
            <a:off x="225720" y="237600"/>
            <a:ext cx="356760" cy="429480"/>
          </a:xfrm>
          <a:custGeom>
            <a:avLst/>
            <a:gdLst/>
            <a:ahLst/>
            <a:rect l="0" t="0" r="r" b="b"/>
            <a:pathLst>
              <a:path w="992" h="1194">
                <a:moveTo>
                  <a:pt x="496" y="0"/>
                </a:moveTo>
                <a:lnTo>
                  <a:pt x="496" y="0"/>
                </a:lnTo>
                <a:lnTo>
                  <a:pt x="496" y="0"/>
                </a:lnTo>
                <a:lnTo>
                  <a:pt x="462" y="1"/>
                </a:lnTo>
                <a:lnTo>
                  <a:pt x="430" y="4"/>
                </a:lnTo>
                <a:lnTo>
                  <a:pt x="398" y="9"/>
                </a:lnTo>
                <a:lnTo>
                  <a:pt x="367" y="16"/>
                </a:lnTo>
                <a:lnTo>
                  <a:pt x="337" y="25"/>
                </a:lnTo>
                <a:lnTo>
                  <a:pt x="307" y="36"/>
                </a:lnTo>
                <a:lnTo>
                  <a:pt x="278" y="50"/>
                </a:lnTo>
                <a:lnTo>
                  <a:pt x="248" y="66"/>
                </a:lnTo>
                <a:lnTo>
                  <a:pt x="219" y="84"/>
                </a:lnTo>
                <a:lnTo>
                  <a:pt x="193" y="103"/>
                </a:lnTo>
                <a:lnTo>
                  <a:pt x="168" y="123"/>
                </a:lnTo>
                <a:lnTo>
                  <a:pt x="144" y="144"/>
                </a:lnTo>
                <a:lnTo>
                  <a:pt x="123" y="168"/>
                </a:lnTo>
                <a:lnTo>
                  <a:pt x="103" y="193"/>
                </a:lnTo>
                <a:lnTo>
                  <a:pt x="84" y="219"/>
                </a:lnTo>
                <a:lnTo>
                  <a:pt x="66" y="248"/>
                </a:lnTo>
                <a:lnTo>
                  <a:pt x="50" y="278"/>
                </a:lnTo>
                <a:lnTo>
                  <a:pt x="36" y="307"/>
                </a:lnTo>
                <a:lnTo>
                  <a:pt x="25" y="337"/>
                </a:lnTo>
                <a:lnTo>
                  <a:pt x="16" y="367"/>
                </a:lnTo>
                <a:lnTo>
                  <a:pt x="9" y="398"/>
                </a:lnTo>
                <a:lnTo>
                  <a:pt x="4" y="429"/>
                </a:lnTo>
                <a:lnTo>
                  <a:pt x="1" y="461"/>
                </a:lnTo>
                <a:lnTo>
                  <a:pt x="0" y="495"/>
                </a:lnTo>
                <a:lnTo>
                  <a:pt x="0" y="495"/>
                </a:lnTo>
                <a:lnTo>
                  <a:pt x="0" y="495"/>
                </a:lnTo>
                <a:lnTo>
                  <a:pt x="1" y="529"/>
                </a:lnTo>
                <a:lnTo>
                  <a:pt x="4" y="561"/>
                </a:lnTo>
                <a:lnTo>
                  <a:pt x="9" y="593"/>
                </a:lnTo>
                <a:lnTo>
                  <a:pt x="16" y="624"/>
                </a:lnTo>
                <a:lnTo>
                  <a:pt x="25" y="654"/>
                </a:lnTo>
                <a:lnTo>
                  <a:pt x="37" y="684"/>
                </a:lnTo>
                <a:lnTo>
                  <a:pt x="50" y="713"/>
                </a:lnTo>
                <a:lnTo>
                  <a:pt x="66" y="743"/>
                </a:lnTo>
                <a:lnTo>
                  <a:pt x="84" y="772"/>
                </a:lnTo>
                <a:lnTo>
                  <a:pt x="103" y="798"/>
                </a:lnTo>
                <a:lnTo>
                  <a:pt x="123" y="823"/>
                </a:lnTo>
                <a:lnTo>
                  <a:pt x="144" y="846"/>
                </a:lnTo>
                <a:lnTo>
                  <a:pt x="168" y="867"/>
                </a:lnTo>
                <a:lnTo>
                  <a:pt x="193" y="887"/>
                </a:lnTo>
                <a:lnTo>
                  <a:pt x="219" y="906"/>
                </a:lnTo>
                <a:lnTo>
                  <a:pt x="248" y="924"/>
                </a:lnTo>
                <a:lnTo>
                  <a:pt x="269" y="935"/>
                </a:lnTo>
                <a:lnTo>
                  <a:pt x="289" y="945"/>
                </a:lnTo>
                <a:lnTo>
                  <a:pt x="310" y="954"/>
                </a:lnTo>
                <a:lnTo>
                  <a:pt x="332" y="963"/>
                </a:lnTo>
                <a:lnTo>
                  <a:pt x="332" y="963"/>
                </a:lnTo>
                <a:lnTo>
                  <a:pt x="332" y="1135"/>
                </a:lnTo>
                <a:lnTo>
                  <a:pt x="332" y="1141"/>
                </a:lnTo>
                <a:lnTo>
                  <a:pt x="333" y="1147"/>
                </a:lnTo>
                <a:lnTo>
                  <a:pt x="335" y="1152"/>
                </a:lnTo>
                <a:lnTo>
                  <a:pt x="337" y="1157"/>
                </a:lnTo>
                <a:lnTo>
                  <a:pt x="339" y="1163"/>
                </a:lnTo>
                <a:lnTo>
                  <a:pt x="342" y="1167"/>
                </a:lnTo>
                <a:lnTo>
                  <a:pt x="345" y="1172"/>
                </a:lnTo>
                <a:lnTo>
                  <a:pt x="349" y="1176"/>
                </a:lnTo>
                <a:lnTo>
                  <a:pt x="353" y="1180"/>
                </a:lnTo>
                <a:lnTo>
                  <a:pt x="358" y="1183"/>
                </a:lnTo>
                <a:lnTo>
                  <a:pt x="362" y="1186"/>
                </a:lnTo>
                <a:lnTo>
                  <a:pt x="367" y="1188"/>
                </a:lnTo>
                <a:lnTo>
                  <a:pt x="373" y="1190"/>
                </a:lnTo>
                <a:lnTo>
                  <a:pt x="378" y="1192"/>
                </a:lnTo>
                <a:lnTo>
                  <a:pt x="384" y="1193"/>
                </a:lnTo>
                <a:lnTo>
                  <a:pt x="390" y="1193"/>
                </a:lnTo>
                <a:lnTo>
                  <a:pt x="601" y="1193"/>
                </a:lnTo>
                <a:lnTo>
                  <a:pt x="607" y="1193"/>
                </a:lnTo>
                <a:lnTo>
                  <a:pt x="613" y="1192"/>
                </a:lnTo>
                <a:lnTo>
                  <a:pt x="618" y="1190"/>
                </a:lnTo>
                <a:lnTo>
                  <a:pt x="624" y="1188"/>
                </a:lnTo>
                <a:lnTo>
                  <a:pt x="629" y="1186"/>
                </a:lnTo>
                <a:lnTo>
                  <a:pt x="633" y="1183"/>
                </a:lnTo>
                <a:lnTo>
                  <a:pt x="638" y="1180"/>
                </a:lnTo>
                <a:lnTo>
                  <a:pt x="642" y="1176"/>
                </a:lnTo>
                <a:lnTo>
                  <a:pt x="646" y="1172"/>
                </a:lnTo>
                <a:lnTo>
                  <a:pt x="649" y="1167"/>
                </a:lnTo>
                <a:lnTo>
                  <a:pt x="652" y="1163"/>
                </a:lnTo>
                <a:lnTo>
                  <a:pt x="654" y="1157"/>
                </a:lnTo>
                <a:lnTo>
                  <a:pt x="656" y="1152"/>
                </a:lnTo>
                <a:lnTo>
                  <a:pt x="658" y="1147"/>
                </a:lnTo>
                <a:lnTo>
                  <a:pt x="659" y="1141"/>
                </a:lnTo>
                <a:lnTo>
                  <a:pt x="659" y="1135"/>
                </a:lnTo>
                <a:lnTo>
                  <a:pt x="659" y="963"/>
                </a:lnTo>
                <a:lnTo>
                  <a:pt x="659" y="963"/>
                </a:lnTo>
                <a:lnTo>
                  <a:pt x="659" y="963"/>
                </a:lnTo>
                <a:lnTo>
                  <a:pt x="681" y="954"/>
                </a:lnTo>
                <a:lnTo>
                  <a:pt x="702" y="945"/>
                </a:lnTo>
                <a:lnTo>
                  <a:pt x="722" y="935"/>
                </a:lnTo>
                <a:lnTo>
                  <a:pt x="743" y="924"/>
                </a:lnTo>
                <a:lnTo>
                  <a:pt x="772" y="906"/>
                </a:lnTo>
                <a:lnTo>
                  <a:pt x="798" y="887"/>
                </a:lnTo>
                <a:lnTo>
                  <a:pt x="823" y="867"/>
                </a:lnTo>
                <a:lnTo>
                  <a:pt x="847" y="846"/>
                </a:lnTo>
                <a:lnTo>
                  <a:pt x="868" y="823"/>
                </a:lnTo>
                <a:lnTo>
                  <a:pt x="888" y="798"/>
                </a:lnTo>
                <a:lnTo>
                  <a:pt x="907" y="772"/>
                </a:lnTo>
                <a:lnTo>
                  <a:pt x="925" y="743"/>
                </a:lnTo>
                <a:lnTo>
                  <a:pt x="941" y="713"/>
                </a:lnTo>
                <a:lnTo>
                  <a:pt x="954" y="684"/>
                </a:lnTo>
                <a:lnTo>
                  <a:pt x="966" y="654"/>
                </a:lnTo>
                <a:lnTo>
                  <a:pt x="975" y="624"/>
                </a:lnTo>
                <a:lnTo>
                  <a:pt x="982" y="593"/>
                </a:lnTo>
                <a:lnTo>
                  <a:pt x="987" y="561"/>
                </a:lnTo>
                <a:lnTo>
                  <a:pt x="990" y="529"/>
                </a:lnTo>
                <a:lnTo>
                  <a:pt x="991" y="495"/>
                </a:lnTo>
                <a:lnTo>
                  <a:pt x="991" y="495"/>
                </a:lnTo>
                <a:lnTo>
                  <a:pt x="991" y="495"/>
                </a:lnTo>
                <a:lnTo>
                  <a:pt x="990" y="461"/>
                </a:lnTo>
                <a:lnTo>
                  <a:pt x="987" y="429"/>
                </a:lnTo>
                <a:lnTo>
                  <a:pt x="982" y="398"/>
                </a:lnTo>
                <a:lnTo>
                  <a:pt x="975" y="367"/>
                </a:lnTo>
                <a:lnTo>
                  <a:pt x="966" y="337"/>
                </a:lnTo>
                <a:lnTo>
                  <a:pt x="954" y="307"/>
                </a:lnTo>
                <a:lnTo>
                  <a:pt x="941" y="278"/>
                </a:lnTo>
                <a:lnTo>
                  <a:pt x="925" y="248"/>
                </a:lnTo>
                <a:lnTo>
                  <a:pt x="907" y="219"/>
                </a:lnTo>
                <a:lnTo>
                  <a:pt x="888" y="193"/>
                </a:lnTo>
                <a:lnTo>
                  <a:pt x="868" y="168"/>
                </a:lnTo>
                <a:lnTo>
                  <a:pt x="847" y="144"/>
                </a:lnTo>
                <a:lnTo>
                  <a:pt x="823" y="123"/>
                </a:lnTo>
                <a:lnTo>
                  <a:pt x="798" y="103"/>
                </a:lnTo>
                <a:lnTo>
                  <a:pt x="772" y="84"/>
                </a:lnTo>
                <a:lnTo>
                  <a:pt x="743" y="66"/>
                </a:lnTo>
                <a:lnTo>
                  <a:pt x="713" y="50"/>
                </a:lnTo>
                <a:lnTo>
                  <a:pt x="684" y="36"/>
                </a:lnTo>
                <a:lnTo>
                  <a:pt x="654" y="25"/>
                </a:lnTo>
                <a:lnTo>
                  <a:pt x="624" y="16"/>
                </a:lnTo>
                <a:lnTo>
                  <a:pt x="593" y="9"/>
                </a:lnTo>
                <a:lnTo>
                  <a:pt x="562" y="4"/>
                </a:lnTo>
                <a:lnTo>
                  <a:pt x="529" y="1"/>
                </a:lnTo>
                <a:lnTo>
                  <a:pt x="496" y="0"/>
                </a:lnTo>
                <a:close/>
              </a:path>
            </a:pathLst>
          </a:custGeom>
          <a:noFill/>
          <a:ln cap="sq" w="28800">
            <a:solidFill>
              <a:srgbClr val="ffffff"/>
            </a:solidFill>
            <a:miter/>
          </a:ln>
        </p:spPr>
      </p:sp>
      <p:sp>
        <p:nvSpPr>
          <p:cNvPr id="452" name=""/>
          <p:cNvSpPr/>
          <p:nvPr/>
        </p:nvSpPr>
        <p:spPr>
          <a:xfrm>
            <a:off x="320400" y="667080"/>
            <a:ext cx="167400" cy="42120"/>
          </a:xfrm>
          <a:custGeom>
            <a:avLst/>
            <a:gdLst/>
            <a:ahLst/>
            <a:rect l="0" t="0" r="r" b="b"/>
            <a:pathLst>
              <a:path w="466" h="118">
                <a:moveTo>
                  <a:pt x="233" y="117"/>
                </a:moveTo>
                <a:lnTo>
                  <a:pt x="407" y="117"/>
                </a:lnTo>
                <a:lnTo>
                  <a:pt x="413" y="117"/>
                </a:lnTo>
                <a:lnTo>
                  <a:pt x="419" y="116"/>
                </a:lnTo>
                <a:lnTo>
                  <a:pt x="424" y="114"/>
                </a:lnTo>
                <a:lnTo>
                  <a:pt x="430" y="112"/>
                </a:lnTo>
                <a:lnTo>
                  <a:pt x="435" y="110"/>
                </a:lnTo>
                <a:lnTo>
                  <a:pt x="439" y="107"/>
                </a:lnTo>
                <a:lnTo>
                  <a:pt x="444" y="103"/>
                </a:lnTo>
                <a:lnTo>
                  <a:pt x="448" y="100"/>
                </a:lnTo>
                <a:lnTo>
                  <a:pt x="452" y="95"/>
                </a:lnTo>
                <a:lnTo>
                  <a:pt x="455" y="91"/>
                </a:lnTo>
                <a:lnTo>
                  <a:pt x="458" y="86"/>
                </a:lnTo>
                <a:lnTo>
                  <a:pt x="460" y="81"/>
                </a:lnTo>
                <a:lnTo>
                  <a:pt x="462" y="76"/>
                </a:lnTo>
                <a:lnTo>
                  <a:pt x="464" y="70"/>
                </a:lnTo>
                <a:lnTo>
                  <a:pt x="465" y="64"/>
                </a:lnTo>
                <a:lnTo>
                  <a:pt x="465" y="58"/>
                </a:lnTo>
                <a:lnTo>
                  <a:pt x="465" y="52"/>
                </a:lnTo>
                <a:lnTo>
                  <a:pt x="464" y="46"/>
                </a:lnTo>
                <a:lnTo>
                  <a:pt x="462" y="41"/>
                </a:lnTo>
                <a:lnTo>
                  <a:pt x="460" y="35"/>
                </a:lnTo>
                <a:lnTo>
                  <a:pt x="458" y="30"/>
                </a:lnTo>
                <a:lnTo>
                  <a:pt x="455" y="25"/>
                </a:lnTo>
                <a:lnTo>
                  <a:pt x="452" y="21"/>
                </a:lnTo>
                <a:lnTo>
                  <a:pt x="448" y="17"/>
                </a:lnTo>
                <a:lnTo>
                  <a:pt x="444" y="13"/>
                </a:lnTo>
                <a:lnTo>
                  <a:pt x="439" y="10"/>
                </a:lnTo>
                <a:lnTo>
                  <a:pt x="435" y="7"/>
                </a:lnTo>
                <a:lnTo>
                  <a:pt x="430" y="4"/>
                </a:lnTo>
                <a:lnTo>
                  <a:pt x="424" y="3"/>
                </a:lnTo>
                <a:lnTo>
                  <a:pt x="419" y="1"/>
                </a:lnTo>
                <a:lnTo>
                  <a:pt x="413" y="0"/>
                </a:lnTo>
                <a:lnTo>
                  <a:pt x="407" y="0"/>
                </a:lnTo>
                <a:lnTo>
                  <a:pt x="58" y="0"/>
                </a:lnTo>
                <a:lnTo>
                  <a:pt x="52" y="0"/>
                </a:lnTo>
                <a:lnTo>
                  <a:pt x="46" y="1"/>
                </a:lnTo>
                <a:lnTo>
                  <a:pt x="41" y="3"/>
                </a:lnTo>
                <a:lnTo>
                  <a:pt x="35" y="4"/>
                </a:lnTo>
                <a:lnTo>
                  <a:pt x="30" y="7"/>
                </a:lnTo>
                <a:lnTo>
                  <a:pt x="26" y="10"/>
                </a:lnTo>
                <a:lnTo>
                  <a:pt x="21" y="13"/>
                </a:lnTo>
                <a:lnTo>
                  <a:pt x="17" y="17"/>
                </a:lnTo>
                <a:lnTo>
                  <a:pt x="13" y="21"/>
                </a:lnTo>
                <a:lnTo>
                  <a:pt x="10" y="25"/>
                </a:lnTo>
                <a:lnTo>
                  <a:pt x="7" y="30"/>
                </a:lnTo>
                <a:lnTo>
                  <a:pt x="5" y="35"/>
                </a:lnTo>
                <a:lnTo>
                  <a:pt x="3" y="41"/>
                </a:lnTo>
                <a:lnTo>
                  <a:pt x="1" y="46"/>
                </a:lnTo>
                <a:lnTo>
                  <a:pt x="0" y="52"/>
                </a:lnTo>
                <a:lnTo>
                  <a:pt x="0" y="58"/>
                </a:lnTo>
                <a:lnTo>
                  <a:pt x="0" y="64"/>
                </a:lnTo>
                <a:lnTo>
                  <a:pt x="1" y="70"/>
                </a:lnTo>
                <a:lnTo>
                  <a:pt x="3" y="76"/>
                </a:lnTo>
                <a:lnTo>
                  <a:pt x="5" y="81"/>
                </a:lnTo>
                <a:lnTo>
                  <a:pt x="7" y="86"/>
                </a:lnTo>
                <a:lnTo>
                  <a:pt x="10" y="91"/>
                </a:lnTo>
                <a:lnTo>
                  <a:pt x="13" y="95"/>
                </a:lnTo>
                <a:lnTo>
                  <a:pt x="17" y="100"/>
                </a:lnTo>
                <a:lnTo>
                  <a:pt x="21" y="103"/>
                </a:lnTo>
                <a:lnTo>
                  <a:pt x="26" y="107"/>
                </a:lnTo>
                <a:lnTo>
                  <a:pt x="30" y="110"/>
                </a:lnTo>
                <a:lnTo>
                  <a:pt x="35" y="112"/>
                </a:lnTo>
                <a:lnTo>
                  <a:pt x="41" y="114"/>
                </a:lnTo>
                <a:lnTo>
                  <a:pt x="46" y="116"/>
                </a:lnTo>
                <a:lnTo>
                  <a:pt x="52" y="117"/>
                </a:lnTo>
                <a:lnTo>
                  <a:pt x="58" y="117"/>
                </a:lnTo>
                <a:lnTo>
                  <a:pt x="233" y="117"/>
                </a:lnTo>
                <a:close/>
              </a:path>
            </a:pathLst>
          </a:custGeom>
          <a:noFill/>
          <a:ln cap="rnd" w="28800">
            <a:solidFill>
              <a:srgbClr val="ffffff"/>
            </a:solidFill>
            <a:round/>
          </a:ln>
        </p:spPr>
      </p:sp>
      <p:sp>
        <p:nvSpPr>
          <p:cNvPr id="453" name=""/>
          <p:cNvSpPr/>
          <p:nvPr/>
        </p:nvSpPr>
        <p:spPr>
          <a:xfrm>
            <a:off x="336600" y="708480"/>
            <a:ext cx="135000" cy="41760"/>
          </a:xfrm>
          <a:custGeom>
            <a:avLst/>
            <a:gdLst/>
            <a:ahLst/>
            <a:rect l="0" t="0" r="r" b="b"/>
            <a:pathLst>
              <a:path w="376" h="117">
                <a:moveTo>
                  <a:pt x="188" y="116"/>
                </a:moveTo>
                <a:lnTo>
                  <a:pt x="317" y="116"/>
                </a:lnTo>
                <a:lnTo>
                  <a:pt x="323" y="116"/>
                </a:lnTo>
                <a:lnTo>
                  <a:pt x="329" y="115"/>
                </a:lnTo>
                <a:lnTo>
                  <a:pt x="334" y="113"/>
                </a:lnTo>
                <a:lnTo>
                  <a:pt x="340" y="111"/>
                </a:lnTo>
                <a:lnTo>
                  <a:pt x="345" y="109"/>
                </a:lnTo>
                <a:lnTo>
                  <a:pt x="349" y="106"/>
                </a:lnTo>
                <a:lnTo>
                  <a:pt x="354" y="103"/>
                </a:lnTo>
                <a:lnTo>
                  <a:pt x="358" y="99"/>
                </a:lnTo>
                <a:lnTo>
                  <a:pt x="362" y="95"/>
                </a:lnTo>
                <a:lnTo>
                  <a:pt x="365" y="90"/>
                </a:lnTo>
                <a:lnTo>
                  <a:pt x="368" y="86"/>
                </a:lnTo>
                <a:lnTo>
                  <a:pt x="370" y="81"/>
                </a:lnTo>
                <a:lnTo>
                  <a:pt x="372" y="75"/>
                </a:lnTo>
                <a:lnTo>
                  <a:pt x="374" y="70"/>
                </a:lnTo>
                <a:lnTo>
                  <a:pt x="375" y="64"/>
                </a:lnTo>
                <a:lnTo>
                  <a:pt x="375" y="58"/>
                </a:lnTo>
                <a:lnTo>
                  <a:pt x="375" y="58"/>
                </a:lnTo>
                <a:lnTo>
                  <a:pt x="375" y="52"/>
                </a:lnTo>
                <a:lnTo>
                  <a:pt x="374" y="46"/>
                </a:lnTo>
                <a:lnTo>
                  <a:pt x="372" y="41"/>
                </a:lnTo>
                <a:lnTo>
                  <a:pt x="370" y="35"/>
                </a:lnTo>
                <a:lnTo>
                  <a:pt x="368" y="30"/>
                </a:lnTo>
                <a:lnTo>
                  <a:pt x="365" y="26"/>
                </a:lnTo>
                <a:lnTo>
                  <a:pt x="362" y="21"/>
                </a:lnTo>
                <a:lnTo>
                  <a:pt x="358" y="17"/>
                </a:lnTo>
                <a:lnTo>
                  <a:pt x="354" y="13"/>
                </a:lnTo>
                <a:lnTo>
                  <a:pt x="349" y="10"/>
                </a:lnTo>
                <a:lnTo>
                  <a:pt x="345" y="7"/>
                </a:lnTo>
                <a:lnTo>
                  <a:pt x="340" y="5"/>
                </a:lnTo>
                <a:lnTo>
                  <a:pt x="334" y="3"/>
                </a:lnTo>
                <a:lnTo>
                  <a:pt x="329" y="1"/>
                </a:lnTo>
                <a:lnTo>
                  <a:pt x="323" y="0"/>
                </a:lnTo>
                <a:lnTo>
                  <a:pt x="317" y="0"/>
                </a:lnTo>
                <a:lnTo>
                  <a:pt x="58" y="0"/>
                </a:lnTo>
                <a:lnTo>
                  <a:pt x="52" y="0"/>
                </a:lnTo>
                <a:lnTo>
                  <a:pt x="46" y="1"/>
                </a:lnTo>
                <a:lnTo>
                  <a:pt x="41" y="3"/>
                </a:lnTo>
                <a:lnTo>
                  <a:pt x="35" y="5"/>
                </a:lnTo>
                <a:lnTo>
                  <a:pt x="30" y="7"/>
                </a:lnTo>
                <a:lnTo>
                  <a:pt x="26" y="10"/>
                </a:lnTo>
                <a:lnTo>
                  <a:pt x="21" y="13"/>
                </a:lnTo>
                <a:lnTo>
                  <a:pt x="17" y="17"/>
                </a:lnTo>
                <a:lnTo>
                  <a:pt x="13" y="21"/>
                </a:lnTo>
                <a:lnTo>
                  <a:pt x="10" y="26"/>
                </a:lnTo>
                <a:lnTo>
                  <a:pt x="7" y="30"/>
                </a:lnTo>
                <a:lnTo>
                  <a:pt x="5" y="35"/>
                </a:lnTo>
                <a:lnTo>
                  <a:pt x="3" y="41"/>
                </a:lnTo>
                <a:lnTo>
                  <a:pt x="1" y="46"/>
                </a:lnTo>
                <a:lnTo>
                  <a:pt x="0" y="52"/>
                </a:lnTo>
                <a:lnTo>
                  <a:pt x="0" y="58"/>
                </a:lnTo>
                <a:lnTo>
                  <a:pt x="0" y="58"/>
                </a:lnTo>
                <a:lnTo>
                  <a:pt x="0" y="64"/>
                </a:lnTo>
                <a:lnTo>
                  <a:pt x="1" y="70"/>
                </a:lnTo>
                <a:lnTo>
                  <a:pt x="3" y="75"/>
                </a:lnTo>
                <a:lnTo>
                  <a:pt x="5" y="81"/>
                </a:lnTo>
                <a:lnTo>
                  <a:pt x="7" y="86"/>
                </a:lnTo>
                <a:lnTo>
                  <a:pt x="10" y="90"/>
                </a:lnTo>
                <a:lnTo>
                  <a:pt x="13" y="95"/>
                </a:lnTo>
                <a:lnTo>
                  <a:pt x="17" y="99"/>
                </a:lnTo>
                <a:lnTo>
                  <a:pt x="21" y="103"/>
                </a:lnTo>
                <a:lnTo>
                  <a:pt x="26" y="106"/>
                </a:lnTo>
                <a:lnTo>
                  <a:pt x="30" y="109"/>
                </a:lnTo>
                <a:lnTo>
                  <a:pt x="35" y="111"/>
                </a:lnTo>
                <a:lnTo>
                  <a:pt x="41" y="113"/>
                </a:lnTo>
                <a:lnTo>
                  <a:pt x="46" y="115"/>
                </a:lnTo>
                <a:lnTo>
                  <a:pt x="52" y="116"/>
                </a:lnTo>
                <a:lnTo>
                  <a:pt x="58" y="116"/>
                </a:lnTo>
                <a:lnTo>
                  <a:pt x="188" y="116"/>
                </a:lnTo>
                <a:close/>
              </a:path>
            </a:pathLst>
          </a:custGeom>
          <a:noFill/>
          <a:ln cap="rnd" w="28800">
            <a:solidFill>
              <a:srgbClr val="ffffff"/>
            </a:solidFill>
            <a:round/>
          </a:ln>
        </p:spPr>
      </p:sp>
      <p:sp>
        <p:nvSpPr>
          <p:cNvPr id="454" name=""/>
          <p:cNvSpPr/>
          <p:nvPr/>
        </p:nvSpPr>
        <p:spPr>
          <a:xfrm>
            <a:off x="323280" y="356040"/>
            <a:ext cx="163440" cy="311040"/>
          </a:xfrm>
          <a:custGeom>
            <a:avLst/>
            <a:gdLst/>
            <a:ahLst/>
            <a:rect l="0" t="0" r="r" b="b"/>
            <a:pathLst>
              <a:path w="455" h="865">
                <a:moveTo>
                  <a:pt x="165" y="864"/>
                </a:moveTo>
                <a:lnTo>
                  <a:pt x="173" y="457"/>
                </a:lnTo>
                <a:lnTo>
                  <a:pt x="174" y="443"/>
                </a:lnTo>
                <a:lnTo>
                  <a:pt x="177" y="431"/>
                </a:lnTo>
                <a:lnTo>
                  <a:pt x="182" y="419"/>
                </a:lnTo>
                <a:lnTo>
                  <a:pt x="188" y="408"/>
                </a:lnTo>
                <a:lnTo>
                  <a:pt x="195" y="397"/>
                </a:lnTo>
                <a:lnTo>
                  <a:pt x="203" y="387"/>
                </a:lnTo>
                <a:lnTo>
                  <a:pt x="223" y="368"/>
                </a:lnTo>
                <a:lnTo>
                  <a:pt x="245" y="351"/>
                </a:lnTo>
                <a:lnTo>
                  <a:pt x="270" y="334"/>
                </a:lnTo>
                <a:lnTo>
                  <a:pt x="324" y="302"/>
                </a:lnTo>
                <a:lnTo>
                  <a:pt x="375" y="270"/>
                </a:lnTo>
                <a:lnTo>
                  <a:pt x="399" y="252"/>
                </a:lnTo>
                <a:lnTo>
                  <a:pt x="419" y="232"/>
                </a:lnTo>
                <a:lnTo>
                  <a:pt x="428" y="222"/>
                </a:lnTo>
                <a:lnTo>
                  <a:pt x="435" y="211"/>
                </a:lnTo>
                <a:lnTo>
                  <a:pt x="442" y="200"/>
                </a:lnTo>
                <a:lnTo>
                  <a:pt x="447" y="188"/>
                </a:lnTo>
                <a:lnTo>
                  <a:pt x="451" y="175"/>
                </a:lnTo>
                <a:lnTo>
                  <a:pt x="453" y="161"/>
                </a:lnTo>
                <a:lnTo>
                  <a:pt x="454" y="147"/>
                </a:lnTo>
                <a:lnTo>
                  <a:pt x="453" y="132"/>
                </a:lnTo>
                <a:lnTo>
                  <a:pt x="450" y="119"/>
                </a:lnTo>
                <a:lnTo>
                  <a:pt x="447" y="109"/>
                </a:lnTo>
                <a:lnTo>
                  <a:pt x="442" y="99"/>
                </a:lnTo>
                <a:lnTo>
                  <a:pt x="435" y="92"/>
                </a:lnTo>
                <a:lnTo>
                  <a:pt x="428" y="85"/>
                </a:lnTo>
                <a:lnTo>
                  <a:pt x="420" y="79"/>
                </a:lnTo>
                <a:lnTo>
                  <a:pt x="410" y="75"/>
                </a:lnTo>
                <a:lnTo>
                  <a:pt x="400" y="72"/>
                </a:lnTo>
                <a:lnTo>
                  <a:pt x="390" y="70"/>
                </a:lnTo>
                <a:lnTo>
                  <a:pt x="379" y="69"/>
                </a:lnTo>
                <a:lnTo>
                  <a:pt x="355" y="70"/>
                </a:lnTo>
                <a:lnTo>
                  <a:pt x="331" y="74"/>
                </a:lnTo>
                <a:lnTo>
                  <a:pt x="307" y="82"/>
                </a:lnTo>
                <a:lnTo>
                  <a:pt x="284" y="91"/>
                </a:lnTo>
                <a:lnTo>
                  <a:pt x="262" y="103"/>
                </a:lnTo>
                <a:lnTo>
                  <a:pt x="244" y="116"/>
                </a:lnTo>
                <a:lnTo>
                  <a:pt x="235" y="123"/>
                </a:lnTo>
                <a:lnTo>
                  <a:pt x="228" y="130"/>
                </a:lnTo>
                <a:lnTo>
                  <a:pt x="223" y="138"/>
                </a:lnTo>
                <a:lnTo>
                  <a:pt x="218" y="145"/>
                </a:lnTo>
                <a:lnTo>
                  <a:pt x="214" y="153"/>
                </a:lnTo>
                <a:lnTo>
                  <a:pt x="213" y="161"/>
                </a:lnTo>
                <a:lnTo>
                  <a:pt x="212" y="168"/>
                </a:lnTo>
                <a:lnTo>
                  <a:pt x="214" y="175"/>
                </a:lnTo>
                <a:lnTo>
                  <a:pt x="217" y="183"/>
                </a:lnTo>
                <a:lnTo>
                  <a:pt x="222" y="190"/>
                </a:lnTo>
                <a:lnTo>
                  <a:pt x="226" y="194"/>
                </a:lnTo>
                <a:lnTo>
                  <a:pt x="231" y="198"/>
                </a:lnTo>
                <a:lnTo>
                  <a:pt x="235" y="200"/>
                </a:lnTo>
                <a:lnTo>
                  <a:pt x="240" y="202"/>
                </a:lnTo>
                <a:lnTo>
                  <a:pt x="244" y="203"/>
                </a:lnTo>
                <a:lnTo>
                  <a:pt x="248" y="202"/>
                </a:lnTo>
                <a:lnTo>
                  <a:pt x="253" y="201"/>
                </a:lnTo>
                <a:lnTo>
                  <a:pt x="256" y="199"/>
                </a:lnTo>
                <a:lnTo>
                  <a:pt x="260" y="197"/>
                </a:lnTo>
                <a:lnTo>
                  <a:pt x="264" y="193"/>
                </a:lnTo>
                <a:lnTo>
                  <a:pt x="267" y="190"/>
                </a:lnTo>
                <a:lnTo>
                  <a:pt x="270" y="185"/>
                </a:lnTo>
                <a:lnTo>
                  <a:pt x="276" y="174"/>
                </a:lnTo>
                <a:lnTo>
                  <a:pt x="280" y="162"/>
                </a:lnTo>
                <a:lnTo>
                  <a:pt x="283" y="148"/>
                </a:lnTo>
                <a:lnTo>
                  <a:pt x="284" y="134"/>
                </a:lnTo>
                <a:lnTo>
                  <a:pt x="284" y="119"/>
                </a:lnTo>
                <a:lnTo>
                  <a:pt x="281" y="103"/>
                </a:lnTo>
                <a:lnTo>
                  <a:pt x="277" y="89"/>
                </a:lnTo>
                <a:lnTo>
                  <a:pt x="270" y="74"/>
                </a:lnTo>
                <a:lnTo>
                  <a:pt x="266" y="68"/>
                </a:lnTo>
                <a:lnTo>
                  <a:pt x="261" y="61"/>
                </a:lnTo>
                <a:lnTo>
                  <a:pt x="256" y="55"/>
                </a:lnTo>
                <a:lnTo>
                  <a:pt x="250" y="50"/>
                </a:lnTo>
                <a:lnTo>
                  <a:pt x="242" y="44"/>
                </a:lnTo>
                <a:lnTo>
                  <a:pt x="231" y="37"/>
                </a:lnTo>
                <a:lnTo>
                  <a:pt x="218" y="30"/>
                </a:lnTo>
                <a:lnTo>
                  <a:pt x="203" y="23"/>
                </a:lnTo>
                <a:lnTo>
                  <a:pt x="187" y="16"/>
                </a:lnTo>
                <a:lnTo>
                  <a:pt x="169" y="10"/>
                </a:lnTo>
                <a:lnTo>
                  <a:pt x="151" y="5"/>
                </a:lnTo>
                <a:lnTo>
                  <a:pt x="132" y="2"/>
                </a:lnTo>
                <a:lnTo>
                  <a:pt x="113" y="0"/>
                </a:lnTo>
                <a:lnTo>
                  <a:pt x="94" y="1"/>
                </a:lnTo>
                <a:lnTo>
                  <a:pt x="76" y="4"/>
                </a:lnTo>
                <a:lnTo>
                  <a:pt x="67" y="6"/>
                </a:lnTo>
                <a:lnTo>
                  <a:pt x="59" y="10"/>
                </a:lnTo>
                <a:lnTo>
                  <a:pt x="50" y="14"/>
                </a:lnTo>
                <a:lnTo>
                  <a:pt x="42" y="19"/>
                </a:lnTo>
                <a:lnTo>
                  <a:pt x="35" y="25"/>
                </a:lnTo>
                <a:lnTo>
                  <a:pt x="28" y="32"/>
                </a:lnTo>
                <a:lnTo>
                  <a:pt x="21" y="40"/>
                </a:lnTo>
                <a:lnTo>
                  <a:pt x="15" y="49"/>
                </a:lnTo>
                <a:lnTo>
                  <a:pt x="10" y="59"/>
                </a:lnTo>
                <a:lnTo>
                  <a:pt x="5" y="71"/>
                </a:lnTo>
                <a:lnTo>
                  <a:pt x="1" y="82"/>
                </a:lnTo>
                <a:lnTo>
                  <a:pt x="0" y="94"/>
                </a:lnTo>
                <a:lnTo>
                  <a:pt x="1" y="105"/>
                </a:lnTo>
                <a:lnTo>
                  <a:pt x="3" y="117"/>
                </a:lnTo>
                <a:lnTo>
                  <a:pt x="7" y="129"/>
                </a:lnTo>
                <a:lnTo>
                  <a:pt x="12" y="141"/>
                </a:lnTo>
                <a:lnTo>
                  <a:pt x="27" y="165"/>
                </a:lnTo>
                <a:lnTo>
                  <a:pt x="46" y="189"/>
                </a:lnTo>
                <a:lnTo>
                  <a:pt x="69" y="213"/>
                </a:lnTo>
                <a:lnTo>
                  <a:pt x="122" y="261"/>
                </a:lnTo>
                <a:lnTo>
                  <a:pt x="177" y="309"/>
                </a:lnTo>
                <a:lnTo>
                  <a:pt x="227" y="355"/>
                </a:lnTo>
                <a:lnTo>
                  <a:pt x="248" y="378"/>
                </a:lnTo>
                <a:lnTo>
                  <a:pt x="264" y="400"/>
                </a:lnTo>
                <a:lnTo>
                  <a:pt x="270" y="411"/>
                </a:lnTo>
                <a:lnTo>
                  <a:pt x="275" y="422"/>
                </a:lnTo>
                <a:lnTo>
                  <a:pt x="278" y="432"/>
                </a:lnTo>
                <a:lnTo>
                  <a:pt x="280" y="443"/>
                </a:lnTo>
                <a:lnTo>
                  <a:pt x="281" y="483"/>
                </a:lnTo>
                <a:lnTo>
                  <a:pt x="281" y="540"/>
                </a:lnTo>
                <a:lnTo>
                  <a:pt x="278" y="682"/>
                </a:lnTo>
                <a:lnTo>
                  <a:pt x="273" y="864"/>
                </a:lnTo>
                <a:lnTo>
                  <a:pt x="165" y="864"/>
                </a:lnTo>
                <a:close/>
              </a:path>
            </a:pathLst>
          </a:custGeom>
          <a:noFill/>
          <a:ln cap="rnd" w="28800">
            <a:solidFill>
              <a:srgbClr val="ffffff"/>
            </a:solidFill>
            <a:round/>
          </a:ln>
        </p:spPr>
      </p:sp>
      <p:sp>
        <p:nvSpPr>
          <p:cNvPr id="455" name=""/>
          <p:cNvSpPr/>
          <p:nvPr/>
        </p:nvSpPr>
        <p:spPr>
          <a:xfrm>
            <a:off x="404280" y="79560"/>
            <a:ext cx="0" cy="61200"/>
          </a:xfrm>
          <a:prstGeom prst="line">
            <a:avLst/>
          </a:prstGeom>
          <a:ln cap="rnd" w="28800">
            <a:solidFill>
              <a:srgbClr val="ffffff"/>
            </a:solidFill>
            <a:round/>
          </a:ln>
        </p:spPr>
        <p:style>
          <a:lnRef idx="0"/>
          <a:fillRef idx="0"/>
          <a:effectRef idx="0"/>
          <a:fontRef idx="minor"/>
        </p:style>
      </p:sp>
      <p:sp>
        <p:nvSpPr>
          <p:cNvPr id="456" name=""/>
          <p:cNvSpPr/>
          <p:nvPr/>
        </p:nvSpPr>
        <p:spPr>
          <a:xfrm flipH="1">
            <a:off x="615600" y="168120"/>
            <a:ext cx="43200" cy="43560"/>
          </a:xfrm>
          <a:prstGeom prst="line">
            <a:avLst/>
          </a:prstGeom>
          <a:ln cap="rnd" w="28800">
            <a:solidFill>
              <a:srgbClr val="ffffff"/>
            </a:solidFill>
            <a:round/>
          </a:ln>
        </p:spPr>
        <p:style>
          <a:lnRef idx="0"/>
          <a:fillRef idx="0"/>
          <a:effectRef idx="0"/>
          <a:fontRef idx="minor"/>
        </p:style>
      </p:sp>
      <p:sp>
        <p:nvSpPr>
          <p:cNvPr id="457" name=""/>
          <p:cNvSpPr/>
          <p:nvPr/>
        </p:nvSpPr>
        <p:spPr>
          <a:xfrm flipH="1">
            <a:off x="664560" y="405360"/>
            <a:ext cx="61200" cy="0"/>
          </a:xfrm>
          <a:prstGeom prst="line">
            <a:avLst/>
          </a:prstGeom>
          <a:ln cap="rnd" w="28800">
            <a:solidFill>
              <a:srgbClr val="ffffff"/>
            </a:solidFill>
            <a:round/>
          </a:ln>
        </p:spPr>
        <p:style>
          <a:lnRef idx="0"/>
          <a:fillRef idx="0"/>
          <a:effectRef idx="0"/>
          <a:fontRef idx="minor"/>
        </p:style>
      </p:sp>
      <p:sp>
        <p:nvSpPr>
          <p:cNvPr id="458" name=""/>
          <p:cNvSpPr/>
          <p:nvPr/>
        </p:nvSpPr>
        <p:spPr>
          <a:xfrm>
            <a:off x="149400" y="168120"/>
            <a:ext cx="43560" cy="43560"/>
          </a:xfrm>
          <a:prstGeom prst="line">
            <a:avLst/>
          </a:prstGeom>
          <a:ln cap="rnd" w="28800">
            <a:solidFill>
              <a:srgbClr val="ffffff"/>
            </a:solidFill>
            <a:round/>
          </a:ln>
        </p:spPr>
        <p:style>
          <a:lnRef idx="0"/>
          <a:fillRef idx="0"/>
          <a:effectRef idx="0"/>
          <a:fontRef idx="minor"/>
        </p:style>
      </p:sp>
      <p:sp>
        <p:nvSpPr>
          <p:cNvPr id="459" name=""/>
          <p:cNvSpPr/>
          <p:nvPr/>
        </p:nvSpPr>
        <p:spPr>
          <a:xfrm>
            <a:off x="82440" y="405360"/>
            <a:ext cx="61200" cy="0"/>
          </a:xfrm>
          <a:prstGeom prst="line">
            <a:avLst/>
          </a:prstGeom>
          <a:ln cap="rnd" w="28800">
            <a:solidFill>
              <a:srgbClr val="ffffff"/>
            </a:solidFill>
            <a:round/>
          </a:ln>
        </p:spPr>
        <p:style>
          <a:lnRef idx="0"/>
          <a:fillRef idx="0"/>
          <a:effectRef idx="0"/>
          <a:fontRef idx="minor"/>
        </p:style>
      </p:sp>
      <p:sp>
        <p:nvSpPr>
          <p:cNvPr id="460" name=""/>
          <p:cNvSpPr/>
          <p:nvPr/>
        </p:nvSpPr>
        <p:spPr>
          <a:xfrm>
            <a:off x="212400" y="217080"/>
            <a:ext cx="357120" cy="429840"/>
          </a:xfrm>
          <a:custGeom>
            <a:avLst/>
            <a:gdLst/>
            <a:ahLst/>
            <a:rect l="0" t="0" r="r" b="b"/>
            <a:pathLst>
              <a:path w="993" h="1195">
                <a:moveTo>
                  <a:pt x="496" y="0"/>
                </a:moveTo>
                <a:lnTo>
                  <a:pt x="496" y="0"/>
                </a:lnTo>
                <a:lnTo>
                  <a:pt x="496" y="0"/>
                </a:lnTo>
                <a:lnTo>
                  <a:pt x="462" y="1"/>
                </a:lnTo>
                <a:lnTo>
                  <a:pt x="430" y="4"/>
                </a:lnTo>
                <a:lnTo>
                  <a:pt x="398" y="9"/>
                </a:lnTo>
                <a:lnTo>
                  <a:pt x="367" y="16"/>
                </a:lnTo>
                <a:lnTo>
                  <a:pt x="337" y="25"/>
                </a:lnTo>
                <a:lnTo>
                  <a:pt x="307" y="36"/>
                </a:lnTo>
                <a:lnTo>
                  <a:pt x="278" y="50"/>
                </a:lnTo>
                <a:lnTo>
                  <a:pt x="248" y="66"/>
                </a:lnTo>
                <a:lnTo>
                  <a:pt x="219" y="84"/>
                </a:lnTo>
                <a:lnTo>
                  <a:pt x="193" y="103"/>
                </a:lnTo>
                <a:lnTo>
                  <a:pt x="168" y="123"/>
                </a:lnTo>
                <a:lnTo>
                  <a:pt x="145" y="144"/>
                </a:lnTo>
                <a:lnTo>
                  <a:pt x="123" y="168"/>
                </a:lnTo>
                <a:lnTo>
                  <a:pt x="103" y="193"/>
                </a:lnTo>
                <a:lnTo>
                  <a:pt x="85" y="219"/>
                </a:lnTo>
                <a:lnTo>
                  <a:pt x="67" y="248"/>
                </a:lnTo>
                <a:lnTo>
                  <a:pt x="51" y="278"/>
                </a:lnTo>
                <a:lnTo>
                  <a:pt x="37" y="307"/>
                </a:lnTo>
                <a:lnTo>
                  <a:pt x="26" y="337"/>
                </a:lnTo>
                <a:lnTo>
                  <a:pt x="16" y="367"/>
                </a:lnTo>
                <a:lnTo>
                  <a:pt x="9" y="398"/>
                </a:lnTo>
                <a:lnTo>
                  <a:pt x="4" y="430"/>
                </a:lnTo>
                <a:lnTo>
                  <a:pt x="1" y="462"/>
                </a:lnTo>
                <a:lnTo>
                  <a:pt x="0" y="496"/>
                </a:lnTo>
                <a:lnTo>
                  <a:pt x="0" y="496"/>
                </a:lnTo>
                <a:lnTo>
                  <a:pt x="0" y="496"/>
                </a:lnTo>
                <a:lnTo>
                  <a:pt x="1" y="529"/>
                </a:lnTo>
                <a:lnTo>
                  <a:pt x="4" y="562"/>
                </a:lnTo>
                <a:lnTo>
                  <a:pt x="10" y="593"/>
                </a:lnTo>
                <a:lnTo>
                  <a:pt x="17" y="624"/>
                </a:lnTo>
                <a:lnTo>
                  <a:pt x="26" y="654"/>
                </a:lnTo>
                <a:lnTo>
                  <a:pt x="37" y="684"/>
                </a:lnTo>
                <a:lnTo>
                  <a:pt x="51" y="713"/>
                </a:lnTo>
                <a:lnTo>
                  <a:pt x="67" y="743"/>
                </a:lnTo>
                <a:lnTo>
                  <a:pt x="85" y="771"/>
                </a:lnTo>
                <a:lnTo>
                  <a:pt x="103" y="798"/>
                </a:lnTo>
                <a:lnTo>
                  <a:pt x="123" y="823"/>
                </a:lnTo>
                <a:lnTo>
                  <a:pt x="145" y="846"/>
                </a:lnTo>
                <a:lnTo>
                  <a:pt x="168" y="868"/>
                </a:lnTo>
                <a:lnTo>
                  <a:pt x="193" y="888"/>
                </a:lnTo>
                <a:lnTo>
                  <a:pt x="219" y="906"/>
                </a:lnTo>
                <a:lnTo>
                  <a:pt x="248" y="924"/>
                </a:lnTo>
                <a:lnTo>
                  <a:pt x="269" y="936"/>
                </a:lnTo>
                <a:lnTo>
                  <a:pt x="290" y="946"/>
                </a:lnTo>
                <a:lnTo>
                  <a:pt x="310" y="955"/>
                </a:lnTo>
                <a:lnTo>
                  <a:pt x="332" y="963"/>
                </a:lnTo>
                <a:lnTo>
                  <a:pt x="332" y="963"/>
                </a:lnTo>
                <a:lnTo>
                  <a:pt x="332" y="1135"/>
                </a:lnTo>
                <a:lnTo>
                  <a:pt x="332" y="1141"/>
                </a:lnTo>
                <a:lnTo>
                  <a:pt x="333" y="1147"/>
                </a:lnTo>
                <a:lnTo>
                  <a:pt x="335" y="1153"/>
                </a:lnTo>
                <a:lnTo>
                  <a:pt x="337" y="1158"/>
                </a:lnTo>
                <a:lnTo>
                  <a:pt x="339" y="1163"/>
                </a:lnTo>
                <a:lnTo>
                  <a:pt x="342" y="1168"/>
                </a:lnTo>
                <a:lnTo>
                  <a:pt x="345" y="1173"/>
                </a:lnTo>
                <a:lnTo>
                  <a:pt x="349" y="1177"/>
                </a:lnTo>
                <a:lnTo>
                  <a:pt x="353" y="1181"/>
                </a:lnTo>
                <a:lnTo>
                  <a:pt x="358" y="1184"/>
                </a:lnTo>
                <a:lnTo>
                  <a:pt x="363" y="1187"/>
                </a:lnTo>
                <a:lnTo>
                  <a:pt x="368" y="1189"/>
                </a:lnTo>
                <a:lnTo>
                  <a:pt x="373" y="1191"/>
                </a:lnTo>
                <a:lnTo>
                  <a:pt x="379" y="1193"/>
                </a:lnTo>
                <a:lnTo>
                  <a:pt x="385" y="1194"/>
                </a:lnTo>
                <a:lnTo>
                  <a:pt x="391" y="1194"/>
                </a:lnTo>
                <a:lnTo>
                  <a:pt x="602" y="1194"/>
                </a:lnTo>
                <a:lnTo>
                  <a:pt x="608" y="1194"/>
                </a:lnTo>
                <a:lnTo>
                  <a:pt x="614" y="1193"/>
                </a:lnTo>
                <a:lnTo>
                  <a:pt x="619" y="1191"/>
                </a:lnTo>
                <a:lnTo>
                  <a:pt x="625" y="1189"/>
                </a:lnTo>
                <a:lnTo>
                  <a:pt x="630" y="1187"/>
                </a:lnTo>
                <a:lnTo>
                  <a:pt x="634" y="1184"/>
                </a:lnTo>
                <a:lnTo>
                  <a:pt x="639" y="1181"/>
                </a:lnTo>
                <a:lnTo>
                  <a:pt x="643" y="1177"/>
                </a:lnTo>
                <a:lnTo>
                  <a:pt x="647" y="1173"/>
                </a:lnTo>
                <a:lnTo>
                  <a:pt x="650" y="1168"/>
                </a:lnTo>
                <a:lnTo>
                  <a:pt x="653" y="1163"/>
                </a:lnTo>
                <a:lnTo>
                  <a:pt x="655" y="1158"/>
                </a:lnTo>
                <a:lnTo>
                  <a:pt x="657" y="1153"/>
                </a:lnTo>
                <a:lnTo>
                  <a:pt x="659" y="1147"/>
                </a:lnTo>
                <a:lnTo>
                  <a:pt x="660" y="1141"/>
                </a:lnTo>
                <a:lnTo>
                  <a:pt x="660" y="1135"/>
                </a:lnTo>
                <a:lnTo>
                  <a:pt x="660" y="963"/>
                </a:lnTo>
                <a:lnTo>
                  <a:pt x="660" y="963"/>
                </a:lnTo>
                <a:lnTo>
                  <a:pt x="660" y="963"/>
                </a:lnTo>
                <a:lnTo>
                  <a:pt x="682" y="955"/>
                </a:lnTo>
                <a:lnTo>
                  <a:pt x="703" y="945"/>
                </a:lnTo>
                <a:lnTo>
                  <a:pt x="723" y="935"/>
                </a:lnTo>
                <a:lnTo>
                  <a:pt x="744" y="924"/>
                </a:lnTo>
                <a:lnTo>
                  <a:pt x="772" y="906"/>
                </a:lnTo>
                <a:lnTo>
                  <a:pt x="799" y="888"/>
                </a:lnTo>
                <a:lnTo>
                  <a:pt x="824" y="867"/>
                </a:lnTo>
                <a:lnTo>
                  <a:pt x="847" y="846"/>
                </a:lnTo>
                <a:lnTo>
                  <a:pt x="869" y="823"/>
                </a:lnTo>
                <a:lnTo>
                  <a:pt x="889" y="798"/>
                </a:lnTo>
                <a:lnTo>
                  <a:pt x="907" y="771"/>
                </a:lnTo>
                <a:lnTo>
                  <a:pt x="925" y="743"/>
                </a:lnTo>
                <a:lnTo>
                  <a:pt x="941" y="713"/>
                </a:lnTo>
                <a:lnTo>
                  <a:pt x="955" y="684"/>
                </a:lnTo>
                <a:lnTo>
                  <a:pt x="966" y="654"/>
                </a:lnTo>
                <a:lnTo>
                  <a:pt x="976" y="624"/>
                </a:lnTo>
                <a:lnTo>
                  <a:pt x="983" y="593"/>
                </a:lnTo>
                <a:lnTo>
                  <a:pt x="988" y="562"/>
                </a:lnTo>
                <a:lnTo>
                  <a:pt x="991" y="529"/>
                </a:lnTo>
                <a:lnTo>
                  <a:pt x="992" y="496"/>
                </a:lnTo>
                <a:lnTo>
                  <a:pt x="992" y="496"/>
                </a:lnTo>
                <a:lnTo>
                  <a:pt x="992" y="496"/>
                </a:lnTo>
                <a:lnTo>
                  <a:pt x="991" y="462"/>
                </a:lnTo>
                <a:lnTo>
                  <a:pt x="988" y="430"/>
                </a:lnTo>
                <a:lnTo>
                  <a:pt x="983" y="398"/>
                </a:lnTo>
                <a:lnTo>
                  <a:pt x="976" y="367"/>
                </a:lnTo>
                <a:lnTo>
                  <a:pt x="966" y="337"/>
                </a:lnTo>
                <a:lnTo>
                  <a:pt x="955" y="307"/>
                </a:lnTo>
                <a:lnTo>
                  <a:pt x="941" y="278"/>
                </a:lnTo>
                <a:lnTo>
                  <a:pt x="925" y="248"/>
                </a:lnTo>
                <a:lnTo>
                  <a:pt x="907" y="219"/>
                </a:lnTo>
                <a:lnTo>
                  <a:pt x="889" y="193"/>
                </a:lnTo>
                <a:lnTo>
                  <a:pt x="869" y="168"/>
                </a:lnTo>
                <a:lnTo>
                  <a:pt x="847" y="144"/>
                </a:lnTo>
                <a:lnTo>
                  <a:pt x="824" y="123"/>
                </a:lnTo>
                <a:lnTo>
                  <a:pt x="799" y="103"/>
                </a:lnTo>
                <a:lnTo>
                  <a:pt x="773" y="84"/>
                </a:lnTo>
                <a:lnTo>
                  <a:pt x="744" y="66"/>
                </a:lnTo>
                <a:lnTo>
                  <a:pt x="714" y="50"/>
                </a:lnTo>
                <a:lnTo>
                  <a:pt x="685" y="36"/>
                </a:lnTo>
                <a:lnTo>
                  <a:pt x="655" y="25"/>
                </a:lnTo>
                <a:lnTo>
                  <a:pt x="624" y="16"/>
                </a:lnTo>
                <a:lnTo>
                  <a:pt x="594" y="9"/>
                </a:lnTo>
                <a:lnTo>
                  <a:pt x="562" y="4"/>
                </a:lnTo>
                <a:lnTo>
                  <a:pt x="530" y="1"/>
                </a:lnTo>
                <a:lnTo>
                  <a:pt x="496" y="0"/>
                </a:lnTo>
                <a:close/>
              </a:path>
            </a:pathLst>
          </a:custGeom>
          <a:noFill/>
          <a:ln cap="sq" w="28800">
            <a:solidFill>
              <a:srgbClr val="000000"/>
            </a:solidFill>
            <a:miter/>
          </a:ln>
        </p:spPr>
      </p:sp>
      <p:sp>
        <p:nvSpPr>
          <p:cNvPr id="461" name=""/>
          <p:cNvSpPr/>
          <p:nvPr/>
        </p:nvSpPr>
        <p:spPr>
          <a:xfrm>
            <a:off x="307080" y="646920"/>
            <a:ext cx="167760" cy="41760"/>
          </a:xfrm>
          <a:custGeom>
            <a:avLst/>
            <a:gdLst/>
            <a:ahLst/>
            <a:rect l="0" t="0" r="r" b="b"/>
            <a:pathLst>
              <a:path w="467" h="117">
                <a:moveTo>
                  <a:pt x="233" y="116"/>
                </a:moveTo>
                <a:lnTo>
                  <a:pt x="408" y="116"/>
                </a:lnTo>
                <a:lnTo>
                  <a:pt x="414" y="116"/>
                </a:lnTo>
                <a:lnTo>
                  <a:pt x="420" y="115"/>
                </a:lnTo>
                <a:lnTo>
                  <a:pt x="425" y="113"/>
                </a:lnTo>
                <a:lnTo>
                  <a:pt x="431" y="111"/>
                </a:lnTo>
                <a:lnTo>
                  <a:pt x="436" y="109"/>
                </a:lnTo>
                <a:lnTo>
                  <a:pt x="440" y="106"/>
                </a:lnTo>
                <a:lnTo>
                  <a:pt x="445" y="103"/>
                </a:lnTo>
                <a:lnTo>
                  <a:pt x="449" y="99"/>
                </a:lnTo>
                <a:lnTo>
                  <a:pt x="453" y="95"/>
                </a:lnTo>
                <a:lnTo>
                  <a:pt x="456" y="90"/>
                </a:lnTo>
                <a:lnTo>
                  <a:pt x="459" y="86"/>
                </a:lnTo>
                <a:lnTo>
                  <a:pt x="461" y="81"/>
                </a:lnTo>
                <a:lnTo>
                  <a:pt x="463" y="75"/>
                </a:lnTo>
                <a:lnTo>
                  <a:pt x="465" y="70"/>
                </a:lnTo>
                <a:lnTo>
                  <a:pt x="466" y="64"/>
                </a:lnTo>
                <a:lnTo>
                  <a:pt x="466" y="58"/>
                </a:lnTo>
                <a:lnTo>
                  <a:pt x="466" y="52"/>
                </a:lnTo>
                <a:lnTo>
                  <a:pt x="465" y="46"/>
                </a:lnTo>
                <a:lnTo>
                  <a:pt x="463" y="41"/>
                </a:lnTo>
                <a:lnTo>
                  <a:pt x="461" y="35"/>
                </a:lnTo>
                <a:lnTo>
                  <a:pt x="459" y="30"/>
                </a:lnTo>
                <a:lnTo>
                  <a:pt x="456" y="26"/>
                </a:lnTo>
                <a:lnTo>
                  <a:pt x="453" y="21"/>
                </a:lnTo>
                <a:lnTo>
                  <a:pt x="449" y="17"/>
                </a:lnTo>
                <a:lnTo>
                  <a:pt x="445" y="13"/>
                </a:lnTo>
                <a:lnTo>
                  <a:pt x="440" y="10"/>
                </a:lnTo>
                <a:lnTo>
                  <a:pt x="436" y="7"/>
                </a:lnTo>
                <a:lnTo>
                  <a:pt x="431" y="5"/>
                </a:lnTo>
                <a:lnTo>
                  <a:pt x="425" y="3"/>
                </a:lnTo>
                <a:lnTo>
                  <a:pt x="420" y="1"/>
                </a:lnTo>
                <a:lnTo>
                  <a:pt x="414" y="0"/>
                </a:lnTo>
                <a:lnTo>
                  <a:pt x="408" y="0"/>
                </a:lnTo>
                <a:lnTo>
                  <a:pt x="59" y="0"/>
                </a:lnTo>
                <a:lnTo>
                  <a:pt x="53" y="0"/>
                </a:lnTo>
                <a:lnTo>
                  <a:pt x="47" y="1"/>
                </a:lnTo>
                <a:lnTo>
                  <a:pt x="41" y="3"/>
                </a:lnTo>
                <a:lnTo>
                  <a:pt x="36" y="5"/>
                </a:lnTo>
                <a:lnTo>
                  <a:pt x="31" y="7"/>
                </a:lnTo>
                <a:lnTo>
                  <a:pt x="26" y="10"/>
                </a:lnTo>
                <a:lnTo>
                  <a:pt x="21" y="13"/>
                </a:lnTo>
                <a:lnTo>
                  <a:pt x="17" y="17"/>
                </a:lnTo>
                <a:lnTo>
                  <a:pt x="13" y="21"/>
                </a:lnTo>
                <a:lnTo>
                  <a:pt x="10" y="26"/>
                </a:lnTo>
                <a:lnTo>
                  <a:pt x="7" y="30"/>
                </a:lnTo>
                <a:lnTo>
                  <a:pt x="5" y="35"/>
                </a:lnTo>
                <a:lnTo>
                  <a:pt x="3" y="41"/>
                </a:lnTo>
                <a:lnTo>
                  <a:pt x="1" y="46"/>
                </a:lnTo>
                <a:lnTo>
                  <a:pt x="0" y="52"/>
                </a:lnTo>
                <a:lnTo>
                  <a:pt x="0" y="58"/>
                </a:lnTo>
                <a:lnTo>
                  <a:pt x="0" y="64"/>
                </a:lnTo>
                <a:lnTo>
                  <a:pt x="1" y="70"/>
                </a:lnTo>
                <a:lnTo>
                  <a:pt x="3" y="75"/>
                </a:lnTo>
                <a:lnTo>
                  <a:pt x="5" y="81"/>
                </a:lnTo>
                <a:lnTo>
                  <a:pt x="7" y="86"/>
                </a:lnTo>
                <a:lnTo>
                  <a:pt x="10" y="90"/>
                </a:lnTo>
                <a:lnTo>
                  <a:pt x="13" y="95"/>
                </a:lnTo>
                <a:lnTo>
                  <a:pt x="17" y="99"/>
                </a:lnTo>
                <a:lnTo>
                  <a:pt x="21" y="103"/>
                </a:lnTo>
                <a:lnTo>
                  <a:pt x="26" y="106"/>
                </a:lnTo>
                <a:lnTo>
                  <a:pt x="31" y="109"/>
                </a:lnTo>
                <a:lnTo>
                  <a:pt x="36" y="111"/>
                </a:lnTo>
                <a:lnTo>
                  <a:pt x="41" y="113"/>
                </a:lnTo>
                <a:lnTo>
                  <a:pt x="47" y="115"/>
                </a:lnTo>
                <a:lnTo>
                  <a:pt x="53" y="116"/>
                </a:lnTo>
                <a:lnTo>
                  <a:pt x="59" y="116"/>
                </a:lnTo>
                <a:lnTo>
                  <a:pt x="233" y="116"/>
                </a:lnTo>
                <a:close/>
              </a:path>
            </a:pathLst>
          </a:custGeom>
          <a:noFill/>
          <a:ln cap="rnd" w="28800">
            <a:solidFill>
              <a:srgbClr val="000000"/>
            </a:solidFill>
            <a:round/>
          </a:ln>
        </p:spPr>
      </p:sp>
      <p:sp>
        <p:nvSpPr>
          <p:cNvPr id="462" name=""/>
          <p:cNvSpPr/>
          <p:nvPr/>
        </p:nvSpPr>
        <p:spPr>
          <a:xfrm>
            <a:off x="323280" y="687960"/>
            <a:ext cx="135360" cy="42120"/>
          </a:xfrm>
          <a:custGeom>
            <a:avLst/>
            <a:gdLst/>
            <a:ahLst/>
            <a:rect l="0" t="0" r="r" b="b"/>
            <a:pathLst>
              <a:path w="377" h="118">
                <a:moveTo>
                  <a:pt x="188" y="117"/>
                </a:moveTo>
                <a:lnTo>
                  <a:pt x="318" y="117"/>
                </a:lnTo>
                <a:lnTo>
                  <a:pt x="324" y="117"/>
                </a:lnTo>
                <a:lnTo>
                  <a:pt x="330" y="116"/>
                </a:lnTo>
                <a:lnTo>
                  <a:pt x="335" y="114"/>
                </a:lnTo>
                <a:lnTo>
                  <a:pt x="341" y="112"/>
                </a:lnTo>
                <a:lnTo>
                  <a:pt x="346" y="110"/>
                </a:lnTo>
                <a:lnTo>
                  <a:pt x="350" y="107"/>
                </a:lnTo>
                <a:lnTo>
                  <a:pt x="355" y="104"/>
                </a:lnTo>
                <a:lnTo>
                  <a:pt x="359" y="100"/>
                </a:lnTo>
                <a:lnTo>
                  <a:pt x="363" y="96"/>
                </a:lnTo>
                <a:lnTo>
                  <a:pt x="366" y="91"/>
                </a:lnTo>
                <a:lnTo>
                  <a:pt x="369" y="87"/>
                </a:lnTo>
                <a:lnTo>
                  <a:pt x="371" y="82"/>
                </a:lnTo>
                <a:lnTo>
                  <a:pt x="373" y="76"/>
                </a:lnTo>
                <a:lnTo>
                  <a:pt x="375" y="71"/>
                </a:lnTo>
                <a:lnTo>
                  <a:pt x="376" y="65"/>
                </a:lnTo>
                <a:lnTo>
                  <a:pt x="376" y="59"/>
                </a:lnTo>
                <a:lnTo>
                  <a:pt x="376" y="59"/>
                </a:lnTo>
                <a:lnTo>
                  <a:pt x="376" y="53"/>
                </a:lnTo>
                <a:lnTo>
                  <a:pt x="375" y="47"/>
                </a:lnTo>
                <a:lnTo>
                  <a:pt x="373" y="41"/>
                </a:lnTo>
                <a:lnTo>
                  <a:pt x="371" y="36"/>
                </a:lnTo>
                <a:lnTo>
                  <a:pt x="369" y="31"/>
                </a:lnTo>
                <a:lnTo>
                  <a:pt x="366" y="26"/>
                </a:lnTo>
                <a:lnTo>
                  <a:pt x="363" y="21"/>
                </a:lnTo>
                <a:lnTo>
                  <a:pt x="359" y="17"/>
                </a:lnTo>
                <a:lnTo>
                  <a:pt x="355" y="13"/>
                </a:lnTo>
                <a:lnTo>
                  <a:pt x="350" y="10"/>
                </a:lnTo>
                <a:lnTo>
                  <a:pt x="346" y="7"/>
                </a:lnTo>
                <a:lnTo>
                  <a:pt x="341" y="5"/>
                </a:lnTo>
                <a:lnTo>
                  <a:pt x="335" y="3"/>
                </a:lnTo>
                <a:lnTo>
                  <a:pt x="330" y="1"/>
                </a:lnTo>
                <a:lnTo>
                  <a:pt x="324" y="0"/>
                </a:lnTo>
                <a:lnTo>
                  <a:pt x="318" y="0"/>
                </a:lnTo>
                <a:lnTo>
                  <a:pt x="59" y="0"/>
                </a:lnTo>
                <a:lnTo>
                  <a:pt x="53" y="0"/>
                </a:lnTo>
                <a:lnTo>
                  <a:pt x="47" y="1"/>
                </a:lnTo>
                <a:lnTo>
                  <a:pt x="41" y="3"/>
                </a:lnTo>
                <a:lnTo>
                  <a:pt x="36" y="5"/>
                </a:lnTo>
                <a:lnTo>
                  <a:pt x="31" y="7"/>
                </a:lnTo>
                <a:lnTo>
                  <a:pt x="26" y="10"/>
                </a:lnTo>
                <a:lnTo>
                  <a:pt x="21" y="13"/>
                </a:lnTo>
                <a:lnTo>
                  <a:pt x="17" y="17"/>
                </a:lnTo>
                <a:lnTo>
                  <a:pt x="13" y="21"/>
                </a:lnTo>
                <a:lnTo>
                  <a:pt x="10" y="26"/>
                </a:lnTo>
                <a:lnTo>
                  <a:pt x="7" y="31"/>
                </a:lnTo>
                <a:lnTo>
                  <a:pt x="5" y="36"/>
                </a:lnTo>
                <a:lnTo>
                  <a:pt x="3" y="41"/>
                </a:lnTo>
                <a:lnTo>
                  <a:pt x="1" y="47"/>
                </a:lnTo>
                <a:lnTo>
                  <a:pt x="0" y="53"/>
                </a:lnTo>
                <a:lnTo>
                  <a:pt x="0" y="59"/>
                </a:lnTo>
                <a:lnTo>
                  <a:pt x="0" y="59"/>
                </a:lnTo>
                <a:lnTo>
                  <a:pt x="0" y="65"/>
                </a:lnTo>
                <a:lnTo>
                  <a:pt x="1" y="71"/>
                </a:lnTo>
                <a:lnTo>
                  <a:pt x="3" y="76"/>
                </a:lnTo>
                <a:lnTo>
                  <a:pt x="5" y="82"/>
                </a:lnTo>
                <a:lnTo>
                  <a:pt x="7" y="87"/>
                </a:lnTo>
                <a:lnTo>
                  <a:pt x="10" y="91"/>
                </a:lnTo>
                <a:lnTo>
                  <a:pt x="13" y="96"/>
                </a:lnTo>
                <a:lnTo>
                  <a:pt x="17" y="100"/>
                </a:lnTo>
                <a:lnTo>
                  <a:pt x="21" y="104"/>
                </a:lnTo>
                <a:lnTo>
                  <a:pt x="26" y="107"/>
                </a:lnTo>
                <a:lnTo>
                  <a:pt x="31" y="110"/>
                </a:lnTo>
                <a:lnTo>
                  <a:pt x="36" y="112"/>
                </a:lnTo>
                <a:lnTo>
                  <a:pt x="41" y="114"/>
                </a:lnTo>
                <a:lnTo>
                  <a:pt x="47" y="116"/>
                </a:lnTo>
                <a:lnTo>
                  <a:pt x="53" y="117"/>
                </a:lnTo>
                <a:lnTo>
                  <a:pt x="59" y="117"/>
                </a:lnTo>
                <a:lnTo>
                  <a:pt x="188" y="117"/>
                </a:lnTo>
                <a:close/>
              </a:path>
            </a:pathLst>
          </a:custGeom>
          <a:noFill/>
          <a:ln cap="rnd" w="28800">
            <a:solidFill>
              <a:srgbClr val="000000"/>
            </a:solidFill>
            <a:round/>
          </a:ln>
        </p:spPr>
      </p:sp>
      <p:sp>
        <p:nvSpPr>
          <p:cNvPr id="463" name=""/>
          <p:cNvSpPr/>
          <p:nvPr/>
        </p:nvSpPr>
        <p:spPr>
          <a:xfrm>
            <a:off x="309960" y="335520"/>
            <a:ext cx="163800" cy="311400"/>
          </a:xfrm>
          <a:custGeom>
            <a:avLst/>
            <a:gdLst/>
            <a:ahLst/>
            <a:rect l="0" t="0" r="r" b="b"/>
            <a:pathLst>
              <a:path w="456" h="866">
                <a:moveTo>
                  <a:pt x="165" y="865"/>
                </a:moveTo>
                <a:lnTo>
                  <a:pt x="173" y="457"/>
                </a:lnTo>
                <a:lnTo>
                  <a:pt x="174" y="443"/>
                </a:lnTo>
                <a:lnTo>
                  <a:pt x="178" y="431"/>
                </a:lnTo>
                <a:lnTo>
                  <a:pt x="182" y="419"/>
                </a:lnTo>
                <a:lnTo>
                  <a:pt x="188" y="408"/>
                </a:lnTo>
                <a:lnTo>
                  <a:pt x="195" y="397"/>
                </a:lnTo>
                <a:lnTo>
                  <a:pt x="204" y="387"/>
                </a:lnTo>
                <a:lnTo>
                  <a:pt x="223" y="368"/>
                </a:lnTo>
                <a:lnTo>
                  <a:pt x="246" y="351"/>
                </a:lnTo>
                <a:lnTo>
                  <a:pt x="271" y="334"/>
                </a:lnTo>
                <a:lnTo>
                  <a:pt x="324" y="302"/>
                </a:lnTo>
                <a:lnTo>
                  <a:pt x="376" y="270"/>
                </a:lnTo>
                <a:lnTo>
                  <a:pt x="400" y="252"/>
                </a:lnTo>
                <a:lnTo>
                  <a:pt x="420" y="232"/>
                </a:lnTo>
                <a:lnTo>
                  <a:pt x="429" y="222"/>
                </a:lnTo>
                <a:lnTo>
                  <a:pt x="436" y="211"/>
                </a:lnTo>
                <a:lnTo>
                  <a:pt x="443" y="200"/>
                </a:lnTo>
                <a:lnTo>
                  <a:pt x="448" y="188"/>
                </a:lnTo>
                <a:lnTo>
                  <a:pt x="452" y="175"/>
                </a:lnTo>
                <a:lnTo>
                  <a:pt x="454" y="161"/>
                </a:lnTo>
                <a:lnTo>
                  <a:pt x="455" y="147"/>
                </a:lnTo>
                <a:lnTo>
                  <a:pt x="454" y="132"/>
                </a:lnTo>
                <a:lnTo>
                  <a:pt x="451" y="119"/>
                </a:lnTo>
                <a:lnTo>
                  <a:pt x="448" y="109"/>
                </a:lnTo>
                <a:lnTo>
                  <a:pt x="443" y="99"/>
                </a:lnTo>
                <a:lnTo>
                  <a:pt x="436" y="91"/>
                </a:lnTo>
                <a:lnTo>
                  <a:pt x="429" y="85"/>
                </a:lnTo>
                <a:lnTo>
                  <a:pt x="421" y="79"/>
                </a:lnTo>
                <a:lnTo>
                  <a:pt x="411" y="75"/>
                </a:lnTo>
                <a:lnTo>
                  <a:pt x="401" y="72"/>
                </a:lnTo>
                <a:lnTo>
                  <a:pt x="391" y="70"/>
                </a:lnTo>
                <a:lnTo>
                  <a:pt x="380" y="69"/>
                </a:lnTo>
                <a:lnTo>
                  <a:pt x="356" y="70"/>
                </a:lnTo>
                <a:lnTo>
                  <a:pt x="332" y="74"/>
                </a:lnTo>
                <a:lnTo>
                  <a:pt x="308" y="81"/>
                </a:lnTo>
                <a:lnTo>
                  <a:pt x="285" y="91"/>
                </a:lnTo>
                <a:lnTo>
                  <a:pt x="263" y="103"/>
                </a:lnTo>
                <a:lnTo>
                  <a:pt x="245" y="116"/>
                </a:lnTo>
                <a:lnTo>
                  <a:pt x="236" y="123"/>
                </a:lnTo>
                <a:lnTo>
                  <a:pt x="229" y="130"/>
                </a:lnTo>
                <a:lnTo>
                  <a:pt x="224" y="138"/>
                </a:lnTo>
                <a:lnTo>
                  <a:pt x="219" y="145"/>
                </a:lnTo>
                <a:lnTo>
                  <a:pt x="215" y="153"/>
                </a:lnTo>
                <a:lnTo>
                  <a:pt x="214" y="160"/>
                </a:lnTo>
                <a:lnTo>
                  <a:pt x="213" y="168"/>
                </a:lnTo>
                <a:lnTo>
                  <a:pt x="215" y="175"/>
                </a:lnTo>
                <a:lnTo>
                  <a:pt x="218" y="183"/>
                </a:lnTo>
                <a:lnTo>
                  <a:pt x="223" y="190"/>
                </a:lnTo>
                <a:lnTo>
                  <a:pt x="227" y="194"/>
                </a:lnTo>
                <a:lnTo>
                  <a:pt x="232" y="198"/>
                </a:lnTo>
                <a:lnTo>
                  <a:pt x="236" y="200"/>
                </a:lnTo>
                <a:lnTo>
                  <a:pt x="241" y="202"/>
                </a:lnTo>
                <a:lnTo>
                  <a:pt x="245" y="203"/>
                </a:lnTo>
                <a:lnTo>
                  <a:pt x="249" y="202"/>
                </a:lnTo>
                <a:lnTo>
                  <a:pt x="254" y="201"/>
                </a:lnTo>
                <a:lnTo>
                  <a:pt x="257" y="199"/>
                </a:lnTo>
                <a:lnTo>
                  <a:pt x="261" y="197"/>
                </a:lnTo>
                <a:lnTo>
                  <a:pt x="265" y="194"/>
                </a:lnTo>
                <a:lnTo>
                  <a:pt x="268" y="190"/>
                </a:lnTo>
                <a:lnTo>
                  <a:pt x="271" y="185"/>
                </a:lnTo>
                <a:lnTo>
                  <a:pt x="277" y="175"/>
                </a:lnTo>
                <a:lnTo>
                  <a:pt x="281" y="162"/>
                </a:lnTo>
                <a:lnTo>
                  <a:pt x="284" y="149"/>
                </a:lnTo>
                <a:lnTo>
                  <a:pt x="285" y="134"/>
                </a:lnTo>
                <a:lnTo>
                  <a:pt x="285" y="119"/>
                </a:lnTo>
                <a:lnTo>
                  <a:pt x="282" y="104"/>
                </a:lnTo>
                <a:lnTo>
                  <a:pt x="278" y="89"/>
                </a:lnTo>
                <a:lnTo>
                  <a:pt x="271" y="75"/>
                </a:lnTo>
                <a:lnTo>
                  <a:pt x="267" y="69"/>
                </a:lnTo>
                <a:lnTo>
                  <a:pt x="262" y="62"/>
                </a:lnTo>
                <a:lnTo>
                  <a:pt x="257" y="56"/>
                </a:lnTo>
                <a:lnTo>
                  <a:pt x="251" y="51"/>
                </a:lnTo>
                <a:lnTo>
                  <a:pt x="242" y="44"/>
                </a:lnTo>
                <a:lnTo>
                  <a:pt x="232" y="38"/>
                </a:lnTo>
                <a:lnTo>
                  <a:pt x="219" y="30"/>
                </a:lnTo>
                <a:lnTo>
                  <a:pt x="204" y="23"/>
                </a:lnTo>
                <a:lnTo>
                  <a:pt x="187" y="16"/>
                </a:lnTo>
                <a:lnTo>
                  <a:pt x="170" y="10"/>
                </a:lnTo>
                <a:lnTo>
                  <a:pt x="151" y="5"/>
                </a:lnTo>
                <a:lnTo>
                  <a:pt x="133" y="2"/>
                </a:lnTo>
                <a:lnTo>
                  <a:pt x="114" y="0"/>
                </a:lnTo>
                <a:lnTo>
                  <a:pt x="95" y="1"/>
                </a:lnTo>
                <a:lnTo>
                  <a:pt x="76" y="4"/>
                </a:lnTo>
                <a:lnTo>
                  <a:pt x="68" y="6"/>
                </a:lnTo>
                <a:lnTo>
                  <a:pt x="59" y="10"/>
                </a:lnTo>
                <a:lnTo>
                  <a:pt x="51" y="14"/>
                </a:lnTo>
                <a:lnTo>
                  <a:pt x="43" y="19"/>
                </a:lnTo>
                <a:lnTo>
                  <a:pt x="35" y="25"/>
                </a:lnTo>
                <a:lnTo>
                  <a:pt x="28" y="32"/>
                </a:lnTo>
                <a:lnTo>
                  <a:pt x="21" y="40"/>
                </a:lnTo>
                <a:lnTo>
                  <a:pt x="15" y="49"/>
                </a:lnTo>
                <a:lnTo>
                  <a:pt x="10" y="59"/>
                </a:lnTo>
                <a:lnTo>
                  <a:pt x="5" y="71"/>
                </a:lnTo>
                <a:lnTo>
                  <a:pt x="1" y="82"/>
                </a:lnTo>
                <a:lnTo>
                  <a:pt x="0" y="94"/>
                </a:lnTo>
                <a:lnTo>
                  <a:pt x="1" y="105"/>
                </a:lnTo>
                <a:lnTo>
                  <a:pt x="3" y="117"/>
                </a:lnTo>
                <a:lnTo>
                  <a:pt x="7" y="129"/>
                </a:lnTo>
                <a:lnTo>
                  <a:pt x="12" y="141"/>
                </a:lnTo>
                <a:lnTo>
                  <a:pt x="27" y="165"/>
                </a:lnTo>
                <a:lnTo>
                  <a:pt x="46" y="189"/>
                </a:lnTo>
                <a:lnTo>
                  <a:pt x="69" y="213"/>
                </a:lnTo>
                <a:lnTo>
                  <a:pt x="122" y="261"/>
                </a:lnTo>
                <a:lnTo>
                  <a:pt x="177" y="309"/>
                </a:lnTo>
                <a:lnTo>
                  <a:pt x="228" y="355"/>
                </a:lnTo>
                <a:lnTo>
                  <a:pt x="248" y="378"/>
                </a:lnTo>
                <a:lnTo>
                  <a:pt x="265" y="400"/>
                </a:lnTo>
                <a:lnTo>
                  <a:pt x="271" y="411"/>
                </a:lnTo>
                <a:lnTo>
                  <a:pt x="276" y="422"/>
                </a:lnTo>
                <a:lnTo>
                  <a:pt x="279" y="432"/>
                </a:lnTo>
                <a:lnTo>
                  <a:pt x="281" y="443"/>
                </a:lnTo>
                <a:lnTo>
                  <a:pt x="282" y="482"/>
                </a:lnTo>
                <a:lnTo>
                  <a:pt x="282" y="541"/>
                </a:lnTo>
                <a:lnTo>
                  <a:pt x="279" y="682"/>
                </a:lnTo>
                <a:lnTo>
                  <a:pt x="274" y="865"/>
                </a:lnTo>
                <a:lnTo>
                  <a:pt x="165" y="865"/>
                </a:lnTo>
                <a:close/>
              </a:path>
            </a:pathLst>
          </a:custGeom>
          <a:noFill/>
          <a:ln cap="rnd" w="28800">
            <a:solidFill>
              <a:srgbClr val="000000"/>
            </a:solidFill>
            <a:round/>
          </a:ln>
        </p:spPr>
      </p:sp>
      <p:sp>
        <p:nvSpPr>
          <p:cNvPr id="464" name=""/>
          <p:cNvSpPr/>
          <p:nvPr/>
        </p:nvSpPr>
        <p:spPr>
          <a:xfrm>
            <a:off x="390960" y="59040"/>
            <a:ext cx="0" cy="61560"/>
          </a:xfrm>
          <a:prstGeom prst="line">
            <a:avLst/>
          </a:prstGeom>
          <a:ln cap="rnd" w="28800">
            <a:solidFill>
              <a:srgbClr val="000000"/>
            </a:solidFill>
            <a:round/>
          </a:ln>
        </p:spPr>
        <p:style>
          <a:lnRef idx="0"/>
          <a:fillRef idx="0"/>
          <a:effectRef idx="0"/>
          <a:fontRef idx="minor"/>
        </p:style>
      </p:sp>
      <p:sp>
        <p:nvSpPr>
          <p:cNvPr id="465" name=""/>
          <p:cNvSpPr/>
          <p:nvPr/>
        </p:nvSpPr>
        <p:spPr>
          <a:xfrm flipH="1">
            <a:off x="602280" y="147960"/>
            <a:ext cx="43200" cy="43200"/>
          </a:xfrm>
          <a:prstGeom prst="line">
            <a:avLst/>
          </a:prstGeom>
          <a:ln cap="rnd" w="28800">
            <a:solidFill>
              <a:srgbClr val="000000"/>
            </a:solidFill>
            <a:round/>
          </a:ln>
        </p:spPr>
        <p:style>
          <a:lnRef idx="0"/>
          <a:fillRef idx="0"/>
          <a:effectRef idx="0"/>
          <a:fontRef idx="minor"/>
        </p:style>
      </p:sp>
      <p:sp>
        <p:nvSpPr>
          <p:cNvPr id="466" name=""/>
          <p:cNvSpPr/>
          <p:nvPr/>
        </p:nvSpPr>
        <p:spPr>
          <a:xfrm flipH="1">
            <a:off x="651240" y="384840"/>
            <a:ext cx="61560" cy="0"/>
          </a:xfrm>
          <a:prstGeom prst="line">
            <a:avLst/>
          </a:prstGeom>
          <a:ln cap="rnd" w="28800">
            <a:solidFill>
              <a:srgbClr val="000000"/>
            </a:solidFill>
            <a:round/>
          </a:ln>
        </p:spPr>
        <p:style>
          <a:lnRef idx="0"/>
          <a:fillRef idx="0"/>
          <a:effectRef idx="0"/>
          <a:fontRef idx="minor"/>
        </p:style>
      </p:sp>
      <p:sp>
        <p:nvSpPr>
          <p:cNvPr id="467" name=""/>
          <p:cNvSpPr/>
          <p:nvPr/>
        </p:nvSpPr>
        <p:spPr>
          <a:xfrm>
            <a:off x="136440" y="147960"/>
            <a:ext cx="43200" cy="43200"/>
          </a:xfrm>
          <a:prstGeom prst="line">
            <a:avLst/>
          </a:prstGeom>
          <a:ln cap="rnd" w="28800">
            <a:solidFill>
              <a:srgbClr val="000000"/>
            </a:solidFill>
            <a:round/>
          </a:ln>
        </p:spPr>
        <p:style>
          <a:lnRef idx="0"/>
          <a:fillRef idx="0"/>
          <a:effectRef idx="0"/>
          <a:fontRef idx="minor"/>
        </p:style>
      </p:sp>
      <p:sp>
        <p:nvSpPr>
          <p:cNvPr id="468" name=""/>
          <p:cNvSpPr/>
          <p:nvPr/>
        </p:nvSpPr>
        <p:spPr>
          <a:xfrm>
            <a:off x="69480" y="384840"/>
            <a:ext cx="61200" cy="0"/>
          </a:xfrm>
          <a:prstGeom prst="line">
            <a:avLst/>
          </a:prstGeom>
          <a:ln cap="rnd" w="28800">
            <a:solidFill>
              <a:srgbClr val="000000"/>
            </a:solidFill>
            <a:round/>
          </a:ln>
        </p:spPr>
        <p:style>
          <a:lnRef idx="0"/>
          <a:fillRef idx="0"/>
          <a:effectRef idx="0"/>
          <a:fontRef idx="minor"/>
        </p:style>
      </p:sp>
    </p:spTree>
  </p:cSld>
  <p:clrMap bg1="lt1" bg2="lt2" tx1="dk1" tx2="dk2" accent1="accent1" accent2="accent2" accent3="accent3" accent4="accent4" accent5="accent5" accent6="accent6" hlink="hlink" folHlink="folHlink"/>
  <p:sldLayoutIdLst>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Lst>
</p:sldMaster>
</file>

<file path=ppt/slideMasters/slideMaster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2c02c"/>
        </a:solidFill>
      </p:bgPr>
    </p:bg>
    <p:spTree>
      <p:nvGrpSpPr>
        <p:cNvPr id="1" name=""/>
        <p:cNvGrpSpPr/>
        <p:nvPr/>
      </p:nvGrpSpPr>
      <p:grpSpPr>
        <a:xfrm>
          <a:off x="0" y="0"/>
          <a:ext cx="0" cy="0"/>
          <a:chOff x="0" y="0"/>
          <a:chExt cx="0" cy="0"/>
        </a:xfrm>
      </p:grpSpPr>
      <p:sp>
        <p:nvSpPr>
          <p:cNvPr id="505" name="PlaceHolder 1"/>
          <p:cNvSpPr>
            <a:spLocks noGrp="1"/>
          </p:cNvSpPr>
          <p:nvPr>
            <p:ph type="title"/>
          </p:nvPr>
        </p:nvSpPr>
        <p:spPr>
          <a:xfrm>
            <a:off x="504000" y="226080"/>
            <a:ext cx="9071640" cy="946440"/>
          </a:xfrm>
          <a:prstGeom prst="rect">
            <a:avLst/>
          </a:prstGeom>
          <a:noFill/>
          <a:ln w="0">
            <a:noFill/>
          </a:ln>
        </p:spPr>
        <p:txBody>
          <a:bodyPr lIns="0" rIns="0" tIns="0" bIns="0" anchor="ctr">
            <a:noAutofit/>
          </a:bodyPr>
          <a:p>
            <a:pPr algn="ctr"/>
            <a:r>
              <a:rPr b="0" lang="el-GR" sz="4400" spc="-1" strike="noStrike">
                <a:latin typeface="Noto Sans"/>
              </a:rPr>
              <a:t>Πατήστε για επεξεργασία της μορφής κειμένου του τίτλου</a:t>
            </a:r>
            <a:endParaRPr b="0" lang="el-GR" sz="4400" spc="-1" strike="noStrike">
              <a:latin typeface="Noto Sans"/>
            </a:endParaRPr>
          </a:p>
        </p:txBody>
      </p:sp>
      <p:sp>
        <p:nvSpPr>
          <p:cNvPr id="506" name="PlaceHolder 2"/>
          <p:cNvSpPr>
            <a:spLocks noGrp="1"/>
          </p:cNvSpPr>
          <p:nvPr>
            <p:ph type="body"/>
          </p:nvPr>
        </p:nvSpPr>
        <p:spPr>
          <a:xfrm>
            <a:off x="504000" y="1326600"/>
            <a:ext cx="9071640" cy="328824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l-GR" sz="3200" spc="-1" strike="noStrike">
                <a:latin typeface="Arial"/>
              </a:rPr>
              <a:t>Πατήστε για επεξεργασία της μορφής κειμένου διάρθρωσης</a:t>
            </a:r>
            <a:endParaRPr b="0" lang="el-GR" sz="3200" spc="-1" strike="noStrike">
              <a:latin typeface="Arial"/>
            </a:endParaRPr>
          </a:p>
          <a:p>
            <a:pPr lvl="1" marL="864000" indent="-324000">
              <a:spcBef>
                <a:spcPts val="1134"/>
              </a:spcBef>
              <a:buClr>
                <a:srgbClr val="000000"/>
              </a:buClr>
              <a:buSzPct val="75000"/>
              <a:buFont typeface="Symbol" charset="2"/>
              <a:buChar char=""/>
            </a:pPr>
            <a:r>
              <a:rPr b="0" lang="el-GR" sz="2800" spc="-1" strike="noStrike">
                <a:latin typeface="Arial"/>
              </a:rPr>
              <a:t>Δεύτερο επίπεδο διάρθρωσης</a:t>
            </a:r>
            <a:endParaRPr b="0" lang="el-GR" sz="2800" spc="-1" strike="noStrike">
              <a:latin typeface="Arial"/>
            </a:endParaRPr>
          </a:p>
          <a:p>
            <a:pPr lvl="2" marL="1296000" indent="-288000">
              <a:spcBef>
                <a:spcPts val="850"/>
              </a:spcBef>
              <a:buClr>
                <a:srgbClr val="000000"/>
              </a:buClr>
              <a:buSzPct val="45000"/>
              <a:buFont typeface="Wingdings" charset="2"/>
              <a:buChar char=""/>
            </a:pPr>
            <a:r>
              <a:rPr b="0" lang="el-GR" sz="2400" spc="-1" strike="noStrike">
                <a:latin typeface="Arial"/>
              </a:rPr>
              <a:t>Τρίτο επίπεδο διάρθρωσης</a:t>
            </a:r>
            <a:endParaRPr b="0" lang="el-GR" sz="2400" spc="-1" strike="noStrike">
              <a:latin typeface="Arial"/>
            </a:endParaRPr>
          </a:p>
          <a:p>
            <a:pPr lvl="3" marL="1728000" indent="-216000">
              <a:spcBef>
                <a:spcPts val="567"/>
              </a:spcBef>
              <a:buClr>
                <a:srgbClr val="000000"/>
              </a:buClr>
              <a:buSzPct val="75000"/>
              <a:buFont typeface="Symbol" charset="2"/>
              <a:buChar char=""/>
            </a:pPr>
            <a:r>
              <a:rPr b="0" lang="el-GR" sz="2000" spc="-1" strike="noStrike">
                <a:latin typeface="Arial"/>
              </a:rPr>
              <a:t>Τέταρτο επίπεδο διάρθρωσης</a:t>
            </a:r>
            <a:endParaRPr b="0" lang="el-GR" sz="2000" spc="-1" strike="noStrike">
              <a:latin typeface="Arial"/>
            </a:endParaRPr>
          </a:p>
          <a:p>
            <a:pPr lvl="4" marL="2160000" indent="-216000">
              <a:spcBef>
                <a:spcPts val="283"/>
              </a:spcBef>
              <a:buClr>
                <a:srgbClr val="000000"/>
              </a:buClr>
              <a:buSzPct val="45000"/>
              <a:buFont typeface="Wingdings" charset="2"/>
              <a:buChar char=""/>
            </a:pPr>
            <a:r>
              <a:rPr b="0" lang="el-GR" sz="2000" spc="-1" strike="noStrike">
                <a:latin typeface="Arial"/>
              </a:rPr>
              <a:t>Πέμπτο επίπεδο διάρθρωσης</a:t>
            </a:r>
            <a:endParaRPr b="0" lang="el-GR" sz="2000" spc="-1" strike="noStrike">
              <a:latin typeface="Arial"/>
            </a:endParaRPr>
          </a:p>
          <a:p>
            <a:pPr lvl="5" marL="2592000" indent="-216000">
              <a:spcBef>
                <a:spcPts val="283"/>
              </a:spcBef>
              <a:buClr>
                <a:srgbClr val="000000"/>
              </a:buClr>
              <a:buSzPct val="45000"/>
              <a:buFont typeface="Wingdings" charset="2"/>
              <a:buChar char=""/>
            </a:pPr>
            <a:r>
              <a:rPr b="0" lang="el-GR" sz="2000" spc="-1" strike="noStrike">
                <a:latin typeface="Arial"/>
              </a:rPr>
              <a:t>Έκτο επίπεδο διάρθρωσης</a:t>
            </a:r>
            <a:endParaRPr b="0" lang="el-GR" sz="2000" spc="-1" strike="noStrike">
              <a:latin typeface="Arial"/>
            </a:endParaRPr>
          </a:p>
          <a:p>
            <a:pPr lvl="6" marL="3024000" indent="-216000">
              <a:spcBef>
                <a:spcPts val="283"/>
              </a:spcBef>
              <a:buClr>
                <a:srgbClr val="000000"/>
              </a:buClr>
              <a:buSzPct val="45000"/>
              <a:buFont typeface="Wingdings" charset="2"/>
              <a:buChar char=""/>
            </a:pPr>
            <a:r>
              <a:rPr b="0" lang="el-GR" sz="2000" spc="-1" strike="noStrike">
                <a:latin typeface="Arial"/>
              </a:rPr>
              <a:t>Έβδομο επίπεδο διάρθρωσης</a:t>
            </a:r>
            <a:endParaRPr b="0" lang="el-GR" sz="2000" spc="-1" strike="noStrike">
              <a:latin typeface="Arial"/>
            </a:endParaRPr>
          </a:p>
        </p:txBody>
      </p:sp>
      <p:sp>
        <p:nvSpPr>
          <p:cNvPr id="507" name="PlaceHolder 3"/>
          <p:cNvSpPr>
            <a:spLocks noGrp="1"/>
          </p:cNvSpPr>
          <p:nvPr>
            <p:ph type="dt"/>
          </p:nvPr>
        </p:nvSpPr>
        <p:spPr>
          <a:xfrm>
            <a:off x="504000" y="5165280"/>
            <a:ext cx="2348280" cy="390600"/>
          </a:xfrm>
          <a:prstGeom prst="rect">
            <a:avLst/>
          </a:prstGeom>
          <a:noFill/>
          <a:ln w="0">
            <a:noFill/>
          </a:ln>
        </p:spPr>
        <p:txBody>
          <a:bodyPr lIns="0" rIns="0" tIns="0" bIns="0" anchor="t">
            <a:noAutofit/>
          </a:bodyPr>
          <a:p>
            <a:r>
              <a:rPr b="0" lang="el-GR" sz="1400" spc="-1" strike="noStrike">
                <a:latin typeface="Times New Roman"/>
              </a:rPr>
              <a:t>&lt;ημερομηνία/ώρα&gt;</a:t>
            </a:r>
            <a:endParaRPr b="0" lang="el-GR" sz="1400" spc="-1" strike="noStrike">
              <a:latin typeface="Times New Roman"/>
            </a:endParaRPr>
          </a:p>
        </p:txBody>
      </p:sp>
      <p:sp>
        <p:nvSpPr>
          <p:cNvPr id="508" name="PlaceHolder 4"/>
          <p:cNvSpPr>
            <a:spLocks noGrp="1"/>
          </p:cNvSpPr>
          <p:nvPr>
            <p:ph type="ftr"/>
          </p:nvPr>
        </p:nvSpPr>
        <p:spPr>
          <a:xfrm>
            <a:off x="3447360" y="5165280"/>
            <a:ext cx="3195000" cy="390600"/>
          </a:xfrm>
          <a:prstGeom prst="rect">
            <a:avLst/>
          </a:prstGeom>
          <a:noFill/>
          <a:ln w="0">
            <a:noFill/>
          </a:ln>
        </p:spPr>
        <p:txBody>
          <a:bodyPr lIns="0" rIns="0" tIns="0" bIns="0" anchor="t">
            <a:noAutofit/>
          </a:bodyPr>
          <a:p>
            <a:pPr algn="ctr"/>
            <a:r>
              <a:rPr b="0" lang="el-GR" sz="1400" spc="-1" strike="noStrike">
                <a:latin typeface="Times New Roman"/>
              </a:rPr>
              <a:t>&lt;υποσέλιδο&gt;</a:t>
            </a:r>
            <a:endParaRPr b="0" lang="el-GR" sz="1400" spc="-1" strike="noStrike">
              <a:latin typeface="Times New Roman"/>
            </a:endParaRPr>
          </a:p>
        </p:txBody>
      </p:sp>
      <p:sp>
        <p:nvSpPr>
          <p:cNvPr id="509" name="PlaceHolder 5"/>
          <p:cNvSpPr>
            <a:spLocks noGrp="1"/>
          </p:cNvSpPr>
          <p:nvPr>
            <p:ph type="sldNum"/>
          </p:nvPr>
        </p:nvSpPr>
        <p:spPr>
          <a:xfrm>
            <a:off x="7227360" y="5165280"/>
            <a:ext cx="2348280" cy="390600"/>
          </a:xfrm>
          <a:prstGeom prst="rect">
            <a:avLst/>
          </a:prstGeom>
          <a:noFill/>
          <a:ln w="0">
            <a:noFill/>
          </a:ln>
        </p:spPr>
        <p:txBody>
          <a:bodyPr lIns="0" rIns="0" tIns="0" bIns="0" anchor="t">
            <a:noAutofit/>
          </a:bodyPr>
          <a:p>
            <a:pPr algn="r"/>
            <a:fld id="{F3C82944-FE63-495D-95A0-2331D22914EC}" type="slidenum">
              <a:rPr b="0" lang="el-GR" sz="1400" spc="-1" strike="noStrike">
                <a:latin typeface="Times New Roman"/>
              </a:rPr>
              <a:t>&lt;αριθμός&gt;</a:t>
            </a:fld>
            <a:endParaRPr b="0" lang="el-GR" sz="1400" spc="-1" strike="noStrike">
              <a:latin typeface="Times New Roman"/>
            </a:endParaRPr>
          </a:p>
        </p:txBody>
      </p:sp>
      <p:sp>
        <p:nvSpPr>
          <p:cNvPr id="510" name=""/>
          <p:cNvSpPr/>
          <p:nvPr/>
        </p:nvSpPr>
        <p:spPr>
          <a:xfrm>
            <a:off x="1192680" y="2846520"/>
            <a:ext cx="190800" cy="190800"/>
          </a:xfrm>
          <a:custGeom>
            <a:avLst/>
            <a:gdLst/>
            <a:ahLst/>
            <a:rect l="0" t="0" r="r" b="b"/>
            <a:pathLst>
              <a:path w="531" h="531">
                <a:moveTo>
                  <a:pt x="530" y="265"/>
                </a:moveTo>
                <a:lnTo>
                  <a:pt x="529" y="283"/>
                </a:lnTo>
                <a:lnTo>
                  <a:pt x="528" y="300"/>
                </a:lnTo>
                <a:lnTo>
                  <a:pt x="525" y="317"/>
                </a:lnTo>
                <a:lnTo>
                  <a:pt x="521" y="334"/>
                </a:lnTo>
                <a:lnTo>
                  <a:pt x="516" y="350"/>
                </a:lnTo>
                <a:lnTo>
                  <a:pt x="510" y="366"/>
                </a:lnTo>
                <a:lnTo>
                  <a:pt x="503" y="382"/>
                </a:lnTo>
                <a:lnTo>
                  <a:pt x="494" y="398"/>
                </a:lnTo>
                <a:lnTo>
                  <a:pt x="485" y="413"/>
                </a:lnTo>
                <a:lnTo>
                  <a:pt x="474" y="428"/>
                </a:lnTo>
                <a:lnTo>
                  <a:pt x="464" y="441"/>
                </a:lnTo>
                <a:lnTo>
                  <a:pt x="452" y="453"/>
                </a:lnTo>
                <a:lnTo>
                  <a:pt x="440" y="465"/>
                </a:lnTo>
                <a:lnTo>
                  <a:pt x="427" y="475"/>
                </a:lnTo>
                <a:lnTo>
                  <a:pt x="412" y="486"/>
                </a:lnTo>
                <a:lnTo>
                  <a:pt x="397" y="495"/>
                </a:lnTo>
                <a:lnTo>
                  <a:pt x="381" y="504"/>
                </a:lnTo>
                <a:lnTo>
                  <a:pt x="365" y="511"/>
                </a:lnTo>
                <a:lnTo>
                  <a:pt x="349" y="517"/>
                </a:lnTo>
                <a:lnTo>
                  <a:pt x="333" y="522"/>
                </a:lnTo>
                <a:lnTo>
                  <a:pt x="317" y="525"/>
                </a:lnTo>
                <a:lnTo>
                  <a:pt x="300" y="528"/>
                </a:lnTo>
                <a:lnTo>
                  <a:pt x="283" y="529"/>
                </a:lnTo>
                <a:lnTo>
                  <a:pt x="265" y="530"/>
                </a:lnTo>
                <a:lnTo>
                  <a:pt x="247" y="529"/>
                </a:lnTo>
                <a:lnTo>
                  <a:pt x="230" y="528"/>
                </a:lnTo>
                <a:lnTo>
                  <a:pt x="213" y="525"/>
                </a:lnTo>
                <a:lnTo>
                  <a:pt x="197" y="522"/>
                </a:lnTo>
                <a:lnTo>
                  <a:pt x="181" y="517"/>
                </a:lnTo>
                <a:lnTo>
                  <a:pt x="165" y="511"/>
                </a:lnTo>
                <a:lnTo>
                  <a:pt x="149" y="504"/>
                </a:lnTo>
                <a:lnTo>
                  <a:pt x="133" y="495"/>
                </a:lnTo>
                <a:lnTo>
                  <a:pt x="118" y="486"/>
                </a:lnTo>
                <a:lnTo>
                  <a:pt x="103" y="475"/>
                </a:lnTo>
                <a:lnTo>
                  <a:pt x="90" y="465"/>
                </a:lnTo>
                <a:lnTo>
                  <a:pt x="78" y="453"/>
                </a:lnTo>
                <a:lnTo>
                  <a:pt x="66" y="441"/>
                </a:lnTo>
                <a:lnTo>
                  <a:pt x="56" y="428"/>
                </a:lnTo>
                <a:lnTo>
                  <a:pt x="45" y="413"/>
                </a:lnTo>
                <a:lnTo>
                  <a:pt x="36" y="398"/>
                </a:lnTo>
                <a:lnTo>
                  <a:pt x="27" y="382"/>
                </a:lnTo>
                <a:lnTo>
                  <a:pt x="20" y="366"/>
                </a:lnTo>
                <a:lnTo>
                  <a:pt x="14" y="350"/>
                </a:lnTo>
                <a:lnTo>
                  <a:pt x="9" y="334"/>
                </a:lnTo>
                <a:lnTo>
                  <a:pt x="5" y="317"/>
                </a:lnTo>
                <a:lnTo>
                  <a:pt x="2" y="300"/>
                </a:lnTo>
                <a:lnTo>
                  <a:pt x="1" y="283"/>
                </a:lnTo>
                <a:lnTo>
                  <a:pt x="0" y="265"/>
                </a:lnTo>
                <a:lnTo>
                  <a:pt x="1" y="247"/>
                </a:lnTo>
                <a:lnTo>
                  <a:pt x="2" y="230"/>
                </a:lnTo>
                <a:lnTo>
                  <a:pt x="5" y="213"/>
                </a:lnTo>
                <a:lnTo>
                  <a:pt x="9" y="197"/>
                </a:lnTo>
                <a:lnTo>
                  <a:pt x="14" y="181"/>
                </a:lnTo>
                <a:lnTo>
                  <a:pt x="20" y="165"/>
                </a:lnTo>
                <a:lnTo>
                  <a:pt x="27" y="149"/>
                </a:lnTo>
                <a:lnTo>
                  <a:pt x="36" y="133"/>
                </a:lnTo>
                <a:lnTo>
                  <a:pt x="45" y="118"/>
                </a:lnTo>
                <a:lnTo>
                  <a:pt x="56" y="103"/>
                </a:lnTo>
                <a:lnTo>
                  <a:pt x="66" y="90"/>
                </a:lnTo>
                <a:lnTo>
                  <a:pt x="78" y="78"/>
                </a:lnTo>
                <a:lnTo>
                  <a:pt x="90" y="66"/>
                </a:lnTo>
                <a:lnTo>
                  <a:pt x="103" y="56"/>
                </a:lnTo>
                <a:lnTo>
                  <a:pt x="118" y="45"/>
                </a:lnTo>
                <a:lnTo>
                  <a:pt x="133" y="36"/>
                </a:lnTo>
                <a:lnTo>
                  <a:pt x="149" y="27"/>
                </a:lnTo>
                <a:lnTo>
                  <a:pt x="165" y="20"/>
                </a:lnTo>
                <a:lnTo>
                  <a:pt x="181" y="14"/>
                </a:lnTo>
                <a:lnTo>
                  <a:pt x="197" y="9"/>
                </a:lnTo>
                <a:lnTo>
                  <a:pt x="213" y="5"/>
                </a:lnTo>
                <a:lnTo>
                  <a:pt x="230" y="2"/>
                </a:lnTo>
                <a:lnTo>
                  <a:pt x="247" y="1"/>
                </a:lnTo>
                <a:lnTo>
                  <a:pt x="265" y="0"/>
                </a:lnTo>
                <a:lnTo>
                  <a:pt x="283" y="1"/>
                </a:lnTo>
                <a:lnTo>
                  <a:pt x="300" y="2"/>
                </a:lnTo>
                <a:lnTo>
                  <a:pt x="317" y="5"/>
                </a:lnTo>
                <a:lnTo>
                  <a:pt x="333" y="9"/>
                </a:lnTo>
                <a:lnTo>
                  <a:pt x="349" y="14"/>
                </a:lnTo>
                <a:lnTo>
                  <a:pt x="365" y="20"/>
                </a:lnTo>
                <a:lnTo>
                  <a:pt x="381" y="27"/>
                </a:lnTo>
                <a:lnTo>
                  <a:pt x="397" y="36"/>
                </a:lnTo>
                <a:lnTo>
                  <a:pt x="412" y="45"/>
                </a:lnTo>
                <a:lnTo>
                  <a:pt x="427" y="56"/>
                </a:lnTo>
                <a:lnTo>
                  <a:pt x="440" y="66"/>
                </a:lnTo>
                <a:lnTo>
                  <a:pt x="452" y="78"/>
                </a:lnTo>
                <a:lnTo>
                  <a:pt x="464" y="90"/>
                </a:lnTo>
                <a:lnTo>
                  <a:pt x="474" y="103"/>
                </a:lnTo>
                <a:lnTo>
                  <a:pt x="485" y="118"/>
                </a:lnTo>
                <a:lnTo>
                  <a:pt x="494" y="133"/>
                </a:lnTo>
                <a:lnTo>
                  <a:pt x="503" y="149"/>
                </a:lnTo>
                <a:lnTo>
                  <a:pt x="510" y="165"/>
                </a:lnTo>
                <a:lnTo>
                  <a:pt x="516" y="181"/>
                </a:lnTo>
                <a:lnTo>
                  <a:pt x="521" y="197"/>
                </a:lnTo>
                <a:lnTo>
                  <a:pt x="525" y="213"/>
                </a:lnTo>
                <a:lnTo>
                  <a:pt x="528" y="230"/>
                </a:lnTo>
                <a:lnTo>
                  <a:pt x="529" y="247"/>
                </a:lnTo>
                <a:lnTo>
                  <a:pt x="530" y="265"/>
                </a:lnTo>
                <a:close/>
              </a:path>
            </a:pathLst>
          </a:custGeom>
          <a:noFill/>
          <a:ln cap="rnd" w="46080">
            <a:solidFill>
              <a:srgbClr val="ffffff"/>
            </a:solidFill>
            <a:round/>
          </a:ln>
        </p:spPr>
      </p:sp>
      <p:sp>
        <p:nvSpPr>
          <p:cNvPr id="511" name=""/>
          <p:cNvSpPr/>
          <p:nvPr/>
        </p:nvSpPr>
        <p:spPr>
          <a:xfrm flipH="1">
            <a:off x="4060800" y="115920"/>
            <a:ext cx="86760" cy="215280"/>
          </a:xfrm>
          <a:prstGeom prst="line">
            <a:avLst/>
          </a:prstGeom>
          <a:ln cap="rnd" w="68040">
            <a:solidFill>
              <a:srgbClr val="ffffff"/>
            </a:solidFill>
            <a:round/>
          </a:ln>
        </p:spPr>
        <p:style>
          <a:lnRef idx="0"/>
          <a:fillRef idx="0"/>
          <a:effectRef idx="0"/>
          <a:fontRef idx="minor"/>
        </p:style>
      </p:sp>
      <p:sp>
        <p:nvSpPr>
          <p:cNvPr id="512" name=""/>
          <p:cNvSpPr/>
          <p:nvPr/>
        </p:nvSpPr>
        <p:spPr>
          <a:xfrm>
            <a:off x="3996360" y="180360"/>
            <a:ext cx="215280" cy="86760"/>
          </a:xfrm>
          <a:prstGeom prst="line">
            <a:avLst/>
          </a:prstGeom>
          <a:ln cap="rnd" w="68040">
            <a:solidFill>
              <a:srgbClr val="ffffff"/>
            </a:solidFill>
            <a:round/>
          </a:ln>
        </p:spPr>
        <p:style>
          <a:lnRef idx="0"/>
          <a:fillRef idx="0"/>
          <a:effectRef idx="0"/>
          <a:fontRef idx="minor"/>
        </p:style>
      </p:sp>
      <p:sp>
        <p:nvSpPr>
          <p:cNvPr id="513" name=""/>
          <p:cNvSpPr/>
          <p:nvPr/>
        </p:nvSpPr>
        <p:spPr>
          <a:xfrm>
            <a:off x="8077680" y="5246640"/>
            <a:ext cx="168120" cy="181080"/>
          </a:xfrm>
          <a:custGeom>
            <a:avLst/>
            <a:gdLst/>
            <a:ahLst/>
            <a:rect l="0" t="0" r="r" b="b"/>
            <a:pathLst>
              <a:path w="468" h="504">
                <a:moveTo>
                  <a:pt x="0" y="230"/>
                </a:moveTo>
                <a:lnTo>
                  <a:pt x="404" y="503"/>
                </a:lnTo>
                <a:lnTo>
                  <a:pt x="467" y="0"/>
                </a:lnTo>
                <a:lnTo>
                  <a:pt x="0" y="230"/>
                </a:lnTo>
                <a:close/>
              </a:path>
            </a:pathLst>
          </a:custGeom>
          <a:noFill/>
          <a:ln cap="rnd" w="46800">
            <a:solidFill>
              <a:srgbClr val="ffffff"/>
            </a:solidFill>
            <a:round/>
          </a:ln>
        </p:spPr>
      </p:sp>
      <p:sp>
        <p:nvSpPr>
          <p:cNvPr id="514" name=""/>
          <p:cNvSpPr/>
          <p:nvPr/>
        </p:nvSpPr>
        <p:spPr>
          <a:xfrm>
            <a:off x="662760" y="1063800"/>
            <a:ext cx="168120" cy="180720"/>
          </a:xfrm>
          <a:custGeom>
            <a:avLst/>
            <a:gdLst/>
            <a:ahLst/>
            <a:rect l="0" t="0" r="r" b="b"/>
            <a:pathLst>
              <a:path w="468" h="503">
                <a:moveTo>
                  <a:pt x="0" y="230"/>
                </a:moveTo>
                <a:lnTo>
                  <a:pt x="404" y="502"/>
                </a:lnTo>
                <a:lnTo>
                  <a:pt x="467" y="0"/>
                </a:lnTo>
                <a:lnTo>
                  <a:pt x="0" y="230"/>
                </a:lnTo>
                <a:close/>
              </a:path>
            </a:pathLst>
          </a:custGeom>
          <a:noFill/>
          <a:ln cap="rnd" w="46800">
            <a:solidFill>
              <a:srgbClr val="ffffff"/>
            </a:solidFill>
            <a:round/>
          </a:ln>
        </p:spPr>
      </p:sp>
      <p:sp>
        <p:nvSpPr>
          <p:cNvPr id="515" name=""/>
          <p:cNvSpPr/>
          <p:nvPr/>
        </p:nvSpPr>
        <p:spPr>
          <a:xfrm>
            <a:off x="9468000" y="296640"/>
            <a:ext cx="180360" cy="170280"/>
          </a:xfrm>
          <a:custGeom>
            <a:avLst/>
            <a:gdLst/>
            <a:ahLst/>
            <a:rect l="0" t="0" r="r" b="b"/>
            <a:pathLst>
              <a:path w="502" h="474">
                <a:moveTo>
                  <a:pt x="217" y="473"/>
                </a:moveTo>
                <a:lnTo>
                  <a:pt x="501" y="76"/>
                </a:lnTo>
                <a:lnTo>
                  <a:pt x="0" y="0"/>
                </a:lnTo>
                <a:lnTo>
                  <a:pt x="217" y="473"/>
                </a:lnTo>
                <a:close/>
              </a:path>
            </a:pathLst>
          </a:custGeom>
          <a:noFill/>
          <a:ln cap="rnd" w="46800">
            <a:solidFill>
              <a:srgbClr val="ffffff"/>
            </a:solidFill>
            <a:round/>
          </a:ln>
        </p:spPr>
      </p:sp>
      <p:sp>
        <p:nvSpPr>
          <p:cNvPr id="516" name=""/>
          <p:cNvSpPr/>
          <p:nvPr/>
        </p:nvSpPr>
        <p:spPr>
          <a:xfrm flipH="1">
            <a:off x="457200" y="5131080"/>
            <a:ext cx="86760" cy="215280"/>
          </a:xfrm>
          <a:prstGeom prst="line">
            <a:avLst/>
          </a:prstGeom>
          <a:ln cap="rnd" w="68040">
            <a:solidFill>
              <a:srgbClr val="ffffff"/>
            </a:solidFill>
            <a:round/>
          </a:ln>
        </p:spPr>
        <p:style>
          <a:lnRef idx="0"/>
          <a:fillRef idx="0"/>
          <a:effectRef idx="0"/>
          <a:fontRef idx="minor"/>
        </p:style>
      </p:sp>
      <p:sp>
        <p:nvSpPr>
          <p:cNvPr id="517" name=""/>
          <p:cNvSpPr/>
          <p:nvPr/>
        </p:nvSpPr>
        <p:spPr>
          <a:xfrm>
            <a:off x="393120" y="5195160"/>
            <a:ext cx="215280" cy="87120"/>
          </a:xfrm>
          <a:prstGeom prst="line">
            <a:avLst/>
          </a:prstGeom>
          <a:ln cap="rnd" w="68040">
            <a:solidFill>
              <a:srgbClr val="ffffff"/>
            </a:solidFill>
            <a:round/>
          </a:ln>
        </p:spPr>
        <p:style>
          <a:lnRef idx="0"/>
          <a:fillRef idx="0"/>
          <a:effectRef idx="0"/>
          <a:fontRef idx="minor"/>
        </p:style>
      </p:sp>
      <p:sp>
        <p:nvSpPr>
          <p:cNvPr id="518" name=""/>
          <p:cNvSpPr/>
          <p:nvPr/>
        </p:nvSpPr>
        <p:spPr>
          <a:xfrm>
            <a:off x="7131240" y="648720"/>
            <a:ext cx="190800" cy="190800"/>
          </a:xfrm>
          <a:custGeom>
            <a:avLst/>
            <a:gdLst/>
            <a:ahLst/>
            <a:rect l="0" t="0" r="r" b="b"/>
            <a:pathLst>
              <a:path w="531" h="531">
                <a:moveTo>
                  <a:pt x="530" y="265"/>
                </a:moveTo>
                <a:lnTo>
                  <a:pt x="529" y="283"/>
                </a:lnTo>
                <a:lnTo>
                  <a:pt x="528" y="300"/>
                </a:lnTo>
                <a:lnTo>
                  <a:pt x="525" y="317"/>
                </a:lnTo>
                <a:lnTo>
                  <a:pt x="521" y="334"/>
                </a:lnTo>
                <a:lnTo>
                  <a:pt x="516" y="350"/>
                </a:lnTo>
                <a:lnTo>
                  <a:pt x="510" y="366"/>
                </a:lnTo>
                <a:lnTo>
                  <a:pt x="503" y="381"/>
                </a:lnTo>
                <a:lnTo>
                  <a:pt x="494" y="397"/>
                </a:lnTo>
                <a:lnTo>
                  <a:pt x="485" y="412"/>
                </a:lnTo>
                <a:lnTo>
                  <a:pt x="474" y="426"/>
                </a:lnTo>
                <a:lnTo>
                  <a:pt x="464" y="440"/>
                </a:lnTo>
                <a:lnTo>
                  <a:pt x="452" y="452"/>
                </a:lnTo>
                <a:lnTo>
                  <a:pt x="440" y="464"/>
                </a:lnTo>
                <a:lnTo>
                  <a:pt x="426" y="474"/>
                </a:lnTo>
                <a:lnTo>
                  <a:pt x="412" y="484"/>
                </a:lnTo>
                <a:lnTo>
                  <a:pt x="397" y="494"/>
                </a:lnTo>
                <a:lnTo>
                  <a:pt x="381" y="503"/>
                </a:lnTo>
                <a:lnTo>
                  <a:pt x="366" y="510"/>
                </a:lnTo>
                <a:lnTo>
                  <a:pt x="350" y="516"/>
                </a:lnTo>
                <a:lnTo>
                  <a:pt x="334" y="521"/>
                </a:lnTo>
                <a:lnTo>
                  <a:pt x="317" y="525"/>
                </a:lnTo>
                <a:lnTo>
                  <a:pt x="300" y="528"/>
                </a:lnTo>
                <a:lnTo>
                  <a:pt x="283" y="529"/>
                </a:lnTo>
                <a:lnTo>
                  <a:pt x="265" y="530"/>
                </a:lnTo>
                <a:lnTo>
                  <a:pt x="247" y="529"/>
                </a:lnTo>
                <a:lnTo>
                  <a:pt x="230" y="528"/>
                </a:lnTo>
                <a:lnTo>
                  <a:pt x="213" y="525"/>
                </a:lnTo>
                <a:lnTo>
                  <a:pt x="196" y="521"/>
                </a:lnTo>
                <a:lnTo>
                  <a:pt x="180" y="516"/>
                </a:lnTo>
                <a:lnTo>
                  <a:pt x="164" y="510"/>
                </a:lnTo>
                <a:lnTo>
                  <a:pt x="148" y="503"/>
                </a:lnTo>
                <a:lnTo>
                  <a:pt x="132" y="494"/>
                </a:lnTo>
                <a:lnTo>
                  <a:pt x="117" y="484"/>
                </a:lnTo>
                <a:lnTo>
                  <a:pt x="102" y="474"/>
                </a:lnTo>
                <a:lnTo>
                  <a:pt x="89" y="464"/>
                </a:lnTo>
                <a:lnTo>
                  <a:pt x="77" y="452"/>
                </a:lnTo>
                <a:lnTo>
                  <a:pt x="65" y="440"/>
                </a:lnTo>
                <a:lnTo>
                  <a:pt x="55" y="426"/>
                </a:lnTo>
                <a:lnTo>
                  <a:pt x="44" y="412"/>
                </a:lnTo>
                <a:lnTo>
                  <a:pt x="35" y="397"/>
                </a:lnTo>
                <a:lnTo>
                  <a:pt x="26" y="381"/>
                </a:lnTo>
                <a:lnTo>
                  <a:pt x="19" y="366"/>
                </a:lnTo>
                <a:lnTo>
                  <a:pt x="13" y="350"/>
                </a:lnTo>
                <a:lnTo>
                  <a:pt x="8" y="334"/>
                </a:lnTo>
                <a:lnTo>
                  <a:pt x="5" y="317"/>
                </a:lnTo>
                <a:lnTo>
                  <a:pt x="2" y="300"/>
                </a:lnTo>
                <a:lnTo>
                  <a:pt x="0" y="283"/>
                </a:lnTo>
                <a:lnTo>
                  <a:pt x="0" y="265"/>
                </a:lnTo>
                <a:lnTo>
                  <a:pt x="0" y="247"/>
                </a:lnTo>
                <a:lnTo>
                  <a:pt x="2" y="230"/>
                </a:lnTo>
                <a:lnTo>
                  <a:pt x="5" y="213"/>
                </a:lnTo>
                <a:lnTo>
                  <a:pt x="8" y="196"/>
                </a:lnTo>
                <a:lnTo>
                  <a:pt x="13" y="180"/>
                </a:lnTo>
                <a:lnTo>
                  <a:pt x="19" y="164"/>
                </a:lnTo>
                <a:lnTo>
                  <a:pt x="26" y="148"/>
                </a:lnTo>
                <a:lnTo>
                  <a:pt x="35" y="132"/>
                </a:lnTo>
                <a:lnTo>
                  <a:pt x="44" y="117"/>
                </a:lnTo>
                <a:lnTo>
                  <a:pt x="55" y="102"/>
                </a:lnTo>
                <a:lnTo>
                  <a:pt x="65" y="89"/>
                </a:lnTo>
                <a:lnTo>
                  <a:pt x="77" y="77"/>
                </a:lnTo>
                <a:lnTo>
                  <a:pt x="89" y="65"/>
                </a:lnTo>
                <a:lnTo>
                  <a:pt x="102" y="55"/>
                </a:lnTo>
                <a:lnTo>
                  <a:pt x="117" y="44"/>
                </a:lnTo>
                <a:lnTo>
                  <a:pt x="132" y="35"/>
                </a:lnTo>
                <a:lnTo>
                  <a:pt x="148" y="26"/>
                </a:lnTo>
                <a:lnTo>
                  <a:pt x="164" y="19"/>
                </a:lnTo>
                <a:lnTo>
                  <a:pt x="180" y="13"/>
                </a:lnTo>
                <a:lnTo>
                  <a:pt x="196" y="8"/>
                </a:lnTo>
                <a:lnTo>
                  <a:pt x="213" y="5"/>
                </a:lnTo>
                <a:lnTo>
                  <a:pt x="230" y="2"/>
                </a:lnTo>
                <a:lnTo>
                  <a:pt x="247" y="0"/>
                </a:lnTo>
                <a:lnTo>
                  <a:pt x="265" y="0"/>
                </a:lnTo>
                <a:lnTo>
                  <a:pt x="283" y="0"/>
                </a:lnTo>
                <a:lnTo>
                  <a:pt x="300" y="2"/>
                </a:lnTo>
                <a:lnTo>
                  <a:pt x="317" y="5"/>
                </a:lnTo>
                <a:lnTo>
                  <a:pt x="334" y="8"/>
                </a:lnTo>
                <a:lnTo>
                  <a:pt x="350" y="13"/>
                </a:lnTo>
                <a:lnTo>
                  <a:pt x="366" y="19"/>
                </a:lnTo>
                <a:lnTo>
                  <a:pt x="381" y="26"/>
                </a:lnTo>
                <a:lnTo>
                  <a:pt x="397" y="35"/>
                </a:lnTo>
                <a:lnTo>
                  <a:pt x="412" y="44"/>
                </a:lnTo>
                <a:lnTo>
                  <a:pt x="426" y="55"/>
                </a:lnTo>
                <a:lnTo>
                  <a:pt x="440" y="65"/>
                </a:lnTo>
                <a:lnTo>
                  <a:pt x="452" y="77"/>
                </a:lnTo>
                <a:lnTo>
                  <a:pt x="464" y="89"/>
                </a:lnTo>
                <a:lnTo>
                  <a:pt x="474" y="102"/>
                </a:lnTo>
                <a:lnTo>
                  <a:pt x="485" y="117"/>
                </a:lnTo>
                <a:lnTo>
                  <a:pt x="494" y="132"/>
                </a:lnTo>
                <a:lnTo>
                  <a:pt x="503" y="148"/>
                </a:lnTo>
                <a:lnTo>
                  <a:pt x="510" y="164"/>
                </a:lnTo>
                <a:lnTo>
                  <a:pt x="516" y="180"/>
                </a:lnTo>
                <a:lnTo>
                  <a:pt x="521" y="196"/>
                </a:lnTo>
                <a:lnTo>
                  <a:pt x="525" y="213"/>
                </a:lnTo>
                <a:lnTo>
                  <a:pt x="528" y="230"/>
                </a:lnTo>
                <a:lnTo>
                  <a:pt x="529" y="247"/>
                </a:lnTo>
                <a:lnTo>
                  <a:pt x="530" y="265"/>
                </a:lnTo>
                <a:close/>
              </a:path>
            </a:pathLst>
          </a:custGeom>
          <a:noFill/>
          <a:ln cap="rnd" w="46080">
            <a:solidFill>
              <a:srgbClr val="ffffff"/>
            </a:solidFill>
            <a:round/>
          </a:ln>
        </p:spPr>
      </p:sp>
      <p:sp>
        <p:nvSpPr>
          <p:cNvPr id="519" name=""/>
          <p:cNvSpPr/>
          <p:nvPr/>
        </p:nvSpPr>
        <p:spPr>
          <a:xfrm>
            <a:off x="225720" y="237600"/>
            <a:ext cx="356760" cy="429480"/>
          </a:xfrm>
          <a:custGeom>
            <a:avLst/>
            <a:gdLst/>
            <a:ahLst/>
            <a:rect l="0" t="0" r="r" b="b"/>
            <a:pathLst>
              <a:path w="992" h="1194">
                <a:moveTo>
                  <a:pt x="496" y="0"/>
                </a:moveTo>
                <a:lnTo>
                  <a:pt x="496" y="0"/>
                </a:lnTo>
                <a:lnTo>
                  <a:pt x="496" y="0"/>
                </a:lnTo>
                <a:lnTo>
                  <a:pt x="462" y="1"/>
                </a:lnTo>
                <a:lnTo>
                  <a:pt x="430" y="4"/>
                </a:lnTo>
                <a:lnTo>
                  <a:pt x="398" y="9"/>
                </a:lnTo>
                <a:lnTo>
                  <a:pt x="367" y="16"/>
                </a:lnTo>
                <a:lnTo>
                  <a:pt x="337" y="25"/>
                </a:lnTo>
                <a:lnTo>
                  <a:pt x="307" y="36"/>
                </a:lnTo>
                <a:lnTo>
                  <a:pt x="278" y="50"/>
                </a:lnTo>
                <a:lnTo>
                  <a:pt x="248" y="66"/>
                </a:lnTo>
                <a:lnTo>
                  <a:pt x="219" y="84"/>
                </a:lnTo>
                <a:lnTo>
                  <a:pt x="193" y="103"/>
                </a:lnTo>
                <a:lnTo>
                  <a:pt x="168" y="123"/>
                </a:lnTo>
                <a:lnTo>
                  <a:pt x="144" y="144"/>
                </a:lnTo>
                <a:lnTo>
                  <a:pt x="123" y="168"/>
                </a:lnTo>
                <a:lnTo>
                  <a:pt x="103" y="193"/>
                </a:lnTo>
                <a:lnTo>
                  <a:pt x="84" y="219"/>
                </a:lnTo>
                <a:lnTo>
                  <a:pt x="66" y="248"/>
                </a:lnTo>
                <a:lnTo>
                  <a:pt x="50" y="278"/>
                </a:lnTo>
                <a:lnTo>
                  <a:pt x="36" y="307"/>
                </a:lnTo>
                <a:lnTo>
                  <a:pt x="25" y="337"/>
                </a:lnTo>
                <a:lnTo>
                  <a:pt x="16" y="367"/>
                </a:lnTo>
                <a:lnTo>
                  <a:pt x="9" y="398"/>
                </a:lnTo>
                <a:lnTo>
                  <a:pt x="4" y="429"/>
                </a:lnTo>
                <a:lnTo>
                  <a:pt x="1" y="461"/>
                </a:lnTo>
                <a:lnTo>
                  <a:pt x="0" y="495"/>
                </a:lnTo>
                <a:lnTo>
                  <a:pt x="0" y="495"/>
                </a:lnTo>
                <a:lnTo>
                  <a:pt x="0" y="495"/>
                </a:lnTo>
                <a:lnTo>
                  <a:pt x="1" y="529"/>
                </a:lnTo>
                <a:lnTo>
                  <a:pt x="4" y="561"/>
                </a:lnTo>
                <a:lnTo>
                  <a:pt x="9" y="593"/>
                </a:lnTo>
                <a:lnTo>
                  <a:pt x="16" y="624"/>
                </a:lnTo>
                <a:lnTo>
                  <a:pt x="25" y="654"/>
                </a:lnTo>
                <a:lnTo>
                  <a:pt x="37" y="684"/>
                </a:lnTo>
                <a:lnTo>
                  <a:pt x="50" y="713"/>
                </a:lnTo>
                <a:lnTo>
                  <a:pt x="66" y="743"/>
                </a:lnTo>
                <a:lnTo>
                  <a:pt x="84" y="772"/>
                </a:lnTo>
                <a:lnTo>
                  <a:pt x="103" y="798"/>
                </a:lnTo>
                <a:lnTo>
                  <a:pt x="123" y="823"/>
                </a:lnTo>
                <a:lnTo>
                  <a:pt x="144" y="846"/>
                </a:lnTo>
                <a:lnTo>
                  <a:pt x="168" y="867"/>
                </a:lnTo>
                <a:lnTo>
                  <a:pt x="193" y="887"/>
                </a:lnTo>
                <a:lnTo>
                  <a:pt x="219" y="906"/>
                </a:lnTo>
                <a:lnTo>
                  <a:pt x="248" y="924"/>
                </a:lnTo>
                <a:lnTo>
                  <a:pt x="269" y="935"/>
                </a:lnTo>
                <a:lnTo>
                  <a:pt x="289" y="945"/>
                </a:lnTo>
                <a:lnTo>
                  <a:pt x="310" y="954"/>
                </a:lnTo>
                <a:lnTo>
                  <a:pt x="332" y="963"/>
                </a:lnTo>
                <a:lnTo>
                  <a:pt x="332" y="963"/>
                </a:lnTo>
                <a:lnTo>
                  <a:pt x="332" y="1135"/>
                </a:lnTo>
                <a:lnTo>
                  <a:pt x="332" y="1141"/>
                </a:lnTo>
                <a:lnTo>
                  <a:pt x="333" y="1147"/>
                </a:lnTo>
                <a:lnTo>
                  <a:pt x="335" y="1152"/>
                </a:lnTo>
                <a:lnTo>
                  <a:pt x="337" y="1157"/>
                </a:lnTo>
                <a:lnTo>
                  <a:pt x="339" y="1163"/>
                </a:lnTo>
                <a:lnTo>
                  <a:pt x="342" y="1167"/>
                </a:lnTo>
                <a:lnTo>
                  <a:pt x="345" y="1172"/>
                </a:lnTo>
                <a:lnTo>
                  <a:pt x="349" y="1176"/>
                </a:lnTo>
                <a:lnTo>
                  <a:pt x="353" y="1180"/>
                </a:lnTo>
                <a:lnTo>
                  <a:pt x="358" y="1183"/>
                </a:lnTo>
                <a:lnTo>
                  <a:pt x="362" y="1186"/>
                </a:lnTo>
                <a:lnTo>
                  <a:pt x="367" y="1188"/>
                </a:lnTo>
                <a:lnTo>
                  <a:pt x="373" y="1190"/>
                </a:lnTo>
                <a:lnTo>
                  <a:pt x="378" y="1192"/>
                </a:lnTo>
                <a:lnTo>
                  <a:pt x="384" y="1193"/>
                </a:lnTo>
                <a:lnTo>
                  <a:pt x="390" y="1193"/>
                </a:lnTo>
                <a:lnTo>
                  <a:pt x="601" y="1193"/>
                </a:lnTo>
                <a:lnTo>
                  <a:pt x="607" y="1193"/>
                </a:lnTo>
                <a:lnTo>
                  <a:pt x="613" y="1192"/>
                </a:lnTo>
                <a:lnTo>
                  <a:pt x="618" y="1190"/>
                </a:lnTo>
                <a:lnTo>
                  <a:pt x="624" y="1188"/>
                </a:lnTo>
                <a:lnTo>
                  <a:pt x="629" y="1186"/>
                </a:lnTo>
                <a:lnTo>
                  <a:pt x="633" y="1183"/>
                </a:lnTo>
                <a:lnTo>
                  <a:pt x="638" y="1180"/>
                </a:lnTo>
                <a:lnTo>
                  <a:pt x="642" y="1176"/>
                </a:lnTo>
                <a:lnTo>
                  <a:pt x="646" y="1172"/>
                </a:lnTo>
                <a:lnTo>
                  <a:pt x="649" y="1167"/>
                </a:lnTo>
                <a:lnTo>
                  <a:pt x="652" y="1163"/>
                </a:lnTo>
                <a:lnTo>
                  <a:pt x="654" y="1157"/>
                </a:lnTo>
                <a:lnTo>
                  <a:pt x="656" y="1152"/>
                </a:lnTo>
                <a:lnTo>
                  <a:pt x="658" y="1147"/>
                </a:lnTo>
                <a:lnTo>
                  <a:pt x="659" y="1141"/>
                </a:lnTo>
                <a:lnTo>
                  <a:pt x="659" y="1135"/>
                </a:lnTo>
                <a:lnTo>
                  <a:pt x="659" y="963"/>
                </a:lnTo>
                <a:lnTo>
                  <a:pt x="659" y="963"/>
                </a:lnTo>
                <a:lnTo>
                  <a:pt x="659" y="963"/>
                </a:lnTo>
                <a:lnTo>
                  <a:pt x="681" y="954"/>
                </a:lnTo>
                <a:lnTo>
                  <a:pt x="702" y="945"/>
                </a:lnTo>
                <a:lnTo>
                  <a:pt x="722" y="935"/>
                </a:lnTo>
                <a:lnTo>
                  <a:pt x="743" y="924"/>
                </a:lnTo>
                <a:lnTo>
                  <a:pt x="772" y="906"/>
                </a:lnTo>
                <a:lnTo>
                  <a:pt x="798" y="887"/>
                </a:lnTo>
                <a:lnTo>
                  <a:pt x="823" y="867"/>
                </a:lnTo>
                <a:lnTo>
                  <a:pt x="847" y="846"/>
                </a:lnTo>
                <a:lnTo>
                  <a:pt x="868" y="823"/>
                </a:lnTo>
                <a:lnTo>
                  <a:pt x="888" y="798"/>
                </a:lnTo>
                <a:lnTo>
                  <a:pt x="907" y="772"/>
                </a:lnTo>
                <a:lnTo>
                  <a:pt x="925" y="743"/>
                </a:lnTo>
                <a:lnTo>
                  <a:pt x="941" y="713"/>
                </a:lnTo>
                <a:lnTo>
                  <a:pt x="954" y="684"/>
                </a:lnTo>
                <a:lnTo>
                  <a:pt x="966" y="654"/>
                </a:lnTo>
                <a:lnTo>
                  <a:pt x="975" y="624"/>
                </a:lnTo>
                <a:lnTo>
                  <a:pt x="982" y="593"/>
                </a:lnTo>
                <a:lnTo>
                  <a:pt x="987" y="561"/>
                </a:lnTo>
                <a:lnTo>
                  <a:pt x="990" y="529"/>
                </a:lnTo>
                <a:lnTo>
                  <a:pt x="991" y="495"/>
                </a:lnTo>
                <a:lnTo>
                  <a:pt x="991" y="495"/>
                </a:lnTo>
                <a:lnTo>
                  <a:pt x="991" y="495"/>
                </a:lnTo>
                <a:lnTo>
                  <a:pt x="990" y="461"/>
                </a:lnTo>
                <a:lnTo>
                  <a:pt x="987" y="429"/>
                </a:lnTo>
                <a:lnTo>
                  <a:pt x="982" y="398"/>
                </a:lnTo>
                <a:lnTo>
                  <a:pt x="975" y="367"/>
                </a:lnTo>
                <a:lnTo>
                  <a:pt x="966" y="337"/>
                </a:lnTo>
                <a:lnTo>
                  <a:pt x="954" y="307"/>
                </a:lnTo>
                <a:lnTo>
                  <a:pt x="941" y="278"/>
                </a:lnTo>
                <a:lnTo>
                  <a:pt x="925" y="248"/>
                </a:lnTo>
                <a:lnTo>
                  <a:pt x="907" y="219"/>
                </a:lnTo>
                <a:lnTo>
                  <a:pt x="888" y="193"/>
                </a:lnTo>
                <a:lnTo>
                  <a:pt x="868" y="168"/>
                </a:lnTo>
                <a:lnTo>
                  <a:pt x="847" y="144"/>
                </a:lnTo>
                <a:lnTo>
                  <a:pt x="823" y="123"/>
                </a:lnTo>
                <a:lnTo>
                  <a:pt x="798" y="103"/>
                </a:lnTo>
                <a:lnTo>
                  <a:pt x="772" y="84"/>
                </a:lnTo>
                <a:lnTo>
                  <a:pt x="743" y="66"/>
                </a:lnTo>
                <a:lnTo>
                  <a:pt x="713" y="50"/>
                </a:lnTo>
                <a:lnTo>
                  <a:pt x="684" y="36"/>
                </a:lnTo>
                <a:lnTo>
                  <a:pt x="654" y="25"/>
                </a:lnTo>
                <a:lnTo>
                  <a:pt x="624" y="16"/>
                </a:lnTo>
                <a:lnTo>
                  <a:pt x="593" y="9"/>
                </a:lnTo>
                <a:lnTo>
                  <a:pt x="562" y="4"/>
                </a:lnTo>
                <a:lnTo>
                  <a:pt x="529" y="1"/>
                </a:lnTo>
                <a:lnTo>
                  <a:pt x="496" y="0"/>
                </a:lnTo>
                <a:close/>
              </a:path>
            </a:pathLst>
          </a:custGeom>
          <a:noFill/>
          <a:ln cap="sq" w="28800">
            <a:solidFill>
              <a:srgbClr val="ffffff"/>
            </a:solidFill>
            <a:miter/>
          </a:ln>
        </p:spPr>
      </p:sp>
      <p:sp>
        <p:nvSpPr>
          <p:cNvPr id="520" name=""/>
          <p:cNvSpPr/>
          <p:nvPr/>
        </p:nvSpPr>
        <p:spPr>
          <a:xfrm>
            <a:off x="320400" y="667080"/>
            <a:ext cx="167400" cy="42120"/>
          </a:xfrm>
          <a:custGeom>
            <a:avLst/>
            <a:gdLst/>
            <a:ahLst/>
            <a:rect l="0" t="0" r="r" b="b"/>
            <a:pathLst>
              <a:path w="466" h="118">
                <a:moveTo>
                  <a:pt x="233" y="117"/>
                </a:moveTo>
                <a:lnTo>
                  <a:pt x="407" y="117"/>
                </a:lnTo>
                <a:lnTo>
                  <a:pt x="413" y="117"/>
                </a:lnTo>
                <a:lnTo>
                  <a:pt x="419" y="116"/>
                </a:lnTo>
                <a:lnTo>
                  <a:pt x="424" y="114"/>
                </a:lnTo>
                <a:lnTo>
                  <a:pt x="430" y="112"/>
                </a:lnTo>
                <a:lnTo>
                  <a:pt x="435" y="110"/>
                </a:lnTo>
                <a:lnTo>
                  <a:pt x="439" y="107"/>
                </a:lnTo>
                <a:lnTo>
                  <a:pt x="444" y="103"/>
                </a:lnTo>
                <a:lnTo>
                  <a:pt x="448" y="100"/>
                </a:lnTo>
                <a:lnTo>
                  <a:pt x="452" y="95"/>
                </a:lnTo>
                <a:lnTo>
                  <a:pt x="455" y="91"/>
                </a:lnTo>
                <a:lnTo>
                  <a:pt x="458" y="86"/>
                </a:lnTo>
                <a:lnTo>
                  <a:pt x="460" y="81"/>
                </a:lnTo>
                <a:lnTo>
                  <a:pt x="462" y="76"/>
                </a:lnTo>
                <a:lnTo>
                  <a:pt x="464" y="70"/>
                </a:lnTo>
                <a:lnTo>
                  <a:pt x="465" y="64"/>
                </a:lnTo>
                <a:lnTo>
                  <a:pt x="465" y="58"/>
                </a:lnTo>
                <a:lnTo>
                  <a:pt x="465" y="52"/>
                </a:lnTo>
                <a:lnTo>
                  <a:pt x="464" y="46"/>
                </a:lnTo>
                <a:lnTo>
                  <a:pt x="462" y="41"/>
                </a:lnTo>
                <a:lnTo>
                  <a:pt x="460" y="35"/>
                </a:lnTo>
                <a:lnTo>
                  <a:pt x="458" y="30"/>
                </a:lnTo>
                <a:lnTo>
                  <a:pt x="455" y="25"/>
                </a:lnTo>
                <a:lnTo>
                  <a:pt x="452" y="21"/>
                </a:lnTo>
                <a:lnTo>
                  <a:pt x="448" y="17"/>
                </a:lnTo>
                <a:lnTo>
                  <a:pt x="444" y="13"/>
                </a:lnTo>
                <a:lnTo>
                  <a:pt x="439" y="10"/>
                </a:lnTo>
                <a:lnTo>
                  <a:pt x="435" y="7"/>
                </a:lnTo>
                <a:lnTo>
                  <a:pt x="430" y="4"/>
                </a:lnTo>
                <a:lnTo>
                  <a:pt x="424" y="3"/>
                </a:lnTo>
                <a:lnTo>
                  <a:pt x="419" y="1"/>
                </a:lnTo>
                <a:lnTo>
                  <a:pt x="413" y="0"/>
                </a:lnTo>
                <a:lnTo>
                  <a:pt x="407" y="0"/>
                </a:lnTo>
                <a:lnTo>
                  <a:pt x="58" y="0"/>
                </a:lnTo>
                <a:lnTo>
                  <a:pt x="52" y="0"/>
                </a:lnTo>
                <a:lnTo>
                  <a:pt x="46" y="1"/>
                </a:lnTo>
                <a:lnTo>
                  <a:pt x="41" y="3"/>
                </a:lnTo>
                <a:lnTo>
                  <a:pt x="35" y="4"/>
                </a:lnTo>
                <a:lnTo>
                  <a:pt x="30" y="7"/>
                </a:lnTo>
                <a:lnTo>
                  <a:pt x="26" y="10"/>
                </a:lnTo>
                <a:lnTo>
                  <a:pt x="21" y="13"/>
                </a:lnTo>
                <a:lnTo>
                  <a:pt x="17" y="17"/>
                </a:lnTo>
                <a:lnTo>
                  <a:pt x="13" y="21"/>
                </a:lnTo>
                <a:lnTo>
                  <a:pt x="10" y="25"/>
                </a:lnTo>
                <a:lnTo>
                  <a:pt x="7" y="30"/>
                </a:lnTo>
                <a:lnTo>
                  <a:pt x="5" y="35"/>
                </a:lnTo>
                <a:lnTo>
                  <a:pt x="3" y="41"/>
                </a:lnTo>
                <a:lnTo>
                  <a:pt x="1" y="46"/>
                </a:lnTo>
                <a:lnTo>
                  <a:pt x="0" y="52"/>
                </a:lnTo>
                <a:lnTo>
                  <a:pt x="0" y="58"/>
                </a:lnTo>
                <a:lnTo>
                  <a:pt x="0" y="64"/>
                </a:lnTo>
                <a:lnTo>
                  <a:pt x="1" y="70"/>
                </a:lnTo>
                <a:lnTo>
                  <a:pt x="3" y="76"/>
                </a:lnTo>
                <a:lnTo>
                  <a:pt x="5" y="81"/>
                </a:lnTo>
                <a:lnTo>
                  <a:pt x="7" y="86"/>
                </a:lnTo>
                <a:lnTo>
                  <a:pt x="10" y="91"/>
                </a:lnTo>
                <a:lnTo>
                  <a:pt x="13" y="95"/>
                </a:lnTo>
                <a:lnTo>
                  <a:pt x="17" y="100"/>
                </a:lnTo>
                <a:lnTo>
                  <a:pt x="21" y="103"/>
                </a:lnTo>
                <a:lnTo>
                  <a:pt x="26" y="107"/>
                </a:lnTo>
                <a:lnTo>
                  <a:pt x="30" y="110"/>
                </a:lnTo>
                <a:lnTo>
                  <a:pt x="35" y="112"/>
                </a:lnTo>
                <a:lnTo>
                  <a:pt x="41" y="114"/>
                </a:lnTo>
                <a:lnTo>
                  <a:pt x="46" y="116"/>
                </a:lnTo>
                <a:lnTo>
                  <a:pt x="52" y="117"/>
                </a:lnTo>
                <a:lnTo>
                  <a:pt x="58" y="117"/>
                </a:lnTo>
                <a:lnTo>
                  <a:pt x="233" y="117"/>
                </a:lnTo>
                <a:close/>
              </a:path>
            </a:pathLst>
          </a:custGeom>
          <a:noFill/>
          <a:ln cap="rnd" w="28800">
            <a:solidFill>
              <a:srgbClr val="ffffff"/>
            </a:solidFill>
            <a:round/>
          </a:ln>
        </p:spPr>
      </p:sp>
      <p:sp>
        <p:nvSpPr>
          <p:cNvPr id="521" name=""/>
          <p:cNvSpPr/>
          <p:nvPr/>
        </p:nvSpPr>
        <p:spPr>
          <a:xfrm>
            <a:off x="336600" y="708480"/>
            <a:ext cx="135000" cy="41760"/>
          </a:xfrm>
          <a:custGeom>
            <a:avLst/>
            <a:gdLst/>
            <a:ahLst/>
            <a:rect l="0" t="0" r="r" b="b"/>
            <a:pathLst>
              <a:path w="376" h="117">
                <a:moveTo>
                  <a:pt x="188" y="116"/>
                </a:moveTo>
                <a:lnTo>
                  <a:pt x="317" y="116"/>
                </a:lnTo>
                <a:lnTo>
                  <a:pt x="323" y="116"/>
                </a:lnTo>
                <a:lnTo>
                  <a:pt x="329" y="115"/>
                </a:lnTo>
                <a:lnTo>
                  <a:pt x="334" y="113"/>
                </a:lnTo>
                <a:lnTo>
                  <a:pt x="340" y="111"/>
                </a:lnTo>
                <a:lnTo>
                  <a:pt x="345" y="109"/>
                </a:lnTo>
                <a:lnTo>
                  <a:pt x="349" y="106"/>
                </a:lnTo>
                <a:lnTo>
                  <a:pt x="354" y="103"/>
                </a:lnTo>
                <a:lnTo>
                  <a:pt x="358" y="99"/>
                </a:lnTo>
                <a:lnTo>
                  <a:pt x="362" y="95"/>
                </a:lnTo>
                <a:lnTo>
                  <a:pt x="365" y="90"/>
                </a:lnTo>
                <a:lnTo>
                  <a:pt x="368" y="86"/>
                </a:lnTo>
                <a:lnTo>
                  <a:pt x="370" y="81"/>
                </a:lnTo>
                <a:lnTo>
                  <a:pt x="372" y="75"/>
                </a:lnTo>
                <a:lnTo>
                  <a:pt x="374" y="70"/>
                </a:lnTo>
                <a:lnTo>
                  <a:pt x="375" y="64"/>
                </a:lnTo>
                <a:lnTo>
                  <a:pt x="375" y="58"/>
                </a:lnTo>
                <a:lnTo>
                  <a:pt x="375" y="58"/>
                </a:lnTo>
                <a:lnTo>
                  <a:pt x="375" y="52"/>
                </a:lnTo>
                <a:lnTo>
                  <a:pt x="374" y="46"/>
                </a:lnTo>
                <a:lnTo>
                  <a:pt x="372" y="41"/>
                </a:lnTo>
                <a:lnTo>
                  <a:pt x="370" y="35"/>
                </a:lnTo>
                <a:lnTo>
                  <a:pt x="368" y="30"/>
                </a:lnTo>
                <a:lnTo>
                  <a:pt x="365" y="26"/>
                </a:lnTo>
                <a:lnTo>
                  <a:pt x="362" y="21"/>
                </a:lnTo>
                <a:lnTo>
                  <a:pt x="358" y="17"/>
                </a:lnTo>
                <a:lnTo>
                  <a:pt x="354" y="13"/>
                </a:lnTo>
                <a:lnTo>
                  <a:pt x="349" y="10"/>
                </a:lnTo>
                <a:lnTo>
                  <a:pt x="345" y="7"/>
                </a:lnTo>
                <a:lnTo>
                  <a:pt x="340" y="5"/>
                </a:lnTo>
                <a:lnTo>
                  <a:pt x="334" y="3"/>
                </a:lnTo>
                <a:lnTo>
                  <a:pt x="329" y="1"/>
                </a:lnTo>
                <a:lnTo>
                  <a:pt x="323" y="0"/>
                </a:lnTo>
                <a:lnTo>
                  <a:pt x="317" y="0"/>
                </a:lnTo>
                <a:lnTo>
                  <a:pt x="58" y="0"/>
                </a:lnTo>
                <a:lnTo>
                  <a:pt x="52" y="0"/>
                </a:lnTo>
                <a:lnTo>
                  <a:pt x="46" y="1"/>
                </a:lnTo>
                <a:lnTo>
                  <a:pt x="41" y="3"/>
                </a:lnTo>
                <a:lnTo>
                  <a:pt x="35" y="5"/>
                </a:lnTo>
                <a:lnTo>
                  <a:pt x="30" y="7"/>
                </a:lnTo>
                <a:lnTo>
                  <a:pt x="26" y="10"/>
                </a:lnTo>
                <a:lnTo>
                  <a:pt x="21" y="13"/>
                </a:lnTo>
                <a:lnTo>
                  <a:pt x="17" y="17"/>
                </a:lnTo>
                <a:lnTo>
                  <a:pt x="13" y="21"/>
                </a:lnTo>
                <a:lnTo>
                  <a:pt x="10" y="26"/>
                </a:lnTo>
                <a:lnTo>
                  <a:pt x="7" y="30"/>
                </a:lnTo>
                <a:lnTo>
                  <a:pt x="5" y="35"/>
                </a:lnTo>
                <a:lnTo>
                  <a:pt x="3" y="41"/>
                </a:lnTo>
                <a:lnTo>
                  <a:pt x="1" y="46"/>
                </a:lnTo>
                <a:lnTo>
                  <a:pt x="0" y="52"/>
                </a:lnTo>
                <a:lnTo>
                  <a:pt x="0" y="58"/>
                </a:lnTo>
                <a:lnTo>
                  <a:pt x="0" y="58"/>
                </a:lnTo>
                <a:lnTo>
                  <a:pt x="0" y="64"/>
                </a:lnTo>
                <a:lnTo>
                  <a:pt x="1" y="70"/>
                </a:lnTo>
                <a:lnTo>
                  <a:pt x="3" y="75"/>
                </a:lnTo>
                <a:lnTo>
                  <a:pt x="5" y="81"/>
                </a:lnTo>
                <a:lnTo>
                  <a:pt x="7" y="86"/>
                </a:lnTo>
                <a:lnTo>
                  <a:pt x="10" y="90"/>
                </a:lnTo>
                <a:lnTo>
                  <a:pt x="13" y="95"/>
                </a:lnTo>
                <a:lnTo>
                  <a:pt x="17" y="99"/>
                </a:lnTo>
                <a:lnTo>
                  <a:pt x="21" y="103"/>
                </a:lnTo>
                <a:lnTo>
                  <a:pt x="26" y="106"/>
                </a:lnTo>
                <a:lnTo>
                  <a:pt x="30" y="109"/>
                </a:lnTo>
                <a:lnTo>
                  <a:pt x="35" y="111"/>
                </a:lnTo>
                <a:lnTo>
                  <a:pt x="41" y="113"/>
                </a:lnTo>
                <a:lnTo>
                  <a:pt x="46" y="115"/>
                </a:lnTo>
                <a:lnTo>
                  <a:pt x="52" y="116"/>
                </a:lnTo>
                <a:lnTo>
                  <a:pt x="58" y="116"/>
                </a:lnTo>
                <a:lnTo>
                  <a:pt x="188" y="116"/>
                </a:lnTo>
                <a:close/>
              </a:path>
            </a:pathLst>
          </a:custGeom>
          <a:noFill/>
          <a:ln cap="rnd" w="28800">
            <a:solidFill>
              <a:srgbClr val="ffffff"/>
            </a:solidFill>
            <a:round/>
          </a:ln>
        </p:spPr>
      </p:sp>
      <p:sp>
        <p:nvSpPr>
          <p:cNvPr id="522" name=""/>
          <p:cNvSpPr/>
          <p:nvPr/>
        </p:nvSpPr>
        <p:spPr>
          <a:xfrm>
            <a:off x="323280" y="356040"/>
            <a:ext cx="163440" cy="311040"/>
          </a:xfrm>
          <a:custGeom>
            <a:avLst/>
            <a:gdLst/>
            <a:ahLst/>
            <a:rect l="0" t="0" r="r" b="b"/>
            <a:pathLst>
              <a:path w="455" h="865">
                <a:moveTo>
                  <a:pt x="165" y="864"/>
                </a:moveTo>
                <a:lnTo>
                  <a:pt x="173" y="457"/>
                </a:lnTo>
                <a:lnTo>
                  <a:pt x="174" y="443"/>
                </a:lnTo>
                <a:lnTo>
                  <a:pt x="177" y="431"/>
                </a:lnTo>
                <a:lnTo>
                  <a:pt x="182" y="419"/>
                </a:lnTo>
                <a:lnTo>
                  <a:pt x="188" y="408"/>
                </a:lnTo>
                <a:lnTo>
                  <a:pt x="195" y="397"/>
                </a:lnTo>
                <a:lnTo>
                  <a:pt x="203" y="387"/>
                </a:lnTo>
                <a:lnTo>
                  <a:pt x="223" y="368"/>
                </a:lnTo>
                <a:lnTo>
                  <a:pt x="245" y="351"/>
                </a:lnTo>
                <a:lnTo>
                  <a:pt x="270" y="334"/>
                </a:lnTo>
                <a:lnTo>
                  <a:pt x="324" y="302"/>
                </a:lnTo>
                <a:lnTo>
                  <a:pt x="375" y="270"/>
                </a:lnTo>
                <a:lnTo>
                  <a:pt x="399" y="252"/>
                </a:lnTo>
                <a:lnTo>
                  <a:pt x="419" y="232"/>
                </a:lnTo>
                <a:lnTo>
                  <a:pt x="428" y="222"/>
                </a:lnTo>
                <a:lnTo>
                  <a:pt x="435" y="211"/>
                </a:lnTo>
                <a:lnTo>
                  <a:pt x="442" y="200"/>
                </a:lnTo>
                <a:lnTo>
                  <a:pt x="447" y="188"/>
                </a:lnTo>
                <a:lnTo>
                  <a:pt x="451" y="175"/>
                </a:lnTo>
                <a:lnTo>
                  <a:pt x="453" y="161"/>
                </a:lnTo>
                <a:lnTo>
                  <a:pt x="454" y="147"/>
                </a:lnTo>
                <a:lnTo>
                  <a:pt x="453" y="132"/>
                </a:lnTo>
                <a:lnTo>
                  <a:pt x="450" y="119"/>
                </a:lnTo>
                <a:lnTo>
                  <a:pt x="447" y="109"/>
                </a:lnTo>
                <a:lnTo>
                  <a:pt x="442" y="99"/>
                </a:lnTo>
                <a:lnTo>
                  <a:pt x="435" y="92"/>
                </a:lnTo>
                <a:lnTo>
                  <a:pt x="428" y="85"/>
                </a:lnTo>
                <a:lnTo>
                  <a:pt x="420" y="79"/>
                </a:lnTo>
                <a:lnTo>
                  <a:pt x="410" y="75"/>
                </a:lnTo>
                <a:lnTo>
                  <a:pt x="400" y="72"/>
                </a:lnTo>
                <a:lnTo>
                  <a:pt x="390" y="70"/>
                </a:lnTo>
                <a:lnTo>
                  <a:pt x="379" y="69"/>
                </a:lnTo>
                <a:lnTo>
                  <a:pt x="355" y="70"/>
                </a:lnTo>
                <a:lnTo>
                  <a:pt x="331" y="74"/>
                </a:lnTo>
                <a:lnTo>
                  <a:pt x="307" y="82"/>
                </a:lnTo>
                <a:lnTo>
                  <a:pt x="284" y="91"/>
                </a:lnTo>
                <a:lnTo>
                  <a:pt x="262" y="103"/>
                </a:lnTo>
                <a:lnTo>
                  <a:pt x="244" y="116"/>
                </a:lnTo>
                <a:lnTo>
                  <a:pt x="235" y="123"/>
                </a:lnTo>
                <a:lnTo>
                  <a:pt x="228" y="130"/>
                </a:lnTo>
                <a:lnTo>
                  <a:pt x="223" y="138"/>
                </a:lnTo>
                <a:lnTo>
                  <a:pt x="218" y="145"/>
                </a:lnTo>
                <a:lnTo>
                  <a:pt x="214" y="153"/>
                </a:lnTo>
                <a:lnTo>
                  <a:pt x="213" y="161"/>
                </a:lnTo>
                <a:lnTo>
                  <a:pt x="212" y="168"/>
                </a:lnTo>
                <a:lnTo>
                  <a:pt x="214" y="175"/>
                </a:lnTo>
                <a:lnTo>
                  <a:pt x="217" y="183"/>
                </a:lnTo>
                <a:lnTo>
                  <a:pt x="222" y="190"/>
                </a:lnTo>
                <a:lnTo>
                  <a:pt x="226" y="194"/>
                </a:lnTo>
                <a:lnTo>
                  <a:pt x="231" y="198"/>
                </a:lnTo>
                <a:lnTo>
                  <a:pt x="235" y="200"/>
                </a:lnTo>
                <a:lnTo>
                  <a:pt x="240" y="202"/>
                </a:lnTo>
                <a:lnTo>
                  <a:pt x="244" y="203"/>
                </a:lnTo>
                <a:lnTo>
                  <a:pt x="248" y="202"/>
                </a:lnTo>
                <a:lnTo>
                  <a:pt x="253" y="201"/>
                </a:lnTo>
                <a:lnTo>
                  <a:pt x="256" y="199"/>
                </a:lnTo>
                <a:lnTo>
                  <a:pt x="260" y="197"/>
                </a:lnTo>
                <a:lnTo>
                  <a:pt x="264" y="193"/>
                </a:lnTo>
                <a:lnTo>
                  <a:pt x="267" y="190"/>
                </a:lnTo>
                <a:lnTo>
                  <a:pt x="270" y="185"/>
                </a:lnTo>
                <a:lnTo>
                  <a:pt x="276" y="174"/>
                </a:lnTo>
                <a:lnTo>
                  <a:pt x="280" y="162"/>
                </a:lnTo>
                <a:lnTo>
                  <a:pt x="283" y="148"/>
                </a:lnTo>
                <a:lnTo>
                  <a:pt x="284" y="134"/>
                </a:lnTo>
                <a:lnTo>
                  <a:pt x="284" y="119"/>
                </a:lnTo>
                <a:lnTo>
                  <a:pt x="281" y="103"/>
                </a:lnTo>
                <a:lnTo>
                  <a:pt x="277" y="89"/>
                </a:lnTo>
                <a:lnTo>
                  <a:pt x="270" y="74"/>
                </a:lnTo>
                <a:lnTo>
                  <a:pt x="266" y="68"/>
                </a:lnTo>
                <a:lnTo>
                  <a:pt x="261" y="61"/>
                </a:lnTo>
                <a:lnTo>
                  <a:pt x="256" y="55"/>
                </a:lnTo>
                <a:lnTo>
                  <a:pt x="250" y="50"/>
                </a:lnTo>
                <a:lnTo>
                  <a:pt x="242" y="44"/>
                </a:lnTo>
                <a:lnTo>
                  <a:pt x="231" y="37"/>
                </a:lnTo>
                <a:lnTo>
                  <a:pt x="218" y="30"/>
                </a:lnTo>
                <a:lnTo>
                  <a:pt x="203" y="23"/>
                </a:lnTo>
                <a:lnTo>
                  <a:pt x="187" y="16"/>
                </a:lnTo>
                <a:lnTo>
                  <a:pt x="169" y="10"/>
                </a:lnTo>
                <a:lnTo>
                  <a:pt x="151" y="5"/>
                </a:lnTo>
                <a:lnTo>
                  <a:pt x="132" y="2"/>
                </a:lnTo>
                <a:lnTo>
                  <a:pt x="113" y="0"/>
                </a:lnTo>
                <a:lnTo>
                  <a:pt x="94" y="1"/>
                </a:lnTo>
                <a:lnTo>
                  <a:pt x="76" y="4"/>
                </a:lnTo>
                <a:lnTo>
                  <a:pt x="67" y="6"/>
                </a:lnTo>
                <a:lnTo>
                  <a:pt x="59" y="10"/>
                </a:lnTo>
                <a:lnTo>
                  <a:pt x="50" y="14"/>
                </a:lnTo>
                <a:lnTo>
                  <a:pt x="42" y="19"/>
                </a:lnTo>
                <a:lnTo>
                  <a:pt x="35" y="25"/>
                </a:lnTo>
                <a:lnTo>
                  <a:pt x="28" y="32"/>
                </a:lnTo>
                <a:lnTo>
                  <a:pt x="21" y="40"/>
                </a:lnTo>
                <a:lnTo>
                  <a:pt x="15" y="49"/>
                </a:lnTo>
                <a:lnTo>
                  <a:pt x="10" y="59"/>
                </a:lnTo>
                <a:lnTo>
                  <a:pt x="5" y="71"/>
                </a:lnTo>
                <a:lnTo>
                  <a:pt x="1" y="82"/>
                </a:lnTo>
                <a:lnTo>
                  <a:pt x="0" y="94"/>
                </a:lnTo>
                <a:lnTo>
                  <a:pt x="1" y="105"/>
                </a:lnTo>
                <a:lnTo>
                  <a:pt x="3" y="117"/>
                </a:lnTo>
                <a:lnTo>
                  <a:pt x="7" y="129"/>
                </a:lnTo>
                <a:lnTo>
                  <a:pt x="12" y="141"/>
                </a:lnTo>
                <a:lnTo>
                  <a:pt x="27" y="165"/>
                </a:lnTo>
                <a:lnTo>
                  <a:pt x="46" y="189"/>
                </a:lnTo>
                <a:lnTo>
                  <a:pt x="69" y="213"/>
                </a:lnTo>
                <a:lnTo>
                  <a:pt x="122" y="261"/>
                </a:lnTo>
                <a:lnTo>
                  <a:pt x="177" y="309"/>
                </a:lnTo>
                <a:lnTo>
                  <a:pt x="227" y="355"/>
                </a:lnTo>
                <a:lnTo>
                  <a:pt x="248" y="378"/>
                </a:lnTo>
                <a:lnTo>
                  <a:pt x="264" y="400"/>
                </a:lnTo>
                <a:lnTo>
                  <a:pt x="270" y="411"/>
                </a:lnTo>
                <a:lnTo>
                  <a:pt x="275" y="422"/>
                </a:lnTo>
                <a:lnTo>
                  <a:pt x="278" y="432"/>
                </a:lnTo>
                <a:lnTo>
                  <a:pt x="280" y="443"/>
                </a:lnTo>
                <a:lnTo>
                  <a:pt x="281" y="483"/>
                </a:lnTo>
                <a:lnTo>
                  <a:pt x="281" y="540"/>
                </a:lnTo>
                <a:lnTo>
                  <a:pt x="278" y="682"/>
                </a:lnTo>
                <a:lnTo>
                  <a:pt x="273" y="864"/>
                </a:lnTo>
                <a:lnTo>
                  <a:pt x="165" y="864"/>
                </a:lnTo>
                <a:close/>
              </a:path>
            </a:pathLst>
          </a:custGeom>
          <a:noFill/>
          <a:ln cap="rnd" w="28800">
            <a:solidFill>
              <a:srgbClr val="ffffff"/>
            </a:solidFill>
            <a:round/>
          </a:ln>
        </p:spPr>
      </p:sp>
      <p:sp>
        <p:nvSpPr>
          <p:cNvPr id="523" name=""/>
          <p:cNvSpPr/>
          <p:nvPr/>
        </p:nvSpPr>
        <p:spPr>
          <a:xfrm>
            <a:off x="404280" y="79560"/>
            <a:ext cx="0" cy="61200"/>
          </a:xfrm>
          <a:prstGeom prst="line">
            <a:avLst/>
          </a:prstGeom>
          <a:ln cap="rnd" w="28800">
            <a:solidFill>
              <a:srgbClr val="ffffff"/>
            </a:solidFill>
            <a:round/>
          </a:ln>
        </p:spPr>
        <p:style>
          <a:lnRef idx="0"/>
          <a:fillRef idx="0"/>
          <a:effectRef idx="0"/>
          <a:fontRef idx="minor"/>
        </p:style>
      </p:sp>
      <p:sp>
        <p:nvSpPr>
          <p:cNvPr id="524" name=""/>
          <p:cNvSpPr/>
          <p:nvPr/>
        </p:nvSpPr>
        <p:spPr>
          <a:xfrm flipH="1">
            <a:off x="615600" y="168120"/>
            <a:ext cx="43200" cy="43560"/>
          </a:xfrm>
          <a:prstGeom prst="line">
            <a:avLst/>
          </a:prstGeom>
          <a:ln cap="rnd" w="28800">
            <a:solidFill>
              <a:srgbClr val="ffffff"/>
            </a:solidFill>
            <a:round/>
          </a:ln>
        </p:spPr>
        <p:style>
          <a:lnRef idx="0"/>
          <a:fillRef idx="0"/>
          <a:effectRef idx="0"/>
          <a:fontRef idx="minor"/>
        </p:style>
      </p:sp>
      <p:sp>
        <p:nvSpPr>
          <p:cNvPr id="525" name=""/>
          <p:cNvSpPr/>
          <p:nvPr/>
        </p:nvSpPr>
        <p:spPr>
          <a:xfrm flipH="1">
            <a:off x="664560" y="405360"/>
            <a:ext cx="61200" cy="0"/>
          </a:xfrm>
          <a:prstGeom prst="line">
            <a:avLst/>
          </a:prstGeom>
          <a:ln cap="rnd" w="28800">
            <a:solidFill>
              <a:srgbClr val="ffffff"/>
            </a:solidFill>
            <a:round/>
          </a:ln>
        </p:spPr>
        <p:style>
          <a:lnRef idx="0"/>
          <a:fillRef idx="0"/>
          <a:effectRef idx="0"/>
          <a:fontRef idx="minor"/>
        </p:style>
      </p:sp>
      <p:sp>
        <p:nvSpPr>
          <p:cNvPr id="526" name=""/>
          <p:cNvSpPr/>
          <p:nvPr/>
        </p:nvSpPr>
        <p:spPr>
          <a:xfrm>
            <a:off x="149400" y="168120"/>
            <a:ext cx="43560" cy="43560"/>
          </a:xfrm>
          <a:prstGeom prst="line">
            <a:avLst/>
          </a:prstGeom>
          <a:ln cap="rnd" w="28800">
            <a:solidFill>
              <a:srgbClr val="ffffff"/>
            </a:solidFill>
            <a:round/>
          </a:ln>
        </p:spPr>
        <p:style>
          <a:lnRef idx="0"/>
          <a:fillRef idx="0"/>
          <a:effectRef idx="0"/>
          <a:fontRef idx="minor"/>
        </p:style>
      </p:sp>
      <p:sp>
        <p:nvSpPr>
          <p:cNvPr id="527" name=""/>
          <p:cNvSpPr/>
          <p:nvPr/>
        </p:nvSpPr>
        <p:spPr>
          <a:xfrm>
            <a:off x="82440" y="405360"/>
            <a:ext cx="61200" cy="0"/>
          </a:xfrm>
          <a:prstGeom prst="line">
            <a:avLst/>
          </a:prstGeom>
          <a:ln cap="rnd" w="28800">
            <a:solidFill>
              <a:srgbClr val="ffffff"/>
            </a:solidFill>
            <a:round/>
          </a:ln>
        </p:spPr>
        <p:style>
          <a:lnRef idx="0"/>
          <a:fillRef idx="0"/>
          <a:effectRef idx="0"/>
          <a:fontRef idx="minor"/>
        </p:style>
      </p:sp>
      <p:sp>
        <p:nvSpPr>
          <p:cNvPr id="528" name=""/>
          <p:cNvSpPr/>
          <p:nvPr/>
        </p:nvSpPr>
        <p:spPr>
          <a:xfrm>
            <a:off x="212400" y="217080"/>
            <a:ext cx="357120" cy="429840"/>
          </a:xfrm>
          <a:custGeom>
            <a:avLst/>
            <a:gdLst/>
            <a:ahLst/>
            <a:rect l="0" t="0" r="r" b="b"/>
            <a:pathLst>
              <a:path w="993" h="1195">
                <a:moveTo>
                  <a:pt x="496" y="0"/>
                </a:moveTo>
                <a:lnTo>
                  <a:pt x="496" y="0"/>
                </a:lnTo>
                <a:lnTo>
                  <a:pt x="496" y="0"/>
                </a:lnTo>
                <a:lnTo>
                  <a:pt x="462" y="1"/>
                </a:lnTo>
                <a:lnTo>
                  <a:pt x="430" y="4"/>
                </a:lnTo>
                <a:lnTo>
                  <a:pt x="398" y="9"/>
                </a:lnTo>
                <a:lnTo>
                  <a:pt x="367" y="16"/>
                </a:lnTo>
                <a:lnTo>
                  <a:pt x="337" y="25"/>
                </a:lnTo>
                <a:lnTo>
                  <a:pt x="307" y="36"/>
                </a:lnTo>
                <a:lnTo>
                  <a:pt x="278" y="50"/>
                </a:lnTo>
                <a:lnTo>
                  <a:pt x="248" y="66"/>
                </a:lnTo>
                <a:lnTo>
                  <a:pt x="219" y="84"/>
                </a:lnTo>
                <a:lnTo>
                  <a:pt x="193" y="103"/>
                </a:lnTo>
                <a:lnTo>
                  <a:pt x="168" y="123"/>
                </a:lnTo>
                <a:lnTo>
                  <a:pt x="145" y="144"/>
                </a:lnTo>
                <a:lnTo>
                  <a:pt x="123" y="168"/>
                </a:lnTo>
                <a:lnTo>
                  <a:pt x="103" y="193"/>
                </a:lnTo>
                <a:lnTo>
                  <a:pt x="85" y="219"/>
                </a:lnTo>
                <a:lnTo>
                  <a:pt x="67" y="248"/>
                </a:lnTo>
                <a:lnTo>
                  <a:pt x="51" y="278"/>
                </a:lnTo>
                <a:lnTo>
                  <a:pt x="37" y="307"/>
                </a:lnTo>
                <a:lnTo>
                  <a:pt x="26" y="337"/>
                </a:lnTo>
                <a:lnTo>
                  <a:pt x="16" y="367"/>
                </a:lnTo>
                <a:lnTo>
                  <a:pt x="9" y="398"/>
                </a:lnTo>
                <a:lnTo>
                  <a:pt x="4" y="430"/>
                </a:lnTo>
                <a:lnTo>
                  <a:pt x="1" y="462"/>
                </a:lnTo>
                <a:lnTo>
                  <a:pt x="0" y="496"/>
                </a:lnTo>
                <a:lnTo>
                  <a:pt x="0" y="496"/>
                </a:lnTo>
                <a:lnTo>
                  <a:pt x="0" y="496"/>
                </a:lnTo>
                <a:lnTo>
                  <a:pt x="1" y="529"/>
                </a:lnTo>
                <a:lnTo>
                  <a:pt x="4" y="562"/>
                </a:lnTo>
                <a:lnTo>
                  <a:pt x="10" y="593"/>
                </a:lnTo>
                <a:lnTo>
                  <a:pt x="17" y="624"/>
                </a:lnTo>
                <a:lnTo>
                  <a:pt x="26" y="654"/>
                </a:lnTo>
                <a:lnTo>
                  <a:pt x="37" y="684"/>
                </a:lnTo>
                <a:lnTo>
                  <a:pt x="51" y="713"/>
                </a:lnTo>
                <a:lnTo>
                  <a:pt x="67" y="743"/>
                </a:lnTo>
                <a:lnTo>
                  <a:pt x="85" y="771"/>
                </a:lnTo>
                <a:lnTo>
                  <a:pt x="103" y="798"/>
                </a:lnTo>
                <a:lnTo>
                  <a:pt x="123" y="823"/>
                </a:lnTo>
                <a:lnTo>
                  <a:pt x="145" y="846"/>
                </a:lnTo>
                <a:lnTo>
                  <a:pt x="168" y="868"/>
                </a:lnTo>
                <a:lnTo>
                  <a:pt x="193" y="888"/>
                </a:lnTo>
                <a:lnTo>
                  <a:pt x="219" y="906"/>
                </a:lnTo>
                <a:lnTo>
                  <a:pt x="248" y="924"/>
                </a:lnTo>
                <a:lnTo>
                  <a:pt x="269" y="936"/>
                </a:lnTo>
                <a:lnTo>
                  <a:pt x="290" y="946"/>
                </a:lnTo>
                <a:lnTo>
                  <a:pt x="310" y="955"/>
                </a:lnTo>
                <a:lnTo>
                  <a:pt x="332" y="963"/>
                </a:lnTo>
                <a:lnTo>
                  <a:pt x="332" y="963"/>
                </a:lnTo>
                <a:lnTo>
                  <a:pt x="332" y="1135"/>
                </a:lnTo>
                <a:lnTo>
                  <a:pt x="332" y="1141"/>
                </a:lnTo>
                <a:lnTo>
                  <a:pt x="333" y="1147"/>
                </a:lnTo>
                <a:lnTo>
                  <a:pt x="335" y="1153"/>
                </a:lnTo>
                <a:lnTo>
                  <a:pt x="337" y="1158"/>
                </a:lnTo>
                <a:lnTo>
                  <a:pt x="339" y="1163"/>
                </a:lnTo>
                <a:lnTo>
                  <a:pt x="342" y="1168"/>
                </a:lnTo>
                <a:lnTo>
                  <a:pt x="345" y="1173"/>
                </a:lnTo>
                <a:lnTo>
                  <a:pt x="349" y="1177"/>
                </a:lnTo>
                <a:lnTo>
                  <a:pt x="353" y="1181"/>
                </a:lnTo>
                <a:lnTo>
                  <a:pt x="358" y="1184"/>
                </a:lnTo>
                <a:lnTo>
                  <a:pt x="363" y="1187"/>
                </a:lnTo>
                <a:lnTo>
                  <a:pt x="368" y="1189"/>
                </a:lnTo>
                <a:lnTo>
                  <a:pt x="373" y="1191"/>
                </a:lnTo>
                <a:lnTo>
                  <a:pt x="379" y="1193"/>
                </a:lnTo>
                <a:lnTo>
                  <a:pt x="385" y="1194"/>
                </a:lnTo>
                <a:lnTo>
                  <a:pt x="391" y="1194"/>
                </a:lnTo>
                <a:lnTo>
                  <a:pt x="602" y="1194"/>
                </a:lnTo>
                <a:lnTo>
                  <a:pt x="608" y="1194"/>
                </a:lnTo>
                <a:lnTo>
                  <a:pt x="614" y="1193"/>
                </a:lnTo>
                <a:lnTo>
                  <a:pt x="619" y="1191"/>
                </a:lnTo>
                <a:lnTo>
                  <a:pt x="625" y="1189"/>
                </a:lnTo>
                <a:lnTo>
                  <a:pt x="630" y="1187"/>
                </a:lnTo>
                <a:lnTo>
                  <a:pt x="634" y="1184"/>
                </a:lnTo>
                <a:lnTo>
                  <a:pt x="639" y="1181"/>
                </a:lnTo>
                <a:lnTo>
                  <a:pt x="643" y="1177"/>
                </a:lnTo>
                <a:lnTo>
                  <a:pt x="647" y="1173"/>
                </a:lnTo>
                <a:lnTo>
                  <a:pt x="650" y="1168"/>
                </a:lnTo>
                <a:lnTo>
                  <a:pt x="653" y="1163"/>
                </a:lnTo>
                <a:lnTo>
                  <a:pt x="655" y="1158"/>
                </a:lnTo>
                <a:lnTo>
                  <a:pt x="657" y="1153"/>
                </a:lnTo>
                <a:lnTo>
                  <a:pt x="659" y="1147"/>
                </a:lnTo>
                <a:lnTo>
                  <a:pt x="660" y="1141"/>
                </a:lnTo>
                <a:lnTo>
                  <a:pt x="660" y="1135"/>
                </a:lnTo>
                <a:lnTo>
                  <a:pt x="660" y="963"/>
                </a:lnTo>
                <a:lnTo>
                  <a:pt x="660" y="963"/>
                </a:lnTo>
                <a:lnTo>
                  <a:pt x="660" y="963"/>
                </a:lnTo>
                <a:lnTo>
                  <a:pt x="682" y="955"/>
                </a:lnTo>
                <a:lnTo>
                  <a:pt x="703" y="945"/>
                </a:lnTo>
                <a:lnTo>
                  <a:pt x="723" y="935"/>
                </a:lnTo>
                <a:lnTo>
                  <a:pt x="744" y="924"/>
                </a:lnTo>
                <a:lnTo>
                  <a:pt x="772" y="906"/>
                </a:lnTo>
                <a:lnTo>
                  <a:pt x="799" y="888"/>
                </a:lnTo>
                <a:lnTo>
                  <a:pt x="824" y="867"/>
                </a:lnTo>
                <a:lnTo>
                  <a:pt x="847" y="846"/>
                </a:lnTo>
                <a:lnTo>
                  <a:pt x="869" y="823"/>
                </a:lnTo>
                <a:lnTo>
                  <a:pt x="889" y="798"/>
                </a:lnTo>
                <a:lnTo>
                  <a:pt x="907" y="771"/>
                </a:lnTo>
                <a:lnTo>
                  <a:pt x="925" y="743"/>
                </a:lnTo>
                <a:lnTo>
                  <a:pt x="941" y="713"/>
                </a:lnTo>
                <a:lnTo>
                  <a:pt x="955" y="684"/>
                </a:lnTo>
                <a:lnTo>
                  <a:pt x="966" y="654"/>
                </a:lnTo>
                <a:lnTo>
                  <a:pt x="976" y="624"/>
                </a:lnTo>
                <a:lnTo>
                  <a:pt x="983" y="593"/>
                </a:lnTo>
                <a:lnTo>
                  <a:pt x="988" y="562"/>
                </a:lnTo>
                <a:lnTo>
                  <a:pt x="991" y="529"/>
                </a:lnTo>
                <a:lnTo>
                  <a:pt x="992" y="496"/>
                </a:lnTo>
                <a:lnTo>
                  <a:pt x="992" y="496"/>
                </a:lnTo>
                <a:lnTo>
                  <a:pt x="992" y="496"/>
                </a:lnTo>
                <a:lnTo>
                  <a:pt x="991" y="462"/>
                </a:lnTo>
                <a:lnTo>
                  <a:pt x="988" y="430"/>
                </a:lnTo>
                <a:lnTo>
                  <a:pt x="983" y="398"/>
                </a:lnTo>
                <a:lnTo>
                  <a:pt x="976" y="367"/>
                </a:lnTo>
                <a:lnTo>
                  <a:pt x="966" y="337"/>
                </a:lnTo>
                <a:lnTo>
                  <a:pt x="955" y="307"/>
                </a:lnTo>
                <a:lnTo>
                  <a:pt x="941" y="278"/>
                </a:lnTo>
                <a:lnTo>
                  <a:pt x="925" y="248"/>
                </a:lnTo>
                <a:lnTo>
                  <a:pt x="907" y="219"/>
                </a:lnTo>
                <a:lnTo>
                  <a:pt x="889" y="193"/>
                </a:lnTo>
                <a:lnTo>
                  <a:pt x="869" y="168"/>
                </a:lnTo>
                <a:lnTo>
                  <a:pt x="847" y="144"/>
                </a:lnTo>
                <a:lnTo>
                  <a:pt x="824" y="123"/>
                </a:lnTo>
                <a:lnTo>
                  <a:pt x="799" y="103"/>
                </a:lnTo>
                <a:lnTo>
                  <a:pt x="773" y="84"/>
                </a:lnTo>
                <a:lnTo>
                  <a:pt x="744" y="66"/>
                </a:lnTo>
                <a:lnTo>
                  <a:pt x="714" y="50"/>
                </a:lnTo>
                <a:lnTo>
                  <a:pt x="685" y="36"/>
                </a:lnTo>
                <a:lnTo>
                  <a:pt x="655" y="25"/>
                </a:lnTo>
                <a:lnTo>
                  <a:pt x="624" y="16"/>
                </a:lnTo>
                <a:lnTo>
                  <a:pt x="594" y="9"/>
                </a:lnTo>
                <a:lnTo>
                  <a:pt x="562" y="4"/>
                </a:lnTo>
                <a:lnTo>
                  <a:pt x="530" y="1"/>
                </a:lnTo>
                <a:lnTo>
                  <a:pt x="496" y="0"/>
                </a:lnTo>
                <a:close/>
              </a:path>
            </a:pathLst>
          </a:custGeom>
          <a:noFill/>
          <a:ln cap="sq" w="28800">
            <a:solidFill>
              <a:srgbClr val="000000"/>
            </a:solidFill>
            <a:miter/>
          </a:ln>
        </p:spPr>
      </p:sp>
      <p:sp>
        <p:nvSpPr>
          <p:cNvPr id="529" name=""/>
          <p:cNvSpPr/>
          <p:nvPr/>
        </p:nvSpPr>
        <p:spPr>
          <a:xfrm>
            <a:off x="307080" y="646920"/>
            <a:ext cx="167760" cy="41760"/>
          </a:xfrm>
          <a:custGeom>
            <a:avLst/>
            <a:gdLst/>
            <a:ahLst/>
            <a:rect l="0" t="0" r="r" b="b"/>
            <a:pathLst>
              <a:path w="467" h="117">
                <a:moveTo>
                  <a:pt x="233" y="116"/>
                </a:moveTo>
                <a:lnTo>
                  <a:pt x="408" y="116"/>
                </a:lnTo>
                <a:lnTo>
                  <a:pt x="414" y="116"/>
                </a:lnTo>
                <a:lnTo>
                  <a:pt x="420" y="115"/>
                </a:lnTo>
                <a:lnTo>
                  <a:pt x="425" y="113"/>
                </a:lnTo>
                <a:lnTo>
                  <a:pt x="431" y="111"/>
                </a:lnTo>
                <a:lnTo>
                  <a:pt x="436" y="109"/>
                </a:lnTo>
                <a:lnTo>
                  <a:pt x="440" y="106"/>
                </a:lnTo>
                <a:lnTo>
                  <a:pt x="445" y="103"/>
                </a:lnTo>
                <a:lnTo>
                  <a:pt x="449" y="99"/>
                </a:lnTo>
                <a:lnTo>
                  <a:pt x="453" y="95"/>
                </a:lnTo>
                <a:lnTo>
                  <a:pt x="456" y="90"/>
                </a:lnTo>
                <a:lnTo>
                  <a:pt x="459" y="86"/>
                </a:lnTo>
                <a:lnTo>
                  <a:pt x="461" y="81"/>
                </a:lnTo>
                <a:lnTo>
                  <a:pt x="463" y="75"/>
                </a:lnTo>
                <a:lnTo>
                  <a:pt x="465" y="70"/>
                </a:lnTo>
                <a:lnTo>
                  <a:pt x="466" y="64"/>
                </a:lnTo>
                <a:lnTo>
                  <a:pt x="466" y="58"/>
                </a:lnTo>
                <a:lnTo>
                  <a:pt x="466" y="52"/>
                </a:lnTo>
                <a:lnTo>
                  <a:pt x="465" y="46"/>
                </a:lnTo>
                <a:lnTo>
                  <a:pt x="463" y="41"/>
                </a:lnTo>
                <a:lnTo>
                  <a:pt x="461" y="35"/>
                </a:lnTo>
                <a:lnTo>
                  <a:pt x="459" y="30"/>
                </a:lnTo>
                <a:lnTo>
                  <a:pt x="456" y="26"/>
                </a:lnTo>
                <a:lnTo>
                  <a:pt x="453" y="21"/>
                </a:lnTo>
                <a:lnTo>
                  <a:pt x="449" y="17"/>
                </a:lnTo>
                <a:lnTo>
                  <a:pt x="445" y="13"/>
                </a:lnTo>
                <a:lnTo>
                  <a:pt x="440" y="10"/>
                </a:lnTo>
                <a:lnTo>
                  <a:pt x="436" y="7"/>
                </a:lnTo>
                <a:lnTo>
                  <a:pt x="431" y="5"/>
                </a:lnTo>
                <a:lnTo>
                  <a:pt x="425" y="3"/>
                </a:lnTo>
                <a:lnTo>
                  <a:pt x="420" y="1"/>
                </a:lnTo>
                <a:lnTo>
                  <a:pt x="414" y="0"/>
                </a:lnTo>
                <a:lnTo>
                  <a:pt x="408" y="0"/>
                </a:lnTo>
                <a:lnTo>
                  <a:pt x="59" y="0"/>
                </a:lnTo>
                <a:lnTo>
                  <a:pt x="53" y="0"/>
                </a:lnTo>
                <a:lnTo>
                  <a:pt x="47" y="1"/>
                </a:lnTo>
                <a:lnTo>
                  <a:pt x="41" y="3"/>
                </a:lnTo>
                <a:lnTo>
                  <a:pt x="36" y="5"/>
                </a:lnTo>
                <a:lnTo>
                  <a:pt x="31" y="7"/>
                </a:lnTo>
                <a:lnTo>
                  <a:pt x="26" y="10"/>
                </a:lnTo>
                <a:lnTo>
                  <a:pt x="21" y="13"/>
                </a:lnTo>
                <a:lnTo>
                  <a:pt x="17" y="17"/>
                </a:lnTo>
                <a:lnTo>
                  <a:pt x="13" y="21"/>
                </a:lnTo>
                <a:lnTo>
                  <a:pt x="10" y="26"/>
                </a:lnTo>
                <a:lnTo>
                  <a:pt x="7" y="30"/>
                </a:lnTo>
                <a:lnTo>
                  <a:pt x="5" y="35"/>
                </a:lnTo>
                <a:lnTo>
                  <a:pt x="3" y="41"/>
                </a:lnTo>
                <a:lnTo>
                  <a:pt x="1" y="46"/>
                </a:lnTo>
                <a:lnTo>
                  <a:pt x="0" y="52"/>
                </a:lnTo>
                <a:lnTo>
                  <a:pt x="0" y="58"/>
                </a:lnTo>
                <a:lnTo>
                  <a:pt x="0" y="64"/>
                </a:lnTo>
                <a:lnTo>
                  <a:pt x="1" y="70"/>
                </a:lnTo>
                <a:lnTo>
                  <a:pt x="3" y="75"/>
                </a:lnTo>
                <a:lnTo>
                  <a:pt x="5" y="81"/>
                </a:lnTo>
                <a:lnTo>
                  <a:pt x="7" y="86"/>
                </a:lnTo>
                <a:lnTo>
                  <a:pt x="10" y="90"/>
                </a:lnTo>
                <a:lnTo>
                  <a:pt x="13" y="95"/>
                </a:lnTo>
                <a:lnTo>
                  <a:pt x="17" y="99"/>
                </a:lnTo>
                <a:lnTo>
                  <a:pt x="21" y="103"/>
                </a:lnTo>
                <a:lnTo>
                  <a:pt x="26" y="106"/>
                </a:lnTo>
                <a:lnTo>
                  <a:pt x="31" y="109"/>
                </a:lnTo>
                <a:lnTo>
                  <a:pt x="36" y="111"/>
                </a:lnTo>
                <a:lnTo>
                  <a:pt x="41" y="113"/>
                </a:lnTo>
                <a:lnTo>
                  <a:pt x="47" y="115"/>
                </a:lnTo>
                <a:lnTo>
                  <a:pt x="53" y="116"/>
                </a:lnTo>
                <a:lnTo>
                  <a:pt x="59" y="116"/>
                </a:lnTo>
                <a:lnTo>
                  <a:pt x="233" y="116"/>
                </a:lnTo>
                <a:close/>
              </a:path>
            </a:pathLst>
          </a:custGeom>
          <a:noFill/>
          <a:ln cap="rnd" w="28800">
            <a:solidFill>
              <a:srgbClr val="000000"/>
            </a:solidFill>
            <a:round/>
          </a:ln>
        </p:spPr>
      </p:sp>
      <p:sp>
        <p:nvSpPr>
          <p:cNvPr id="530" name=""/>
          <p:cNvSpPr/>
          <p:nvPr/>
        </p:nvSpPr>
        <p:spPr>
          <a:xfrm>
            <a:off x="323280" y="687960"/>
            <a:ext cx="135360" cy="42120"/>
          </a:xfrm>
          <a:custGeom>
            <a:avLst/>
            <a:gdLst/>
            <a:ahLst/>
            <a:rect l="0" t="0" r="r" b="b"/>
            <a:pathLst>
              <a:path w="377" h="118">
                <a:moveTo>
                  <a:pt x="188" y="117"/>
                </a:moveTo>
                <a:lnTo>
                  <a:pt x="318" y="117"/>
                </a:lnTo>
                <a:lnTo>
                  <a:pt x="324" y="117"/>
                </a:lnTo>
                <a:lnTo>
                  <a:pt x="330" y="116"/>
                </a:lnTo>
                <a:lnTo>
                  <a:pt x="335" y="114"/>
                </a:lnTo>
                <a:lnTo>
                  <a:pt x="341" y="112"/>
                </a:lnTo>
                <a:lnTo>
                  <a:pt x="346" y="110"/>
                </a:lnTo>
                <a:lnTo>
                  <a:pt x="350" y="107"/>
                </a:lnTo>
                <a:lnTo>
                  <a:pt x="355" y="104"/>
                </a:lnTo>
                <a:lnTo>
                  <a:pt x="359" y="100"/>
                </a:lnTo>
                <a:lnTo>
                  <a:pt x="363" y="96"/>
                </a:lnTo>
                <a:lnTo>
                  <a:pt x="366" y="91"/>
                </a:lnTo>
                <a:lnTo>
                  <a:pt x="369" y="87"/>
                </a:lnTo>
                <a:lnTo>
                  <a:pt x="371" y="82"/>
                </a:lnTo>
                <a:lnTo>
                  <a:pt x="373" y="76"/>
                </a:lnTo>
                <a:lnTo>
                  <a:pt x="375" y="71"/>
                </a:lnTo>
                <a:lnTo>
                  <a:pt x="376" y="65"/>
                </a:lnTo>
                <a:lnTo>
                  <a:pt x="376" y="59"/>
                </a:lnTo>
                <a:lnTo>
                  <a:pt x="376" y="59"/>
                </a:lnTo>
                <a:lnTo>
                  <a:pt x="376" y="53"/>
                </a:lnTo>
                <a:lnTo>
                  <a:pt x="375" y="47"/>
                </a:lnTo>
                <a:lnTo>
                  <a:pt x="373" y="41"/>
                </a:lnTo>
                <a:lnTo>
                  <a:pt x="371" y="36"/>
                </a:lnTo>
                <a:lnTo>
                  <a:pt x="369" y="31"/>
                </a:lnTo>
                <a:lnTo>
                  <a:pt x="366" y="26"/>
                </a:lnTo>
                <a:lnTo>
                  <a:pt x="363" y="21"/>
                </a:lnTo>
                <a:lnTo>
                  <a:pt x="359" y="17"/>
                </a:lnTo>
                <a:lnTo>
                  <a:pt x="355" y="13"/>
                </a:lnTo>
                <a:lnTo>
                  <a:pt x="350" y="10"/>
                </a:lnTo>
                <a:lnTo>
                  <a:pt x="346" y="7"/>
                </a:lnTo>
                <a:lnTo>
                  <a:pt x="341" y="5"/>
                </a:lnTo>
                <a:lnTo>
                  <a:pt x="335" y="3"/>
                </a:lnTo>
                <a:lnTo>
                  <a:pt x="330" y="1"/>
                </a:lnTo>
                <a:lnTo>
                  <a:pt x="324" y="0"/>
                </a:lnTo>
                <a:lnTo>
                  <a:pt x="318" y="0"/>
                </a:lnTo>
                <a:lnTo>
                  <a:pt x="59" y="0"/>
                </a:lnTo>
                <a:lnTo>
                  <a:pt x="53" y="0"/>
                </a:lnTo>
                <a:lnTo>
                  <a:pt x="47" y="1"/>
                </a:lnTo>
                <a:lnTo>
                  <a:pt x="41" y="3"/>
                </a:lnTo>
                <a:lnTo>
                  <a:pt x="36" y="5"/>
                </a:lnTo>
                <a:lnTo>
                  <a:pt x="31" y="7"/>
                </a:lnTo>
                <a:lnTo>
                  <a:pt x="26" y="10"/>
                </a:lnTo>
                <a:lnTo>
                  <a:pt x="21" y="13"/>
                </a:lnTo>
                <a:lnTo>
                  <a:pt x="17" y="17"/>
                </a:lnTo>
                <a:lnTo>
                  <a:pt x="13" y="21"/>
                </a:lnTo>
                <a:lnTo>
                  <a:pt x="10" y="26"/>
                </a:lnTo>
                <a:lnTo>
                  <a:pt x="7" y="31"/>
                </a:lnTo>
                <a:lnTo>
                  <a:pt x="5" y="36"/>
                </a:lnTo>
                <a:lnTo>
                  <a:pt x="3" y="41"/>
                </a:lnTo>
                <a:lnTo>
                  <a:pt x="1" y="47"/>
                </a:lnTo>
                <a:lnTo>
                  <a:pt x="0" y="53"/>
                </a:lnTo>
                <a:lnTo>
                  <a:pt x="0" y="59"/>
                </a:lnTo>
                <a:lnTo>
                  <a:pt x="0" y="59"/>
                </a:lnTo>
                <a:lnTo>
                  <a:pt x="0" y="65"/>
                </a:lnTo>
                <a:lnTo>
                  <a:pt x="1" y="71"/>
                </a:lnTo>
                <a:lnTo>
                  <a:pt x="3" y="76"/>
                </a:lnTo>
                <a:lnTo>
                  <a:pt x="5" y="82"/>
                </a:lnTo>
                <a:lnTo>
                  <a:pt x="7" y="87"/>
                </a:lnTo>
                <a:lnTo>
                  <a:pt x="10" y="91"/>
                </a:lnTo>
                <a:lnTo>
                  <a:pt x="13" y="96"/>
                </a:lnTo>
                <a:lnTo>
                  <a:pt x="17" y="100"/>
                </a:lnTo>
                <a:lnTo>
                  <a:pt x="21" y="104"/>
                </a:lnTo>
                <a:lnTo>
                  <a:pt x="26" y="107"/>
                </a:lnTo>
                <a:lnTo>
                  <a:pt x="31" y="110"/>
                </a:lnTo>
                <a:lnTo>
                  <a:pt x="36" y="112"/>
                </a:lnTo>
                <a:lnTo>
                  <a:pt x="41" y="114"/>
                </a:lnTo>
                <a:lnTo>
                  <a:pt x="47" y="116"/>
                </a:lnTo>
                <a:lnTo>
                  <a:pt x="53" y="117"/>
                </a:lnTo>
                <a:lnTo>
                  <a:pt x="59" y="117"/>
                </a:lnTo>
                <a:lnTo>
                  <a:pt x="188" y="117"/>
                </a:lnTo>
                <a:close/>
              </a:path>
            </a:pathLst>
          </a:custGeom>
          <a:noFill/>
          <a:ln cap="rnd" w="28800">
            <a:solidFill>
              <a:srgbClr val="000000"/>
            </a:solidFill>
            <a:round/>
          </a:ln>
        </p:spPr>
      </p:sp>
      <p:sp>
        <p:nvSpPr>
          <p:cNvPr id="531" name=""/>
          <p:cNvSpPr/>
          <p:nvPr/>
        </p:nvSpPr>
        <p:spPr>
          <a:xfrm>
            <a:off x="309960" y="335520"/>
            <a:ext cx="163800" cy="311400"/>
          </a:xfrm>
          <a:custGeom>
            <a:avLst/>
            <a:gdLst/>
            <a:ahLst/>
            <a:rect l="0" t="0" r="r" b="b"/>
            <a:pathLst>
              <a:path w="456" h="866">
                <a:moveTo>
                  <a:pt x="165" y="865"/>
                </a:moveTo>
                <a:lnTo>
                  <a:pt x="173" y="457"/>
                </a:lnTo>
                <a:lnTo>
                  <a:pt x="174" y="443"/>
                </a:lnTo>
                <a:lnTo>
                  <a:pt x="178" y="431"/>
                </a:lnTo>
                <a:lnTo>
                  <a:pt x="182" y="419"/>
                </a:lnTo>
                <a:lnTo>
                  <a:pt x="188" y="408"/>
                </a:lnTo>
                <a:lnTo>
                  <a:pt x="195" y="397"/>
                </a:lnTo>
                <a:lnTo>
                  <a:pt x="204" y="387"/>
                </a:lnTo>
                <a:lnTo>
                  <a:pt x="223" y="368"/>
                </a:lnTo>
                <a:lnTo>
                  <a:pt x="246" y="351"/>
                </a:lnTo>
                <a:lnTo>
                  <a:pt x="271" y="334"/>
                </a:lnTo>
                <a:lnTo>
                  <a:pt x="324" y="302"/>
                </a:lnTo>
                <a:lnTo>
                  <a:pt x="376" y="270"/>
                </a:lnTo>
                <a:lnTo>
                  <a:pt x="400" y="252"/>
                </a:lnTo>
                <a:lnTo>
                  <a:pt x="420" y="232"/>
                </a:lnTo>
                <a:lnTo>
                  <a:pt x="429" y="222"/>
                </a:lnTo>
                <a:lnTo>
                  <a:pt x="436" y="211"/>
                </a:lnTo>
                <a:lnTo>
                  <a:pt x="443" y="200"/>
                </a:lnTo>
                <a:lnTo>
                  <a:pt x="448" y="188"/>
                </a:lnTo>
                <a:lnTo>
                  <a:pt x="452" y="175"/>
                </a:lnTo>
                <a:lnTo>
                  <a:pt x="454" y="161"/>
                </a:lnTo>
                <a:lnTo>
                  <a:pt x="455" y="147"/>
                </a:lnTo>
                <a:lnTo>
                  <a:pt x="454" y="132"/>
                </a:lnTo>
                <a:lnTo>
                  <a:pt x="451" y="119"/>
                </a:lnTo>
                <a:lnTo>
                  <a:pt x="448" y="109"/>
                </a:lnTo>
                <a:lnTo>
                  <a:pt x="443" y="99"/>
                </a:lnTo>
                <a:lnTo>
                  <a:pt x="436" y="91"/>
                </a:lnTo>
                <a:lnTo>
                  <a:pt x="429" y="85"/>
                </a:lnTo>
                <a:lnTo>
                  <a:pt x="421" y="79"/>
                </a:lnTo>
                <a:lnTo>
                  <a:pt x="411" y="75"/>
                </a:lnTo>
                <a:lnTo>
                  <a:pt x="401" y="72"/>
                </a:lnTo>
                <a:lnTo>
                  <a:pt x="391" y="70"/>
                </a:lnTo>
                <a:lnTo>
                  <a:pt x="380" y="69"/>
                </a:lnTo>
                <a:lnTo>
                  <a:pt x="356" y="70"/>
                </a:lnTo>
                <a:lnTo>
                  <a:pt x="332" y="74"/>
                </a:lnTo>
                <a:lnTo>
                  <a:pt x="308" y="81"/>
                </a:lnTo>
                <a:lnTo>
                  <a:pt x="285" y="91"/>
                </a:lnTo>
                <a:lnTo>
                  <a:pt x="263" y="103"/>
                </a:lnTo>
                <a:lnTo>
                  <a:pt x="245" y="116"/>
                </a:lnTo>
                <a:lnTo>
                  <a:pt x="236" y="123"/>
                </a:lnTo>
                <a:lnTo>
                  <a:pt x="229" y="130"/>
                </a:lnTo>
                <a:lnTo>
                  <a:pt x="224" y="138"/>
                </a:lnTo>
                <a:lnTo>
                  <a:pt x="219" y="145"/>
                </a:lnTo>
                <a:lnTo>
                  <a:pt x="215" y="153"/>
                </a:lnTo>
                <a:lnTo>
                  <a:pt x="214" y="160"/>
                </a:lnTo>
                <a:lnTo>
                  <a:pt x="213" y="168"/>
                </a:lnTo>
                <a:lnTo>
                  <a:pt x="215" y="175"/>
                </a:lnTo>
                <a:lnTo>
                  <a:pt x="218" y="183"/>
                </a:lnTo>
                <a:lnTo>
                  <a:pt x="223" y="190"/>
                </a:lnTo>
                <a:lnTo>
                  <a:pt x="227" y="194"/>
                </a:lnTo>
                <a:lnTo>
                  <a:pt x="232" y="198"/>
                </a:lnTo>
                <a:lnTo>
                  <a:pt x="236" y="200"/>
                </a:lnTo>
                <a:lnTo>
                  <a:pt x="241" y="202"/>
                </a:lnTo>
                <a:lnTo>
                  <a:pt x="245" y="203"/>
                </a:lnTo>
                <a:lnTo>
                  <a:pt x="249" y="202"/>
                </a:lnTo>
                <a:lnTo>
                  <a:pt x="254" y="201"/>
                </a:lnTo>
                <a:lnTo>
                  <a:pt x="257" y="199"/>
                </a:lnTo>
                <a:lnTo>
                  <a:pt x="261" y="197"/>
                </a:lnTo>
                <a:lnTo>
                  <a:pt x="265" y="194"/>
                </a:lnTo>
                <a:lnTo>
                  <a:pt x="268" y="190"/>
                </a:lnTo>
                <a:lnTo>
                  <a:pt x="271" y="185"/>
                </a:lnTo>
                <a:lnTo>
                  <a:pt x="277" y="175"/>
                </a:lnTo>
                <a:lnTo>
                  <a:pt x="281" y="162"/>
                </a:lnTo>
                <a:lnTo>
                  <a:pt x="284" y="149"/>
                </a:lnTo>
                <a:lnTo>
                  <a:pt x="285" y="134"/>
                </a:lnTo>
                <a:lnTo>
                  <a:pt x="285" y="119"/>
                </a:lnTo>
                <a:lnTo>
                  <a:pt x="282" y="104"/>
                </a:lnTo>
                <a:lnTo>
                  <a:pt x="278" y="89"/>
                </a:lnTo>
                <a:lnTo>
                  <a:pt x="271" y="75"/>
                </a:lnTo>
                <a:lnTo>
                  <a:pt x="267" y="69"/>
                </a:lnTo>
                <a:lnTo>
                  <a:pt x="262" y="62"/>
                </a:lnTo>
                <a:lnTo>
                  <a:pt x="257" y="56"/>
                </a:lnTo>
                <a:lnTo>
                  <a:pt x="251" y="51"/>
                </a:lnTo>
                <a:lnTo>
                  <a:pt x="242" y="44"/>
                </a:lnTo>
                <a:lnTo>
                  <a:pt x="232" y="38"/>
                </a:lnTo>
                <a:lnTo>
                  <a:pt x="219" y="30"/>
                </a:lnTo>
                <a:lnTo>
                  <a:pt x="204" y="23"/>
                </a:lnTo>
                <a:lnTo>
                  <a:pt x="187" y="16"/>
                </a:lnTo>
                <a:lnTo>
                  <a:pt x="170" y="10"/>
                </a:lnTo>
                <a:lnTo>
                  <a:pt x="151" y="5"/>
                </a:lnTo>
                <a:lnTo>
                  <a:pt x="133" y="2"/>
                </a:lnTo>
                <a:lnTo>
                  <a:pt x="114" y="0"/>
                </a:lnTo>
                <a:lnTo>
                  <a:pt x="95" y="1"/>
                </a:lnTo>
                <a:lnTo>
                  <a:pt x="76" y="4"/>
                </a:lnTo>
                <a:lnTo>
                  <a:pt x="68" y="6"/>
                </a:lnTo>
                <a:lnTo>
                  <a:pt x="59" y="10"/>
                </a:lnTo>
                <a:lnTo>
                  <a:pt x="51" y="14"/>
                </a:lnTo>
                <a:lnTo>
                  <a:pt x="43" y="19"/>
                </a:lnTo>
                <a:lnTo>
                  <a:pt x="35" y="25"/>
                </a:lnTo>
                <a:lnTo>
                  <a:pt x="28" y="32"/>
                </a:lnTo>
                <a:lnTo>
                  <a:pt x="21" y="40"/>
                </a:lnTo>
                <a:lnTo>
                  <a:pt x="15" y="49"/>
                </a:lnTo>
                <a:lnTo>
                  <a:pt x="10" y="59"/>
                </a:lnTo>
                <a:lnTo>
                  <a:pt x="5" y="71"/>
                </a:lnTo>
                <a:lnTo>
                  <a:pt x="1" y="82"/>
                </a:lnTo>
                <a:lnTo>
                  <a:pt x="0" y="94"/>
                </a:lnTo>
                <a:lnTo>
                  <a:pt x="1" y="105"/>
                </a:lnTo>
                <a:lnTo>
                  <a:pt x="3" y="117"/>
                </a:lnTo>
                <a:lnTo>
                  <a:pt x="7" y="129"/>
                </a:lnTo>
                <a:lnTo>
                  <a:pt x="12" y="141"/>
                </a:lnTo>
                <a:lnTo>
                  <a:pt x="27" y="165"/>
                </a:lnTo>
                <a:lnTo>
                  <a:pt x="46" y="189"/>
                </a:lnTo>
                <a:lnTo>
                  <a:pt x="69" y="213"/>
                </a:lnTo>
                <a:lnTo>
                  <a:pt x="122" y="261"/>
                </a:lnTo>
                <a:lnTo>
                  <a:pt x="177" y="309"/>
                </a:lnTo>
                <a:lnTo>
                  <a:pt x="228" y="355"/>
                </a:lnTo>
                <a:lnTo>
                  <a:pt x="248" y="378"/>
                </a:lnTo>
                <a:lnTo>
                  <a:pt x="265" y="400"/>
                </a:lnTo>
                <a:lnTo>
                  <a:pt x="271" y="411"/>
                </a:lnTo>
                <a:lnTo>
                  <a:pt x="276" y="422"/>
                </a:lnTo>
                <a:lnTo>
                  <a:pt x="279" y="432"/>
                </a:lnTo>
                <a:lnTo>
                  <a:pt x="281" y="443"/>
                </a:lnTo>
                <a:lnTo>
                  <a:pt x="282" y="482"/>
                </a:lnTo>
                <a:lnTo>
                  <a:pt x="282" y="541"/>
                </a:lnTo>
                <a:lnTo>
                  <a:pt x="279" y="682"/>
                </a:lnTo>
                <a:lnTo>
                  <a:pt x="274" y="865"/>
                </a:lnTo>
                <a:lnTo>
                  <a:pt x="165" y="865"/>
                </a:lnTo>
                <a:close/>
              </a:path>
            </a:pathLst>
          </a:custGeom>
          <a:noFill/>
          <a:ln cap="rnd" w="28800">
            <a:solidFill>
              <a:srgbClr val="000000"/>
            </a:solidFill>
            <a:round/>
          </a:ln>
        </p:spPr>
      </p:sp>
      <p:sp>
        <p:nvSpPr>
          <p:cNvPr id="532" name=""/>
          <p:cNvSpPr/>
          <p:nvPr/>
        </p:nvSpPr>
        <p:spPr>
          <a:xfrm>
            <a:off x="390960" y="59040"/>
            <a:ext cx="0" cy="61560"/>
          </a:xfrm>
          <a:prstGeom prst="line">
            <a:avLst/>
          </a:prstGeom>
          <a:ln cap="rnd" w="28800">
            <a:solidFill>
              <a:srgbClr val="000000"/>
            </a:solidFill>
            <a:round/>
          </a:ln>
        </p:spPr>
        <p:style>
          <a:lnRef idx="0"/>
          <a:fillRef idx="0"/>
          <a:effectRef idx="0"/>
          <a:fontRef idx="minor"/>
        </p:style>
      </p:sp>
      <p:sp>
        <p:nvSpPr>
          <p:cNvPr id="533" name=""/>
          <p:cNvSpPr/>
          <p:nvPr/>
        </p:nvSpPr>
        <p:spPr>
          <a:xfrm flipH="1">
            <a:off x="602280" y="147960"/>
            <a:ext cx="43200" cy="43200"/>
          </a:xfrm>
          <a:prstGeom prst="line">
            <a:avLst/>
          </a:prstGeom>
          <a:ln cap="rnd" w="28800">
            <a:solidFill>
              <a:srgbClr val="000000"/>
            </a:solidFill>
            <a:round/>
          </a:ln>
        </p:spPr>
        <p:style>
          <a:lnRef idx="0"/>
          <a:fillRef idx="0"/>
          <a:effectRef idx="0"/>
          <a:fontRef idx="minor"/>
        </p:style>
      </p:sp>
      <p:sp>
        <p:nvSpPr>
          <p:cNvPr id="534" name=""/>
          <p:cNvSpPr/>
          <p:nvPr/>
        </p:nvSpPr>
        <p:spPr>
          <a:xfrm flipH="1">
            <a:off x="651240" y="384840"/>
            <a:ext cx="61560" cy="0"/>
          </a:xfrm>
          <a:prstGeom prst="line">
            <a:avLst/>
          </a:prstGeom>
          <a:ln cap="rnd" w="28800">
            <a:solidFill>
              <a:srgbClr val="000000"/>
            </a:solidFill>
            <a:round/>
          </a:ln>
        </p:spPr>
        <p:style>
          <a:lnRef idx="0"/>
          <a:fillRef idx="0"/>
          <a:effectRef idx="0"/>
          <a:fontRef idx="minor"/>
        </p:style>
      </p:sp>
      <p:sp>
        <p:nvSpPr>
          <p:cNvPr id="535" name=""/>
          <p:cNvSpPr/>
          <p:nvPr/>
        </p:nvSpPr>
        <p:spPr>
          <a:xfrm>
            <a:off x="136440" y="147960"/>
            <a:ext cx="43200" cy="43200"/>
          </a:xfrm>
          <a:prstGeom prst="line">
            <a:avLst/>
          </a:prstGeom>
          <a:ln cap="rnd" w="28800">
            <a:solidFill>
              <a:srgbClr val="000000"/>
            </a:solidFill>
            <a:round/>
          </a:ln>
        </p:spPr>
        <p:style>
          <a:lnRef idx="0"/>
          <a:fillRef idx="0"/>
          <a:effectRef idx="0"/>
          <a:fontRef idx="minor"/>
        </p:style>
      </p:sp>
      <p:sp>
        <p:nvSpPr>
          <p:cNvPr id="536" name=""/>
          <p:cNvSpPr/>
          <p:nvPr/>
        </p:nvSpPr>
        <p:spPr>
          <a:xfrm>
            <a:off x="69480" y="384840"/>
            <a:ext cx="61200" cy="0"/>
          </a:xfrm>
          <a:prstGeom prst="line">
            <a:avLst/>
          </a:prstGeom>
          <a:ln cap="rnd" w="28800">
            <a:solidFill>
              <a:srgbClr val="000000"/>
            </a:solidFill>
            <a:round/>
          </a:ln>
        </p:spPr>
        <p:style>
          <a:lnRef idx="0"/>
          <a:fillRef idx="0"/>
          <a:effectRef idx="0"/>
          <a:fontRef idx="minor"/>
        </p:style>
      </p:sp>
    </p:spTree>
  </p:cSld>
  <p:clrMap bg1="lt1" bg2="lt2" tx1="dk1" tx2="dk2" accent1="accent1" accent2="accent2" accent3="accent3" accent4="accent4" accent5="accent5" accent6="accent6" hlink="hlink" folHlink="folHlink"/>
  <p:sldLayoutIdLst>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Lst>
</p:sldMaster>
</file>

<file path=ppt/slideMasters/slideMaster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73" name=""/>
          <p:cNvSpPr/>
          <p:nvPr/>
        </p:nvSpPr>
        <p:spPr>
          <a:xfrm>
            <a:off x="571680" y="261360"/>
            <a:ext cx="8935920" cy="5146560"/>
          </a:xfrm>
          <a:custGeom>
            <a:avLst/>
            <a:gdLst/>
            <a:ahLst/>
            <a:rect l="0" t="0" r="r" b="b"/>
            <a:pathLst>
              <a:path w="24823" h="14297">
                <a:moveTo>
                  <a:pt x="0" y="0"/>
                </a:moveTo>
                <a:lnTo>
                  <a:pt x="24822" y="0"/>
                </a:lnTo>
                <a:lnTo>
                  <a:pt x="24822" y="14296"/>
                </a:lnTo>
                <a:lnTo>
                  <a:pt x="0" y="14296"/>
                </a:lnTo>
                <a:lnTo>
                  <a:pt x="0" y="0"/>
                </a:lnTo>
                <a:close/>
              </a:path>
            </a:pathLst>
          </a:custGeom>
          <a:solidFill>
            <a:srgbClr val="f2c02c"/>
          </a:solidFill>
          <a:ln w="0">
            <a:noFill/>
          </a:ln>
        </p:spPr>
      </p:sp>
      <p:sp>
        <p:nvSpPr>
          <p:cNvPr id="574" name="PlaceHolder 1"/>
          <p:cNvSpPr>
            <a:spLocks noGrp="1"/>
          </p:cNvSpPr>
          <p:nvPr>
            <p:ph type="title"/>
          </p:nvPr>
        </p:nvSpPr>
        <p:spPr>
          <a:xfrm>
            <a:off x="504000" y="226080"/>
            <a:ext cx="9071640" cy="946440"/>
          </a:xfrm>
          <a:prstGeom prst="rect">
            <a:avLst/>
          </a:prstGeom>
          <a:noFill/>
          <a:ln w="0">
            <a:noFill/>
          </a:ln>
        </p:spPr>
        <p:txBody>
          <a:bodyPr lIns="0" rIns="0" tIns="0" bIns="0" anchor="ctr">
            <a:noAutofit/>
          </a:bodyPr>
          <a:p>
            <a:pPr algn="ctr"/>
            <a:r>
              <a:rPr b="0" lang="el-GR" sz="4400" spc="-1" strike="noStrike">
                <a:latin typeface="Noto Sans"/>
              </a:rPr>
              <a:t>Πατήστε για επεξεργασία της μορφής κειμένου του τίτλου</a:t>
            </a:r>
            <a:endParaRPr b="0" lang="el-GR" sz="4400" spc="-1" strike="noStrike">
              <a:latin typeface="Noto Sans"/>
            </a:endParaRPr>
          </a:p>
        </p:txBody>
      </p:sp>
      <p:sp>
        <p:nvSpPr>
          <p:cNvPr id="575" name="PlaceHolder 2"/>
          <p:cNvSpPr>
            <a:spLocks noGrp="1"/>
          </p:cNvSpPr>
          <p:nvPr>
            <p:ph type="body"/>
          </p:nvPr>
        </p:nvSpPr>
        <p:spPr>
          <a:xfrm>
            <a:off x="4140000" y="1326600"/>
            <a:ext cx="5435640" cy="3288240"/>
          </a:xfrm>
          <a:prstGeom prst="rect">
            <a:avLst/>
          </a:prstGeom>
          <a:noFill/>
          <a:ln w="0">
            <a:noFill/>
          </a:ln>
        </p:spPr>
        <p:txBody>
          <a:bodyPr lIns="0" rIns="0" tIns="0" bIns="0" anchor="t">
            <a:normAutofit fontScale="92000"/>
          </a:bodyPr>
          <a:p>
            <a:pPr marL="432000" indent="-324000">
              <a:spcBef>
                <a:spcPts val="1417"/>
              </a:spcBef>
              <a:buClr>
                <a:srgbClr val="000000"/>
              </a:buClr>
              <a:buSzPct val="45000"/>
              <a:buFont typeface="Wingdings" charset="2"/>
              <a:buChar char=""/>
            </a:pPr>
            <a:r>
              <a:rPr b="0" lang="el-GR" sz="3200" spc="-1" strike="noStrike">
                <a:latin typeface="Arial"/>
              </a:rPr>
              <a:t>Πατήστε για επεξεργασία της μορφής κειμένου διάρθρωσης</a:t>
            </a:r>
            <a:endParaRPr b="0" lang="el-GR" sz="3200" spc="-1" strike="noStrike">
              <a:latin typeface="Arial"/>
            </a:endParaRPr>
          </a:p>
          <a:p>
            <a:pPr lvl="1" marL="864000" indent="-324000">
              <a:spcBef>
                <a:spcPts val="1134"/>
              </a:spcBef>
              <a:buClr>
                <a:srgbClr val="000000"/>
              </a:buClr>
              <a:buSzPct val="75000"/>
              <a:buFont typeface="Symbol" charset="2"/>
              <a:buChar char=""/>
            </a:pPr>
            <a:r>
              <a:rPr b="0" lang="el-GR" sz="2800" spc="-1" strike="noStrike">
                <a:latin typeface="Arial"/>
              </a:rPr>
              <a:t>Δεύτερο επίπεδο διάρθρωσης</a:t>
            </a:r>
            <a:endParaRPr b="0" lang="el-GR" sz="2800" spc="-1" strike="noStrike">
              <a:latin typeface="Arial"/>
            </a:endParaRPr>
          </a:p>
          <a:p>
            <a:pPr lvl="2" marL="1296000" indent="-288000">
              <a:spcBef>
                <a:spcPts val="850"/>
              </a:spcBef>
              <a:buClr>
                <a:srgbClr val="000000"/>
              </a:buClr>
              <a:buSzPct val="45000"/>
              <a:buFont typeface="Wingdings" charset="2"/>
              <a:buChar char=""/>
            </a:pPr>
            <a:r>
              <a:rPr b="0" lang="el-GR" sz="2400" spc="-1" strike="noStrike">
                <a:latin typeface="Arial"/>
              </a:rPr>
              <a:t>Τρίτο επίπεδο διάρθρωσης</a:t>
            </a:r>
            <a:endParaRPr b="0" lang="el-GR" sz="2400" spc="-1" strike="noStrike">
              <a:latin typeface="Arial"/>
            </a:endParaRPr>
          </a:p>
          <a:p>
            <a:pPr lvl="3" marL="1728000" indent="-216000">
              <a:spcBef>
                <a:spcPts val="567"/>
              </a:spcBef>
              <a:buClr>
                <a:srgbClr val="000000"/>
              </a:buClr>
              <a:buSzPct val="75000"/>
              <a:buFont typeface="Symbol" charset="2"/>
              <a:buChar char=""/>
            </a:pPr>
            <a:r>
              <a:rPr b="0" lang="el-GR" sz="2000" spc="-1" strike="noStrike">
                <a:latin typeface="Arial"/>
              </a:rPr>
              <a:t>Τέταρτο επίπεδο διάρθρωσης</a:t>
            </a:r>
            <a:endParaRPr b="0" lang="el-GR" sz="2000" spc="-1" strike="noStrike">
              <a:latin typeface="Arial"/>
            </a:endParaRPr>
          </a:p>
          <a:p>
            <a:pPr lvl="4" marL="2160000" indent="-216000">
              <a:spcBef>
                <a:spcPts val="283"/>
              </a:spcBef>
              <a:buClr>
                <a:srgbClr val="000000"/>
              </a:buClr>
              <a:buSzPct val="45000"/>
              <a:buFont typeface="Wingdings" charset="2"/>
              <a:buChar char=""/>
            </a:pPr>
            <a:r>
              <a:rPr b="0" lang="el-GR" sz="2000" spc="-1" strike="noStrike">
                <a:latin typeface="Arial"/>
              </a:rPr>
              <a:t>Πέμπτο επίπεδο διάρθρωσης</a:t>
            </a:r>
            <a:endParaRPr b="0" lang="el-GR" sz="2000" spc="-1" strike="noStrike">
              <a:latin typeface="Arial"/>
            </a:endParaRPr>
          </a:p>
          <a:p>
            <a:pPr lvl="5" marL="2592000" indent="-216000">
              <a:spcBef>
                <a:spcPts val="283"/>
              </a:spcBef>
              <a:buClr>
                <a:srgbClr val="000000"/>
              </a:buClr>
              <a:buSzPct val="45000"/>
              <a:buFont typeface="Wingdings" charset="2"/>
              <a:buChar char=""/>
            </a:pPr>
            <a:r>
              <a:rPr b="0" lang="el-GR" sz="2000" spc="-1" strike="noStrike">
                <a:latin typeface="Arial"/>
              </a:rPr>
              <a:t>Έκτο επίπεδο διάρθρωσης</a:t>
            </a:r>
            <a:endParaRPr b="0" lang="el-GR" sz="2000" spc="-1" strike="noStrike">
              <a:latin typeface="Arial"/>
            </a:endParaRPr>
          </a:p>
          <a:p>
            <a:pPr lvl="6" marL="3024000" indent="-216000">
              <a:spcBef>
                <a:spcPts val="283"/>
              </a:spcBef>
              <a:buClr>
                <a:srgbClr val="000000"/>
              </a:buClr>
              <a:buSzPct val="45000"/>
              <a:buFont typeface="Wingdings" charset="2"/>
              <a:buChar char=""/>
            </a:pPr>
            <a:r>
              <a:rPr b="0" lang="el-GR" sz="2000" spc="-1" strike="noStrike">
                <a:latin typeface="Arial"/>
              </a:rPr>
              <a:t>Έβδομο επίπεδο διάρθρωσης</a:t>
            </a:r>
            <a:endParaRPr b="0" lang="el-GR" sz="2000" spc="-1" strike="noStrike">
              <a:latin typeface="Arial"/>
            </a:endParaRPr>
          </a:p>
        </p:txBody>
      </p:sp>
      <p:sp>
        <p:nvSpPr>
          <p:cNvPr id="576" name="PlaceHolder 3"/>
          <p:cNvSpPr>
            <a:spLocks noGrp="1"/>
          </p:cNvSpPr>
          <p:nvPr>
            <p:ph type="dt"/>
          </p:nvPr>
        </p:nvSpPr>
        <p:spPr>
          <a:xfrm>
            <a:off x="504000" y="5165280"/>
            <a:ext cx="2348280" cy="390600"/>
          </a:xfrm>
          <a:prstGeom prst="rect">
            <a:avLst/>
          </a:prstGeom>
          <a:noFill/>
          <a:ln w="0">
            <a:noFill/>
          </a:ln>
        </p:spPr>
        <p:txBody>
          <a:bodyPr lIns="0" rIns="0" tIns="0" bIns="0" anchor="t">
            <a:noAutofit/>
          </a:bodyPr>
          <a:p>
            <a:r>
              <a:rPr b="0" lang="el-GR" sz="1400" spc="-1" strike="noStrike">
                <a:latin typeface="Times New Roman"/>
              </a:rPr>
              <a:t>&lt;ημερομηνία/ώρα&gt;</a:t>
            </a:r>
            <a:endParaRPr b="0" lang="el-GR" sz="1400" spc="-1" strike="noStrike">
              <a:latin typeface="Times New Roman"/>
            </a:endParaRPr>
          </a:p>
        </p:txBody>
      </p:sp>
      <p:sp>
        <p:nvSpPr>
          <p:cNvPr id="577" name="PlaceHolder 4"/>
          <p:cNvSpPr>
            <a:spLocks noGrp="1"/>
          </p:cNvSpPr>
          <p:nvPr>
            <p:ph type="ftr"/>
          </p:nvPr>
        </p:nvSpPr>
        <p:spPr>
          <a:xfrm>
            <a:off x="3447360" y="5165280"/>
            <a:ext cx="3195000" cy="390600"/>
          </a:xfrm>
          <a:prstGeom prst="rect">
            <a:avLst/>
          </a:prstGeom>
          <a:noFill/>
          <a:ln w="0">
            <a:noFill/>
          </a:ln>
        </p:spPr>
        <p:txBody>
          <a:bodyPr lIns="0" rIns="0" tIns="0" bIns="0" anchor="t">
            <a:noAutofit/>
          </a:bodyPr>
          <a:p>
            <a:pPr algn="ctr"/>
            <a:r>
              <a:rPr b="0" lang="el-GR" sz="1400" spc="-1" strike="noStrike">
                <a:latin typeface="Times New Roman"/>
              </a:rPr>
              <a:t>&lt;υποσέλιδο&gt;</a:t>
            </a:r>
            <a:endParaRPr b="0" lang="el-GR" sz="1400" spc="-1" strike="noStrike">
              <a:latin typeface="Times New Roman"/>
            </a:endParaRPr>
          </a:p>
        </p:txBody>
      </p:sp>
      <p:sp>
        <p:nvSpPr>
          <p:cNvPr id="578" name="PlaceHolder 5"/>
          <p:cNvSpPr>
            <a:spLocks noGrp="1"/>
          </p:cNvSpPr>
          <p:nvPr>
            <p:ph type="sldNum"/>
          </p:nvPr>
        </p:nvSpPr>
        <p:spPr>
          <a:xfrm>
            <a:off x="7227360" y="5165280"/>
            <a:ext cx="2348280" cy="390600"/>
          </a:xfrm>
          <a:prstGeom prst="rect">
            <a:avLst/>
          </a:prstGeom>
          <a:noFill/>
          <a:ln w="0">
            <a:noFill/>
          </a:ln>
        </p:spPr>
        <p:txBody>
          <a:bodyPr lIns="0" rIns="0" tIns="0" bIns="0" anchor="t">
            <a:noAutofit/>
          </a:bodyPr>
          <a:p>
            <a:pPr algn="r"/>
            <a:fld id="{563014B4-1CCF-42F6-A7D0-C2F3FEC74985}" type="slidenum">
              <a:rPr b="0" lang="el-GR" sz="1400" spc="-1" strike="noStrike">
                <a:latin typeface="Times New Roman"/>
              </a:rPr>
              <a:t>&lt;αριθμός&gt;</a:t>
            </a:fld>
            <a:endParaRPr b="0" lang="el-GR" sz="1400" spc="-1" strike="noStrike">
              <a:latin typeface="Times New Roman"/>
            </a:endParaRPr>
          </a:p>
        </p:txBody>
      </p:sp>
      <p:sp>
        <p:nvSpPr>
          <p:cNvPr id="579" name=""/>
          <p:cNvSpPr/>
          <p:nvPr/>
        </p:nvSpPr>
        <p:spPr>
          <a:xfrm>
            <a:off x="1888200" y="1732320"/>
            <a:ext cx="1409760" cy="1697760"/>
          </a:xfrm>
          <a:custGeom>
            <a:avLst/>
            <a:gdLst/>
            <a:ahLst/>
            <a:rect l="0" t="0" r="r" b="b"/>
            <a:pathLst>
              <a:path w="3917" h="4717">
                <a:moveTo>
                  <a:pt x="1958" y="0"/>
                </a:moveTo>
                <a:lnTo>
                  <a:pt x="1958" y="0"/>
                </a:lnTo>
                <a:lnTo>
                  <a:pt x="1958" y="0"/>
                </a:lnTo>
                <a:lnTo>
                  <a:pt x="1825" y="4"/>
                </a:lnTo>
                <a:lnTo>
                  <a:pt x="1697" y="16"/>
                </a:lnTo>
                <a:lnTo>
                  <a:pt x="1572" y="36"/>
                </a:lnTo>
                <a:lnTo>
                  <a:pt x="1450" y="64"/>
                </a:lnTo>
                <a:lnTo>
                  <a:pt x="1331" y="100"/>
                </a:lnTo>
                <a:lnTo>
                  <a:pt x="1213" y="146"/>
                </a:lnTo>
                <a:lnTo>
                  <a:pt x="1096" y="200"/>
                </a:lnTo>
                <a:lnTo>
                  <a:pt x="979" y="263"/>
                </a:lnTo>
                <a:lnTo>
                  <a:pt x="866" y="333"/>
                </a:lnTo>
                <a:lnTo>
                  <a:pt x="760" y="407"/>
                </a:lnTo>
                <a:lnTo>
                  <a:pt x="662" y="487"/>
                </a:lnTo>
                <a:lnTo>
                  <a:pt x="571" y="572"/>
                </a:lnTo>
                <a:lnTo>
                  <a:pt x="486" y="663"/>
                </a:lnTo>
                <a:lnTo>
                  <a:pt x="406" y="761"/>
                </a:lnTo>
                <a:lnTo>
                  <a:pt x="332" y="866"/>
                </a:lnTo>
                <a:lnTo>
                  <a:pt x="262" y="979"/>
                </a:lnTo>
                <a:lnTo>
                  <a:pt x="199" y="1096"/>
                </a:lnTo>
                <a:lnTo>
                  <a:pt x="145" y="1213"/>
                </a:lnTo>
                <a:lnTo>
                  <a:pt x="100" y="1331"/>
                </a:lnTo>
                <a:lnTo>
                  <a:pt x="63" y="1450"/>
                </a:lnTo>
                <a:lnTo>
                  <a:pt x="35" y="1572"/>
                </a:lnTo>
                <a:lnTo>
                  <a:pt x="16" y="1697"/>
                </a:lnTo>
                <a:lnTo>
                  <a:pt x="4" y="1825"/>
                </a:lnTo>
                <a:lnTo>
                  <a:pt x="0" y="1958"/>
                </a:lnTo>
                <a:lnTo>
                  <a:pt x="0" y="1958"/>
                </a:lnTo>
                <a:lnTo>
                  <a:pt x="0" y="1958"/>
                </a:lnTo>
                <a:lnTo>
                  <a:pt x="4" y="2090"/>
                </a:lnTo>
                <a:lnTo>
                  <a:pt x="16" y="2219"/>
                </a:lnTo>
                <a:lnTo>
                  <a:pt x="35" y="2343"/>
                </a:lnTo>
                <a:lnTo>
                  <a:pt x="64" y="2465"/>
                </a:lnTo>
                <a:lnTo>
                  <a:pt x="100" y="2584"/>
                </a:lnTo>
                <a:lnTo>
                  <a:pt x="145" y="2702"/>
                </a:lnTo>
                <a:lnTo>
                  <a:pt x="199" y="2818"/>
                </a:lnTo>
                <a:lnTo>
                  <a:pt x="262" y="2935"/>
                </a:lnTo>
                <a:lnTo>
                  <a:pt x="332" y="3048"/>
                </a:lnTo>
                <a:lnTo>
                  <a:pt x="406" y="3153"/>
                </a:lnTo>
                <a:lnTo>
                  <a:pt x="485" y="3251"/>
                </a:lnTo>
                <a:lnTo>
                  <a:pt x="571" y="3342"/>
                </a:lnTo>
                <a:lnTo>
                  <a:pt x="662" y="3428"/>
                </a:lnTo>
                <a:lnTo>
                  <a:pt x="760" y="3507"/>
                </a:lnTo>
                <a:lnTo>
                  <a:pt x="866" y="3582"/>
                </a:lnTo>
                <a:lnTo>
                  <a:pt x="979" y="3652"/>
                </a:lnTo>
                <a:lnTo>
                  <a:pt x="1061" y="3697"/>
                </a:lnTo>
                <a:lnTo>
                  <a:pt x="1141" y="3736"/>
                </a:lnTo>
                <a:lnTo>
                  <a:pt x="1224" y="3771"/>
                </a:lnTo>
                <a:lnTo>
                  <a:pt x="1311" y="3804"/>
                </a:lnTo>
                <a:lnTo>
                  <a:pt x="1311" y="3807"/>
                </a:lnTo>
                <a:lnTo>
                  <a:pt x="1311" y="4486"/>
                </a:lnTo>
                <a:lnTo>
                  <a:pt x="1312" y="4509"/>
                </a:lnTo>
                <a:lnTo>
                  <a:pt x="1316" y="4532"/>
                </a:lnTo>
                <a:lnTo>
                  <a:pt x="1321" y="4554"/>
                </a:lnTo>
                <a:lnTo>
                  <a:pt x="1329" y="4575"/>
                </a:lnTo>
                <a:lnTo>
                  <a:pt x="1339" y="4595"/>
                </a:lnTo>
                <a:lnTo>
                  <a:pt x="1350" y="4614"/>
                </a:lnTo>
                <a:lnTo>
                  <a:pt x="1363" y="4632"/>
                </a:lnTo>
                <a:lnTo>
                  <a:pt x="1378" y="4648"/>
                </a:lnTo>
                <a:lnTo>
                  <a:pt x="1395" y="4663"/>
                </a:lnTo>
                <a:lnTo>
                  <a:pt x="1412" y="4676"/>
                </a:lnTo>
                <a:lnTo>
                  <a:pt x="1431" y="4688"/>
                </a:lnTo>
                <a:lnTo>
                  <a:pt x="1451" y="4698"/>
                </a:lnTo>
                <a:lnTo>
                  <a:pt x="1473" y="4705"/>
                </a:lnTo>
                <a:lnTo>
                  <a:pt x="1495" y="4711"/>
                </a:lnTo>
                <a:lnTo>
                  <a:pt x="1517" y="4715"/>
                </a:lnTo>
                <a:lnTo>
                  <a:pt x="1541" y="4716"/>
                </a:lnTo>
                <a:lnTo>
                  <a:pt x="2374" y="4716"/>
                </a:lnTo>
                <a:lnTo>
                  <a:pt x="2398" y="4715"/>
                </a:lnTo>
                <a:lnTo>
                  <a:pt x="2421" y="4711"/>
                </a:lnTo>
                <a:lnTo>
                  <a:pt x="2443" y="4705"/>
                </a:lnTo>
                <a:lnTo>
                  <a:pt x="2464" y="4698"/>
                </a:lnTo>
                <a:lnTo>
                  <a:pt x="2484" y="4688"/>
                </a:lnTo>
                <a:lnTo>
                  <a:pt x="2503" y="4676"/>
                </a:lnTo>
                <a:lnTo>
                  <a:pt x="2521" y="4663"/>
                </a:lnTo>
                <a:lnTo>
                  <a:pt x="2537" y="4648"/>
                </a:lnTo>
                <a:lnTo>
                  <a:pt x="2552" y="4632"/>
                </a:lnTo>
                <a:lnTo>
                  <a:pt x="2565" y="4614"/>
                </a:lnTo>
                <a:lnTo>
                  <a:pt x="2576" y="4595"/>
                </a:lnTo>
                <a:lnTo>
                  <a:pt x="2586" y="4575"/>
                </a:lnTo>
                <a:lnTo>
                  <a:pt x="2594" y="4554"/>
                </a:lnTo>
                <a:lnTo>
                  <a:pt x="2599" y="4532"/>
                </a:lnTo>
                <a:lnTo>
                  <a:pt x="2603" y="4509"/>
                </a:lnTo>
                <a:lnTo>
                  <a:pt x="2604" y="4486"/>
                </a:lnTo>
                <a:lnTo>
                  <a:pt x="2604" y="3807"/>
                </a:lnTo>
                <a:lnTo>
                  <a:pt x="2604" y="3804"/>
                </a:lnTo>
                <a:lnTo>
                  <a:pt x="2604" y="3804"/>
                </a:lnTo>
                <a:lnTo>
                  <a:pt x="2692" y="3771"/>
                </a:lnTo>
                <a:lnTo>
                  <a:pt x="2774" y="3736"/>
                </a:lnTo>
                <a:lnTo>
                  <a:pt x="2855" y="3697"/>
                </a:lnTo>
                <a:lnTo>
                  <a:pt x="2937" y="3652"/>
                </a:lnTo>
                <a:lnTo>
                  <a:pt x="3050" y="3582"/>
                </a:lnTo>
                <a:lnTo>
                  <a:pt x="3155" y="3508"/>
                </a:lnTo>
                <a:lnTo>
                  <a:pt x="3253" y="3428"/>
                </a:lnTo>
                <a:lnTo>
                  <a:pt x="3344" y="3343"/>
                </a:lnTo>
                <a:lnTo>
                  <a:pt x="3429" y="3251"/>
                </a:lnTo>
                <a:lnTo>
                  <a:pt x="3509" y="3153"/>
                </a:lnTo>
                <a:lnTo>
                  <a:pt x="3583" y="3048"/>
                </a:lnTo>
                <a:lnTo>
                  <a:pt x="3653" y="2935"/>
                </a:lnTo>
                <a:lnTo>
                  <a:pt x="3716" y="2818"/>
                </a:lnTo>
                <a:lnTo>
                  <a:pt x="3770" y="2702"/>
                </a:lnTo>
                <a:lnTo>
                  <a:pt x="3815" y="2584"/>
                </a:lnTo>
                <a:lnTo>
                  <a:pt x="3851" y="2465"/>
                </a:lnTo>
                <a:lnTo>
                  <a:pt x="3880" y="2343"/>
                </a:lnTo>
                <a:lnTo>
                  <a:pt x="3900" y="2219"/>
                </a:lnTo>
                <a:lnTo>
                  <a:pt x="3912" y="2090"/>
                </a:lnTo>
                <a:lnTo>
                  <a:pt x="3916" y="1958"/>
                </a:lnTo>
                <a:lnTo>
                  <a:pt x="3916" y="1958"/>
                </a:lnTo>
                <a:lnTo>
                  <a:pt x="3916" y="1958"/>
                </a:lnTo>
                <a:lnTo>
                  <a:pt x="3912" y="1825"/>
                </a:lnTo>
                <a:lnTo>
                  <a:pt x="3900" y="1697"/>
                </a:lnTo>
                <a:lnTo>
                  <a:pt x="3880" y="1572"/>
                </a:lnTo>
                <a:lnTo>
                  <a:pt x="3852" y="1450"/>
                </a:lnTo>
                <a:lnTo>
                  <a:pt x="3815" y="1331"/>
                </a:lnTo>
                <a:lnTo>
                  <a:pt x="3770" y="1213"/>
                </a:lnTo>
                <a:lnTo>
                  <a:pt x="3716" y="1096"/>
                </a:lnTo>
                <a:lnTo>
                  <a:pt x="3653" y="979"/>
                </a:lnTo>
                <a:lnTo>
                  <a:pt x="3583" y="866"/>
                </a:lnTo>
                <a:lnTo>
                  <a:pt x="3509" y="761"/>
                </a:lnTo>
                <a:lnTo>
                  <a:pt x="3429" y="663"/>
                </a:lnTo>
                <a:lnTo>
                  <a:pt x="3344" y="572"/>
                </a:lnTo>
                <a:lnTo>
                  <a:pt x="3253" y="487"/>
                </a:lnTo>
                <a:lnTo>
                  <a:pt x="3155" y="407"/>
                </a:lnTo>
                <a:lnTo>
                  <a:pt x="3050" y="333"/>
                </a:lnTo>
                <a:lnTo>
                  <a:pt x="2937" y="263"/>
                </a:lnTo>
                <a:lnTo>
                  <a:pt x="2820" y="200"/>
                </a:lnTo>
                <a:lnTo>
                  <a:pt x="2703" y="146"/>
                </a:lnTo>
                <a:lnTo>
                  <a:pt x="2585" y="100"/>
                </a:lnTo>
                <a:lnTo>
                  <a:pt x="2465" y="64"/>
                </a:lnTo>
                <a:lnTo>
                  <a:pt x="2344" y="36"/>
                </a:lnTo>
                <a:lnTo>
                  <a:pt x="2219" y="16"/>
                </a:lnTo>
                <a:lnTo>
                  <a:pt x="2091" y="4"/>
                </a:lnTo>
                <a:lnTo>
                  <a:pt x="1958" y="0"/>
                </a:lnTo>
                <a:close/>
              </a:path>
            </a:pathLst>
          </a:custGeom>
          <a:noFill/>
          <a:ln cap="sq" w="70920">
            <a:solidFill>
              <a:srgbClr val="ffffff"/>
            </a:solidFill>
            <a:miter/>
          </a:ln>
        </p:spPr>
      </p:sp>
      <p:sp>
        <p:nvSpPr>
          <p:cNvPr id="580" name=""/>
          <p:cNvSpPr/>
          <p:nvPr/>
        </p:nvSpPr>
        <p:spPr>
          <a:xfrm>
            <a:off x="2262240" y="3429720"/>
            <a:ext cx="661680" cy="165240"/>
          </a:xfrm>
          <a:custGeom>
            <a:avLst/>
            <a:gdLst/>
            <a:ahLst/>
            <a:rect l="0" t="0" r="r" b="b"/>
            <a:pathLst>
              <a:path w="1839" h="460">
                <a:moveTo>
                  <a:pt x="919" y="459"/>
                </a:moveTo>
                <a:lnTo>
                  <a:pt x="1608" y="459"/>
                </a:lnTo>
                <a:lnTo>
                  <a:pt x="1631" y="458"/>
                </a:lnTo>
                <a:lnTo>
                  <a:pt x="1654" y="454"/>
                </a:lnTo>
                <a:lnTo>
                  <a:pt x="1676" y="449"/>
                </a:lnTo>
                <a:lnTo>
                  <a:pt x="1697" y="441"/>
                </a:lnTo>
                <a:lnTo>
                  <a:pt x="1718" y="431"/>
                </a:lnTo>
                <a:lnTo>
                  <a:pt x="1737" y="420"/>
                </a:lnTo>
                <a:lnTo>
                  <a:pt x="1754" y="406"/>
                </a:lnTo>
                <a:lnTo>
                  <a:pt x="1771" y="391"/>
                </a:lnTo>
                <a:lnTo>
                  <a:pt x="1785" y="375"/>
                </a:lnTo>
                <a:lnTo>
                  <a:pt x="1799" y="357"/>
                </a:lnTo>
                <a:lnTo>
                  <a:pt x="1810" y="338"/>
                </a:lnTo>
                <a:lnTo>
                  <a:pt x="1820" y="318"/>
                </a:lnTo>
                <a:lnTo>
                  <a:pt x="1828" y="297"/>
                </a:lnTo>
                <a:lnTo>
                  <a:pt x="1833" y="275"/>
                </a:lnTo>
                <a:lnTo>
                  <a:pt x="1837" y="252"/>
                </a:lnTo>
                <a:lnTo>
                  <a:pt x="1838" y="229"/>
                </a:lnTo>
                <a:lnTo>
                  <a:pt x="1837" y="206"/>
                </a:lnTo>
                <a:lnTo>
                  <a:pt x="1833" y="183"/>
                </a:lnTo>
                <a:lnTo>
                  <a:pt x="1828" y="161"/>
                </a:lnTo>
                <a:lnTo>
                  <a:pt x="1820" y="140"/>
                </a:lnTo>
                <a:lnTo>
                  <a:pt x="1810" y="120"/>
                </a:lnTo>
                <a:lnTo>
                  <a:pt x="1799" y="101"/>
                </a:lnTo>
                <a:lnTo>
                  <a:pt x="1785" y="83"/>
                </a:lnTo>
                <a:lnTo>
                  <a:pt x="1771" y="67"/>
                </a:lnTo>
                <a:lnTo>
                  <a:pt x="1754" y="52"/>
                </a:lnTo>
                <a:lnTo>
                  <a:pt x="1737" y="39"/>
                </a:lnTo>
                <a:lnTo>
                  <a:pt x="1718" y="28"/>
                </a:lnTo>
                <a:lnTo>
                  <a:pt x="1697" y="18"/>
                </a:lnTo>
                <a:lnTo>
                  <a:pt x="1676" y="10"/>
                </a:lnTo>
                <a:lnTo>
                  <a:pt x="1654" y="5"/>
                </a:lnTo>
                <a:lnTo>
                  <a:pt x="1631" y="1"/>
                </a:lnTo>
                <a:lnTo>
                  <a:pt x="1608" y="0"/>
                </a:lnTo>
                <a:lnTo>
                  <a:pt x="229" y="0"/>
                </a:lnTo>
                <a:lnTo>
                  <a:pt x="205" y="1"/>
                </a:lnTo>
                <a:lnTo>
                  <a:pt x="183" y="5"/>
                </a:lnTo>
                <a:lnTo>
                  <a:pt x="161" y="10"/>
                </a:lnTo>
                <a:lnTo>
                  <a:pt x="140" y="18"/>
                </a:lnTo>
                <a:lnTo>
                  <a:pt x="120" y="28"/>
                </a:lnTo>
                <a:lnTo>
                  <a:pt x="101" y="39"/>
                </a:lnTo>
                <a:lnTo>
                  <a:pt x="83" y="52"/>
                </a:lnTo>
                <a:lnTo>
                  <a:pt x="67" y="67"/>
                </a:lnTo>
                <a:lnTo>
                  <a:pt x="52" y="83"/>
                </a:lnTo>
                <a:lnTo>
                  <a:pt x="39" y="101"/>
                </a:lnTo>
                <a:lnTo>
                  <a:pt x="28" y="120"/>
                </a:lnTo>
                <a:lnTo>
                  <a:pt x="18" y="140"/>
                </a:lnTo>
                <a:lnTo>
                  <a:pt x="10" y="161"/>
                </a:lnTo>
                <a:lnTo>
                  <a:pt x="5" y="183"/>
                </a:lnTo>
                <a:lnTo>
                  <a:pt x="1" y="206"/>
                </a:lnTo>
                <a:lnTo>
                  <a:pt x="0" y="229"/>
                </a:lnTo>
                <a:lnTo>
                  <a:pt x="1" y="252"/>
                </a:lnTo>
                <a:lnTo>
                  <a:pt x="5" y="275"/>
                </a:lnTo>
                <a:lnTo>
                  <a:pt x="10" y="297"/>
                </a:lnTo>
                <a:lnTo>
                  <a:pt x="18" y="318"/>
                </a:lnTo>
                <a:lnTo>
                  <a:pt x="28" y="338"/>
                </a:lnTo>
                <a:lnTo>
                  <a:pt x="39" y="357"/>
                </a:lnTo>
                <a:lnTo>
                  <a:pt x="52" y="375"/>
                </a:lnTo>
                <a:lnTo>
                  <a:pt x="67" y="391"/>
                </a:lnTo>
                <a:lnTo>
                  <a:pt x="83" y="406"/>
                </a:lnTo>
                <a:lnTo>
                  <a:pt x="101" y="420"/>
                </a:lnTo>
                <a:lnTo>
                  <a:pt x="120" y="431"/>
                </a:lnTo>
                <a:lnTo>
                  <a:pt x="140" y="441"/>
                </a:lnTo>
                <a:lnTo>
                  <a:pt x="161" y="449"/>
                </a:lnTo>
                <a:lnTo>
                  <a:pt x="183" y="454"/>
                </a:lnTo>
                <a:lnTo>
                  <a:pt x="205" y="458"/>
                </a:lnTo>
                <a:lnTo>
                  <a:pt x="229" y="459"/>
                </a:lnTo>
                <a:lnTo>
                  <a:pt x="919" y="459"/>
                </a:lnTo>
                <a:close/>
              </a:path>
            </a:pathLst>
          </a:custGeom>
          <a:noFill/>
          <a:ln cap="rnd" w="70920">
            <a:solidFill>
              <a:srgbClr val="ffffff"/>
            </a:solidFill>
            <a:round/>
          </a:ln>
        </p:spPr>
      </p:sp>
      <p:sp>
        <p:nvSpPr>
          <p:cNvPr id="581" name=""/>
          <p:cNvSpPr/>
          <p:nvPr/>
        </p:nvSpPr>
        <p:spPr>
          <a:xfrm>
            <a:off x="2325960" y="3592800"/>
            <a:ext cx="533880" cy="165600"/>
          </a:xfrm>
          <a:custGeom>
            <a:avLst/>
            <a:gdLst/>
            <a:ahLst/>
            <a:rect l="0" t="0" r="r" b="b"/>
            <a:pathLst>
              <a:path w="1484" h="461">
                <a:moveTo>
                  <a:pt x="742" y="460"/>
                </a:moveTo>
                <a:lnTo>
                  <a:pt x="1254" y="460"/>
                </a:lnTo>
                <a:lnTo>
                  <a:pt x="1277" y="459"/>
                </a:lnTo>
                <a:lnTo>
                  <a:pt x="1300" y="455"/>
                </a:lnTo>
                <a:lnTo>
                  <a:pt x="1322" y="450"/>
                </a:lnTo>
                <a:lnTo>
                  <a:pt x="1343" y="442"/>
                </a:lnTo>
                <a:lnTo>
                  <a:pt x="1363" y="432"/>
                </a:lnTo>
                <a:lnTo>
                  <a:pt x="1382" y="421"/>
                </a:lnTo>
                <a:lnTo>
                  <a:pt x="1400" y="407"/>
                </a:lnTo>
                <a:lnTo>
                  <a:pt x="1416" y="393"/>
                </a:lnTo>
                <a:lnTo>
                  <a:pt x="1431" y="376"/>
                </a:lnTo>
                <a:lnTo>
                  <a:pt x="1444" y="359"/>
                </a:lnTo>
                <a:lnTo>
                  <a:pt x="1455" y="340"/>
                </a:lnTo>
                <a:lnTo>
                  <a:pt x="1465" y="319"/>
                </a:lnTo>
                <a:lnTo>
                  <a:pt x="1473" y="298"/>
                </a:lnTo>
                <a:lnTo>
                  <a:pt x="1478" y="276"/>
                </a:lnTo>
                <a:lnTo>
                  <a:pt x="1482" y="253"/>
                </a:lnTo>
                <a:lnTo>
                  <a:pt x="1483" y="230"/>
                </a:lnTo>
                <a:lnTo>
                  <a:pt x="1483" y="230"/>
                </a:lnTo>
                <a:lnTo>
                  <a:pt x="1482" y="206"/>
                </a:lnTo>
                <a:lnTo>
                  <a:pt x="1478" y="184"/>
                </a:lnTo>
                <a:lnTo>
                  <a:pt x="1473" y="162"/>
                </a:lnTo>
                <a:lnTo>
                  <a:pt x="1465" y="140"/>
                </a:lnTo>
                <a:lnTo>
                  <a:pt x="1455" y="120"/>
                </a:lnTo>
                <a:lnTo>
                  <a:pt x="1444" y="101"/>
                </a:lnTo>
                <a:lnTo>
                  <a:pt x="1431" y="84"/>
                </a:lnTo>
                <a:lnTo>
                  <a:pt x="1416" y="67"/>
                </a:lnTo>
                <a:lnTo>
                  <a:pt x="1400" y="53"/>
                </a:lnTo>
                <a:lnTo>
                  <a:pt x="1382" y="39"/>
                </a:lnTo>
                <a:lnTo>
                  <a:pt x="1363" y="28"/>
                </a:lnTo>
                <a:lnTo>
                  <a:pt x="1343" y="18"/>
                </a:lnTo>
                <a:lnTo>
                  <a:pt x="1322" y="10"/>
                </a:lnTo>
                <a:lnTo>
                  <a:pt x="1300" y="5"/>
                </a:lnTo>
                <a:lnTo>
                  <a:pt x="1277" y="1"/>
                </a:lnTo>
                <a:lnTo>
                  <a:pt x="1254" y="0"/>
                </a:lnTo>
                <a:lnTo>
                  <a:pt x="230" y="0"/>
                </a:lnTo>
                <a:lnTo>
                  <a:pt x="206" y="1"/>
                </a:lnTo>
                <a:lnTo>
                  <a:pt x="184" y="5"/>
                </a:lnTo>
                <a:lnTo>
                  <a:pt x="162" y="10"/>
                </a:lnTo>
                <a:lnTo>
                  <a:pt x="140" y="18"/>
                </a:lnTo>
                <a:lnTo>
                  <a:pt x="120" y="28"/>
                </a:lnTo>
                <a:lnTo>
                  <a:pt x="101" y="39"/>
                </a:lnTo>
                <a:lnTo>
                  <a:pt x="84" y="53"/>
                </a:lnTo>
                <a:lnTo>
                  <a:pt x="67" y="67"/>
                </a:lnTo>
                <a:lnTo>
                  <a:pt x="53" y="84"/>
                </a:lnTo>
                <a:lnTo>
                  <a:pt x="39" y="101"/>
                </a:lnTo>
                <a:lnTo>
                  <a:pt x="28" y="120"/>
                </a:lnTo>
                <a:lnTo>
                  <a:pt x="18" y="140"/>
                </a:lnTo>
                <a:lnTo>
                  <a:pt x="10" y="162"/>
                </a:lnTo>
                <a:lnTo>
                  <a:pt x="5" y="184"/>
                </a:lnTo>
                <a:lnTo>
                  <a:pt x="1" y="206"/>
                </a:lnTo>
                <a:lnTo>
                  <a:pt x="0" y="230"/>
                </a:lnTo>
                <a:lnTo>
                  <a:pt x="0" y="230"/>
                </a:lnTo>
                <a:lnTo>
                  <a:pt x="1" y="253"/>
                </a:lnTo>
                <a:lnTo>
                  <a:pt x="5" y="276"/>
                </a:lnTo>
                <a:lnTo>
                  <a:pt x="10" y="298"/>
                </a:lnTo>
                <a:lnTo>
                  <a:pt x="18" y="319"/>
                </a:lnTo>
                <a:lnTo>
                  <a:pt x="28" y="340"/>
                </a:lnTo>
                <a:lnTo>
                  <a:pt x="39" y="359"/>
                </a:lnTo>
                <a:lnTo>
                  <a:pt x="53" y="376"/>
                </a:lnTo>
                <a:lnTo>
                  <a:pt x="67" y="393"/>
                </a:lnTo>
                <a:lnTo>
                  <a:pt x="84" y="407"/>
                </a:lnTo>
                <a:lnTo>
                  <a:pt x="101" y="421"/>
                </a:lnTo>
                <a:lnTo>
                  <a:pt x="120" y="432"/>
                </a:lnTo>
                <a:lnTo>
                  <a:pt x="140" y="442"/>
                </a:lnTo>
                <a:lnTo>
                  <a:pt x="162" y="450"/>
                </a:lnTo>
                <a:lnTo>
                  <a:pt x="184" y="455"/>
                </a:lnTo>
                <a:lnTo>
                  <a:pt x="206" y="459"/>
                </a:lnTo>
                <a:lnTo>
                  <a:pt x="230" y="460"/>
                </a:lnTo>
                <a:lnTo>
                  <a:pt x="742" y="460"/>
                </a:lnTo>
                <a:close/>
              </a:path>
            </a:pathLst>
          </a:custGeom>
          <a:noFill/>
          <a:ln cap="rnd" w="70920">
            <a:solidFill>
              <a:srgbClr val="ffffff"/>
            </a:solidFill>
            <a:round/>
          </a:ln>
        </p:spPr>
      </p:sp>
      <p:sp>
        <p:nvSpPr>
          <p:cNvPr id="582" name=""/>
          <p:cNvSpPr/>
          <p:nvPr/>
        </p:nvSpPr>
        <p:spPr>
          <a:xfrm>
            <a:off x="2273760" y="2201040"/>
            <a:ext cx="645840" cy="1229040"/>
          </a:xfrm>
          <a:custGeom>
            <a:avLst/>
            <a:gdLst/>
            <a:ahLst/>
            <a:rect l="0" t="0" r="r" b="b"/>
            <a:pathLst>
              <a:path w="1795" h="3415">
                <a:moveTo>
                  <a:pt x="651" y="3414"/>
                </a:moveTo>
                <a:lnTo>
                  <a:pt x="665" y="2552"/>
                </a:lnTo>
                <a:lnTo>
                  <a:pt x="673" y="2098"/>
                </a:lnTo>
                <a:lnTo>
                  <a:pt x="683" y="1805"/>
                </a:lnTo>
                <a:lnTo>
                  <a:pt x="689" y="1752"/>
                </a:lnTo>
                <a:lnTo>
                  <a:pt x="702" y="1703"/>
                </a:lnTo>
                <a:lnTo>
                  <a:pt x="720" y="1656"/>
                </a:lnTo>
                <a:lnTo>
                  <a:pt x="743" y="1612"/>
                </a:lnTo>
                <a:lnTo>
                  <a:pt x="772" y="1569"/>
                </a:lnTo>
                <a:lnTo>
                  <a:pt x="804" y="1529"/>
                </a:lnTo>
                <a:lnTo>
                  <a:pt x="881" y="1454"/>
                </a:lnTo>
                <a:lnTo>
                  <a:pt x="971" y="1385"/>
                </a:lnTo>
                <a:lnTo>
                  <a:pt x="1069" y="1320"/>
                </a:lnTo>
                <a:lnTo>
                  <a:pt x="1280" y="1194"/>
                </a:lnTo>
                <a:lnTo>
                  <a:pt x="1484" y="1065"/>
                </a:lnTo>
                <a:lnTo>
                  <a:pt x="1576" y="995"/>
                </a:lnTo>
                <a:lnTo>
                  <a:pt x="1656" y="918"/>
                </a:lnTo>
                <a:lnTo>
                  <a:pt x="1691" y="877"/>
                </a:lnTo>
                <a:lnTo>
                  <a:pt x="1721" y="834"/>
                </a:lnTo>
                <a:lnTo>
                  <a:pt x="1747" y="789"/>
                </a:lnTo>
                <a:lnTo>
                  <a:pt x="1767" y="741"/>
                </a:lnTo>
                <a:lnTo>
                  <a:pt x="1782" y="690"/>
                </a:lnTo>
                <a:lnTo>
                  <a:pt x="1791" y="637"/>
                </a:lnTo>
                <a:lnTo>
                  <a:pt x="1794" y="580"/>
                </a:lnTo>
                <a:lnTo>
                  <a:pt x="1790" y="520"/>
                </a:lnTo>
                <a:lnTo>
                  <a:pt x="1781" y="472"/>
                </a:lnTo>
                <a:lnTo>
                  <a:pt x="1766" y="430"/>
                </a:lnTo>
                <a:lnTo>
                  <a:pt x="1746" y="393"/>
                </a:lnTo>
                <a:lnTo>
                  <a:pt x="1721" y="362"/>
                </a:lnTo>
                <a:lnTo>
                  <a:pt x="1692" y="336"/>
                </a:lnTo>
                <a:lnTo>
                  <a:pt x="1659" y="314"/>
                </a:lnTo>
                <a:lnTo>
                  <a:pt x="1623" y="298"/>
                </a:lnTo>
                <a:lnTo>
                  <a:pt x="1583" y="286"/>
                </a:lnTo>
                <a:lnTo>
                  <a:pt x="1541" y="278"/>
                </a:lnTo>
                <a:lnTo>
                  <a:pt x="1497" y="274"/>
                </a:lnTo>
                <a:lnTo>
                  <a:pt x="1405" y="277"/>
                </a:lnTo>
                <a:lnTo>
                  <a:pt x="1309" y="294"/>
                </a:lnTo>
                <a:lnTo>
                  <a:pt x="1213" y="322"/>
                </a:lnTo>
                <a:lnTo>
                  <a:pt x="1122" y="360"/>
                </a:lnTo>
                <a:lnTo>
                  <a:pt x="1037" y="406"/>
                </a:lnTo>
                <a:lnTo>
                  <a:pt x="963" y="458"/>
                </a:lnTo>
                <a:lnTo>
                  <a:pt x="931" y="486"/>
                </a:lnTo>
                <a:lnTo>
                  <a:pt x="903" y="515"/>
                </a:lnTo>
                <a:lnTo>
                  <a:pt x="880" y="545"/>
                </a:lnTo>
                <a:lnTo>
                  <a:pt x="861" y="574"/>
                </a:lnTo>
                <a:lnTo>
                  <a:pt x="848" y="604"/>
                </a:lnTo>
                <a:lnTo>
                  <a:pt x="841" y="634"/>
                </a:lnTo>
                <a:lnTo>
                  <a:pt x="839" y="664"/>
                </a:lnTo>
                <a:lnTo>
                  <a:pt x="845" y="694"/>
                </a:lnTo>
                <a:lnTo>
                  <a:pt x="857" y="722"/>
                </a:lnTo>
                <a:lnTo>
                  <a:pt x="877" y="750"/>
                </a:lnTo>
                <a:lnTo>
                  <a:pt x="895" y="768"/>
                </a:lnTo>
                <a:lnTo>
                  <a:pt x="913" y="783"/>
                </a:lnTo>
                <a:lnTo>
                  <a:pt x="931" y="793"/>
                </a:lnTo>
                <a:lnTo>
                  <a:pt x="949" y="799"/>
                </a:lnTo>
                <a:lnTo>
                  <a:pt x="966" y="802"/>
                </a:lnTo>
                <a:lnTo>
                  <a:pt x="982" y="801"/>
                </a:lnTo>
                <a:lnTo>
                  <a:pt x="999" y="796"/>
                </a:lnTo>
                <a:lnTo>
                  <a:pt x="1014" y="789"/>
                </a:lnTo>
                <a:lnTo>
                  <a:pt x="1029" y="779"/>
                </a:lnTo>
                <a:lnTo>
                  <a:pt x="1043" y="766"/>
                </a:lnTo>
                <a:lnTo>
                  <a:pt x="1057" y="750"/>
                </a:lnTo>
                <a:lnTo>
                  <a:pt x="1069" y="732"/>
                </a:lnTo>
                <a:lnTo>
                  <a:pt x="1090" y="690"/>
                </a:lnTo>
                <a:lnTo>
                  <a:pt x="1107" y="642"/>
                </a:lnTo>
                <a:lnTo>
                  <a:pt x="1118" y="588"/>
                </a:lnTo>
                <a:lnTo>
                  <a:pt x="1123" y="530"/>
                </a:lnTo>
                <a:lnTo>
                  <a:pt x="1121" y="470"/>
                </a:lnTo>
                <a:lnTo>
                  <a:pt x="1112" y="410"/>
                </a:lnTo>
                <a:lnTo>
                  <a:pt x="1095" y="351"/>
                </a:lnTo>
                <a:lnTo>
                  <a:pt x="1069" y="295"/>
                </a:lnTo>
                <a:lnTo>
                  <a:pt x="1052" y="269"/>
                </a:lnTo>
                <a:lnTo>
                  <a:pt x="1033" y="244"/>
                </a:lnTo>
                <a:lnTo>
                  <a:pt x="1011" y="220"/>
                </a:lnTo>
                <a:lnTo>
                  <a:pt x="987" y="198"/>
                </a:lnTo>
                <a:lnTo>
                  <a:pt x="955" y="174"/>
                </a:lnTo>
                <a:lnTo>
                  <a:pt x="912" y="147"/>
                </a:lnTo>
                <a:lnTo>
                  <a:pt x="861" y="119"/>
                </a:lnTo>
                <a:lnTo>
                  <a:pt x="803" y="90"/>
                </a:lnTo>
                <a:lnTo>
                  <a:pt x="738" y="64"/>
                </a:lnTo>
                <a:lnTo>
                  <a:pt x="669" y="40"/>
                </a:lnTo>
                <a:lnTo>
                  <a:pt x="597" y="20"/>
                </a:lnTo>
                <a:lnTo>
                  <a:pt x="522" y="6"/>
                </a:lnTo>
                <a:lnTo>
                  <a:pt x="447" y="0"/>
                </a:lnTo>
                <a:lnTo>
                  <a:pt x="373" y="2"/>
                </a:lnTo>
                <a:lnTo>
                  <a:pt x="301" y="15"/>
                </a:lnTo>
                <a:lnTo>
                  <a:pt x="266" y="25"/>
                </a:lnTo>
                <a:lnTo>
                  <a:pt x="232" y="39"/>
                </a:lnTo>
                <a:lnTo>
                  <a:pt x="200" y="56"/>
                </a:lnTo>
                <a:lnTo>
                  <a:pt x="168" y="76"/>
                </a:lnTo>
                <a:lnTo>
                  <a:pt x="139" y="100"/>
                </a:lnTo>
                <a:lnTo>
                  <a:pt x="111" y="127"/>
                </a:lnTo>
                <a:lnTo>
                  <a:pt x="84" y="159"/>
                </a:lnTo>
                <a:lnTo>
                  <a:pt x="60" y="195"/>
                </a:lnTo>
                <a:lnTo>
                  <a:pt x="38" y="235"/>
                </a:lnTo>
                <a:lnTo>
                  <a:pt x="19" y="280"/>
                </a:lnTo>
                <a:lnTo>
                  <a:pt x="6" y="325"/>
                </a:lnTo>
                <a:lnTo>
                  <a:pt x="0" y="371"/>
                </a:lnTo>
                <a:lnTo>
                  <a:pt x="2" y="417"/>
                </a:lnTo>
                <a:lnTo>
                  <a:pt x="11" y="463"/>
                </a:lnTo>
                <a:lnTo>
                  <a:pt x="26" y="510"/>
                </a:lnTo>
                <a:lnTo>
                  <a:pt x="47" y="556"/>
                </a:lnTo>
                <a:lnTo>
                  <a:pt x="106" y="651"/>
                </a:lnTo>
                <a:lnTo>
                  <a:pt x="182" y="745"/>
                </a:lnTo>
                <a:lnTo>
                  <a:pt x="273" y="841"/>
                </a:lnTo>
                <a:lnTo>
                  <a:pt x="481" y="1031"/>
                </a:lnTo>
                <a:lnTo>
                  <a:pt x="700" y="1219"/>
                </a:lnTo>
                <a:lnTo>
                  <a:pt x="898" y="1402"/>
                </a:lnTo>
                <a:lnTo>
                  <a:pt x="979" y="1492"/>
                </a:lnTo>
                <a:lnTo>
                  <a:pt x="1043" y="1580"/>
                </a:lnTo>
                <a:lnTo>
                  <a:pt x="1068" y="1623"/>
                </a:lnTo>
                <a:lnTo>
                  <a:pt x="1087" y="1665"/>
                </a:lnTo>
                <a:lnTo>
                  <a:pt x="1100" y="1707"/>
                </a:lnTo>
                <a:lnTo>
                  <a:pt x="1106" y="1748"/>
                </a:lnTo>
                <a:lnTo>
                  <a:pt x="1111" y="1906"/>
                </a:lnTo>
                <a:lnTo>
                  <a:pt x="1111" y="2136"/>
                </a:lnTo>
                <a:lnTo>
                  <a:pt x="1101" y="2694"/>
                </a:lnTo>
                <a:lnTo>
                  <a:pt x="1080" y="3414"/>
                </a:lnTo>
                <a:lnTo>
                  <a:pt x="651" y="3414"/>
                </a:lnTo>
                <a:close/>
              </a:path>
            </a:pathLst>
          </a:custGeom>
          <a:noFill/>
          <a:ln cap="rnd" w="70920">
            <a:solidFill>
              <a:srgbClr val="ffffff"/>
            </a:solidFill>
            <a:round/>
          </a:ln>
        </p:spPr>
      </p:sp>
      <p:sp>
        <p:nvSpPr>
          <p:cNvPr id="583" name=""/>
          <p:cNvSpPr/>
          <p:nvPr/>
        </p:nvSpPr>
        <p:spPr>
          <a:xfrm>
            <a:off x="2593080" y="1108800"/>
            <a:ext cx="0" cy="241920"/>
          </a:xfrm>
          <a:prstGeom prst="line">
            <a:avLst/>
          </a:prstGeom>
          <a:ln cap="rnd" w="70920">
            <a:solidFill>
              <a:srgbClr val="ffffff"/>
            </a:solidFill>
            <a:round/>
          </a:ln>
        </p:spPr>
        <p:style>
          <a:lnRef idx="0"/>
          <a:fillRef idx="0"/>
          <a:effectRef idx="0"/>
          <a:fontRef idx="minor"/>
        </p:style>
      </p:sp>
      <p:sp>
        <p:nvSpPr>
          <p:cNvPr id="584" name=""/>
          <p:cNvSpPr/>
          <p:nvPr/>
        </p:nvSpPr>
        <p:spPr>
          <a:xfrm flipH="1">
            <a:off x="3427560" y="1458720"/>
            <a:ext cx="171360" cy="171000"/>
          </a:xfrm>
          <a:prstGeom prst="line">
            <a:avLst/>
          </a:prstGeom>
          <a:ln cap="rnd" w="70920">
            <a:solidFill>
              <a:srgbClr val="ffffff"/>
            </a:solidFill>
            <a:round/>
          </a:ln>
        </p:spPr>
        <p:style>
          <a:lnRef idx="0"/>
          <a:fillRef idx="0"/>
          <a:effectRef idx="0"/>
          <a:fontRef idx="minor"/>
        </p:style>
      </p:sp>
      <p:sp>
        <p:nvSpPr>
          <p:cNvPr id="585" name=""/>
          <p:cNvSpPr/>
          <p:nvPr/>
        </p:nvSpPr>
        <p:spPr>
          <a:xfrm flipH="1">
            <a:off x="3621960" y="2394720"/>
            <a:ext cx="241560" cy="0"/>
          </a:xfrm>
          <a:prstGeom prst="line">
            <a:avLst/>
          </a:prstGeom>
          <a:ln cap="rnd" w="70920">
            <a:solidFill>
              <a:srgbClr val="ffffff"/>
            </a:solidFill>
            <a:round/>
          </a:ln>
        </p:spPr>
        <p:style>
          <a:lnRef idx="0"/>
          <a:fillRef idx="0"/>
          <a:effectRef idx="0"/>
          <a:fontRef idx="minor"/>
        </p:style>
      </p:sp>
      <p:sp>
        <p:nvSpPr>
          <p:cNvPr id="586" name=""/>
          <p:cNvSpPr/>
          <p:nvPr/>
        </p:nvSpPr>
        <p:spPr>
          <a:xfrm>
            <a:off x="1587240" y="1458720"/>
            <a:ext cx="171000" cy="171000"/>
          </a:xfrm>
          <a:prstGeom prst="line">
            <a:avLst/>
          </a:prstGeom>
          <a:ln cap="rnd" w="70920">
            <a:solidFill>
              <a:srgbClr val="ffffff"/>
            </a:solidFill>
            <a:round/>
          </a:ln>
        </p:spPr>
        <p:style>
          <a:lnRef idx="0"/>
          <a:fillRef idx="0"/>
          <a:effectRef idx="0"/>
          <a:fontRef idx="minor"/>
        </p:style>
      </p:sp>
      <p:sp>
        <p:nvSpPr>
          <p:cNvPr id="587" name=""/>
          <p:cNvSpPr/>
          <p:nvPr/>
        </p:nvSpPr>
        <p:spPr>
          <a:xfrm>
            <a:off x="1322280" y="2394720"/>
            <a:ext cx="241920" cy="0"/>
          </a:xfrm>
          <a:prstGeom prst="line">
            <a:avLst/>
          </a:prstGeom>
          <a:ln cap="rnd" w="70920">
            <a:solidFill>
              <a:srgbClr val="ffffff"/>
            </a:solidFill>
            <a:round/>
          </a:ln>
        </p:spPr>
        <p:style>
          <a:lnRef idx="0"/>
          <a:fillRef idx="0"/>
          <a:effectRef idx="0"/>
          <a:fontRef idx="minor"/>
        </p:style>
      </p:sp>
      <p:sp>
        <p:nvSpPr>
          <p:cNvPr id="588" name=""/>
          <p:cNvSpPr/>
          <p:nvPr/>
        </p:nvSpPr>
        <p:spPr>
          <a:xfrm>
            <a:off x="1862280" y="1703880"/>
            <a:ext cx="1409760" cy="1697760"/>
          </a:xfrm>
          <a:custGeom>
            <a:avLst/>
            <a:gdLst/>
            <a:ahLst/>
            <a:rect l="0" t="0" r="r" b="b"/>
            <a:pathLst>
              <a:path w="3917" h="4717">
                <a:moveTo>
                  <a:pt x="1958" y="0"/>
                </a:moveTo>
                <a:lnTo>
                  <a:pt x="1958" y="0"/>
                </a:lnTo>
                <a:lnTo>
                  <a:pt x="1958" y="0"/>
                </a:lnTo>
                <a:lnTo>
                  <a:pt x="1825" y="4"/>
                </a:lnTo>
                <a:lnTo>
                  <a:pt x="1697" y="16"/>
                </a:lnTo>
                <a:lnTo>
                  <a:pt x="1572" y="36"/>
                </a:lnTo>
                <a:lnTo>
                  <a:pt x="1450" y="64"/>
                </a:lnTo>
                <a:lnTo>
                  <a:pt x="1331" y="100"/>
                </a:lnTo>
                <a:lnTo>
                  <a:pt x="1213" y="146"/>
                </a:lnTo>
                <a:lnTo>
                  <a:pt x="1096" y="200"/>
                </a:lnTo>
                <a:lnTo>
                  <a:pt x="979" y="263"/>
                </a:lnTo>
                <a:lnTo>
                  <a:pt x="866" y="333"/>
                </a:lnTo>
                <a:lnTo>
                  <a:pt x="761" y="407"/>
                </a:lnTo>
                <a:lnTo>
                  <a:pt x="662" y="486"/>
                </a:lnTo>
                <a:lnTo>
                  <a:pt x="571" y="571"/>
                </a:lnTo>
                <a:lnTo>
                  <a:pt x="486" y="663"/>
                </a:lnTo>
                <a:lnTo>
                  <a:pt x="406" y="761"/>
                </a:lnTo>
                <a:lnTo>
                  <a:pt x="332" y="866"/>
                </a:lnTo>
                <a:lnTo>
                  <a:pt x="262" y="979"/>
                </a:lnTo>
                <a:lnTo>
                  <a:pt x="199" y="1096"/>
                </a:lnTo>
                <a:lnTo>
                  <a:pt x="145" y="1213"/>
                </a:lnTo>
                <a:lnTo>
                  <a:pt x="100" y="1331"/>
                </a:lnTo>
                <a:lnTo>
                  <a:pt x="63" y="1451"/>
                </a:lnTo>
                <a:lnTo>
                  <a:pt x="35" y="1572"/>
                </a:lnTo>
                <a:lnTo>
                  <a:pt x="16" y="1697"/>
                </a:lnTo>
                <a:lnTo>
                  <a:pt x="4" y="1825"/>
                </a:lnTo>
                <a:lnTo>
                  <a:pt x="0" y="1958"/>
                </a:lnTo>
                <a:lnTo>
                  <a:pt x="0" y="1958"/>
                </a:lnTo>
                <a:lnTo>
                  <a:pt x="0" y="1958"/>
                </a:lnTo>
                <a:lnTo>
                  <a:pt x="4" y="2090"/>
                </a:lnTo>
                <a:lnTo>
                  <a:pt x="16" y="2219"/>
                </a:lnTo>
                <a:lnTo>
                  <a:pt x="35" y="2343"/>
                </a:lnTo>
                <a:lnTo>
                  <a:pt x="64" y="2465"/>
                </a:lnTo>
                <a:lnTo>
                  <a:pt x="100" y="2584"/>
                </a:lnTo>
                <a:lnTo>
                  <a:pt x="145" y="2702"/>
                </a:lnTo>
                <a:lnTo>
                  <a:pt x="199" y="2818"/>
                </a:lnTo>
                <a:lnTo>
                  <a:pt x="262" y="2935"/>
                </a:lnTo>
                <a:lnTo>
                  <a:pt x="332" y="3048"/>
                </a:lnTo>
                <a:lnTo>
                  <a:pt x="406" y="3153"/>
                </a:lnTo>
                <a:lnTo>
                  <a:pt x="486" y="3251"/>
                </a:lnTo>
                <a:lnTo>
                  <a:pt x="571" y="3343"/>
                </a:lnTo>
                <a:lnTo>
                  <a:pt x="663" y="3428"/>
                </a:lnTo>
                <a:lnTo>
                  <a:pt x="761" y="3508"/>
                </a:lnTo>
                <a:lnTo>
                  <a:pt x="866" y="3582"/>
                </a:lnTo>
                <a:lnTo>
                  <a:pt x="979" y="3652"/>
                </a:lnTo>
                <a:lnTo>
                  <a:pt x="1061" y="3697"/>
                </a:lnTo>
                <a:lnTo>
                  <a:pt x="1141" y="3736"/>
                </a:lnTo>
                <a:lnTo>
                  <a:pt x="1224" y="3771"/>
                </a:lnTo>
                <a:lnTo>
                  <a:pt x="1311" y="3804"/>
                </a:lnTo>
                <a:lnTo>
                  <a:pt x="1311" y="3807"/>
                </a:lnTo>
                <a:lnTo>
                  <a:pt x="1311" y="4486"/>
                </a:lnTo>
                <a:lnTo>
                  <a:pt x="1312" y="4509"/>
                </a:lnTo>
                <a:lnTo>
                  <a:pt x="1316" y="4532"/>
                </a:lnTo>
                <a:lnTo>
                  <a:pt x="1321" y="4554"/>
                </a:lnTo>
                <a:lnTo>
                  <a:pt x="1329" y="4575"/>
                </a:lnTo>
                <a:lnTo>
                  <a:pt x="1339" y="4595"/>
                </a:lnTo>
                <a:lnTo>
                  <a:pt x="1350" y="4614"/>
                </a:lnTo>
                <a:lnTo>
                  <a:pt x="1363" y="4632"/>
                </a:lnTo>
                <a:lnTo>
                  <a:pt x="1378" y="4648"/>
                </a:lnTo>
                <a:lnTo>
                  <a:pt x="1395" y="4663"/>
                </a:lnTo>
                <a:lnTo>
                  <a:pt x="1412" y="4676"/>
                </a:lnTo>
                <a:lnTo>
                  <a:pt x="1431" y="4688"/>
                </a:lnTo>
                <a:lnTo>
                  <a:pt x="1451" y="4698"/>
                </a:lnTo>
                <a:lnTo>
                  <a:pt x="1473" y="4705"/>
                </a:lnTo>
                <a:lnTo>
                  <a:pt x="1495" y="4711"/>
                </a:lnTo>
                <a:lnTo>
                  <a:pt x="1517" y="4715"/>
                </a:lnTo>
                <a:lnTo>
                  <a:pt x="1541" y="4716"/>
                </a:lnTo>
                <a:lnTo>
                  <a:pt x="2375" y="4716"/>
                </a:lnTo>
                <a:lnTo>
                  <a:pt x="2398" y="4715"/>
                </a:lnTo>
                <a:lnTo>
                  <a:pt x="2421" y="4711"/>
                </a:lnTo>
                <a:lnTo>
                  <a:pt x="2443" y="4705"/>
                </a:lnTo>
                <a:lnTo>
                  <a:pt x="2464" y="4698"/>
                </a:lnTo>
                <a:lnTo>
                  <a:pt x="2485" y="4688"/>
                </a:lnTo>
                <a:lnTo>
                  <a:pt x="2503" y="4676"/>
                </a:lnTo>
                <a:lnTo>
                  <a:pt x="2521" y="4663"/>
                </a:lnTo>
                <a:lnTo>
                  <a:pt x="2538" y="4648"/>
                </a:lnTo>
                <a:lnTo>
                  <a:pt x="2552" y="4632"/>
                </a:lnTo>
                <a:lnTo>
                  <a:pt x="2566" y="4614"/>
                </a:lnTo>
                <a:lnTo>
                  <a:pt x="2577" y="4595"/>
                </a:lnTo>
                <a:lnTo>
                  <a:pt x="2587" y="4575"/>
                </a:lnTo>
                <a:lnTo>
                  <a:pt x="2595" y="4554"/>
                </a:lnTo>
                <a:lnTo>
                  <a:pt x="2600" y="4532"/>
                </a:lnTo>
                <a:lnTo>
                  <a:pt x="2604" y="4509"/>
                </a:lnTo>
                <a:lnTo>
                  <a:pt x="2605" y="4486"/>
                </a:lnTo>
                <a:lnTo>
                  <a:pt x="2605" y="3807"/>
                </a:lnTo>
                <a:lnTo>
                  <a:pt x="2605" y="3807"/>
                </a:lnTo>
                <a:lnTo>
                  <a:pt x="2605" y="3806"/>
                </a:lnTo>
                <a:lnTo>
                  <a:pt x="2605" y="3806"/>
                </a:lnTo>
                <a:lnTo>
                  <a:pt x="2605" y="3806"/>
                </a:lnTo>
                <a:lnTo>
                  <a:pt x="2605" y="3806"/>
                </a:lnTo>
                <a:lnTo>
                  <a:pt x="2604" y="3805"/>
                </a:lnTo>
                <a:lnTo>
                  <a:pt x="2604" y="3805"/>
                </a:lnTo>
                <a:lnTo>
                  <a:pt x="2604" y="3805"/>
                </a:lnTo>
                <a:lnTo>
                  <a:pt x="2604" y="3804"/>
                </a:lnTo>
                <a:lnTo>
                  <a:pt x="2604" y="3804"/>
                </a:lnTo>
                <a:lnTo>
                  <a:pt x="2604" y="3804"/>
                </a:lnTo>
                <a:lnTo>
                  <a:pt x="2604" y="3804"/>
                </a:lnTo>
                <a:lnTo>
                  <a:pt x="2604" y="3804"/>
                </a:lnTo>
                <a:lnTo>
                  <a:pt x="2692" y="3771"/>
                </a:lnTo>
                <a:lnTo>
                  <a:pt x="2774" y="3736"/>
                </a:lnTo>
                <a:lnTo>
                  <a:pt x="2855" y="3697"/>
                </a:lnTo>
                <a:lnTo>
                  <a:pt x="2937" y="3652"/>
                </a:lnTo>
                <a:lnTo>
                  <a:pt x="3050" y="3582"/>
                </a:lnTo>
                <a:lnTo>
                  <a:pt x="3155" y="3508"/>
                </a:lnTo>
                <a:lnTo>
                  <a:pt x="3253" y="3428"/>
                </a:lnTo>
                <a:lnTo>
                  <a:pt x="3345" y="3343"/>
                </a:lnTo>
                <a:lnTo>
                  <a:pt x="3430" y="3251"/>
                </a:lnTo>
                <a:lnTo>
                  <a:pt x="3509" y="3153"/>
                </a:lnTo>
                <a:lnTo>
                  <a:pt x="3584" y="3048"/>
                </a:lnTo>
                <a:lnTo>
                  <a:pt x="3654" y="2935"/>
                </a:lnTo>
                <a:lnTo>
                  <a:pt x="3717" y="2818"/>
                </a:lnTo>
                <a:lnTo>
                  <a:pt x="3771" y="2702"/>
                </a:lnTo>
                <a:lnTo>
                  <a:pt x="3816" y="2584"/>
                </a:lnTo>
                <a:lnTo>
                  <a:pt x="3852" y="2465"/>
                </a:lnTo>
                <a:lnTo>
                  <a:pt x="3880" y="2343"/>
                </a:lnTo>
                <a:lnTo>
                  <a:pt x="3900" y="2219"/>
                </a:lnTo>
                <a:lnTo>
                  <a:pt x="3912" y="2090"/>
                </a:lnTo>
                <a:lnTo>
                  <a:pt x="3916" y="1958"/>
                </a:lnTo>
                <a:lnTo>
                  <a:pt x="3916" y="1958"/>
                </a:lnTo>
                <a:lnTo>
                  <a:pt x="3916" y="1958"/>
                </a:lnTo>
                <a:lnTo>
                  <a:pt x="3912" y="1825"/>
                </a:lnTo>
                <a:lnTo>
                  <a:pt x="3900" y="1697"/>
                </a:lnTo>
                <a:lnTo>
                  <a:pt x="3881" y="1572"/>
                </a:lnTo>
                <a:lnTo>
                  <a:pt x="3853" y="1451"/>
                </a:lnTo>
                <a:lnTo>
                  <a:pt x="3816" y="1331"/>
                </a:lnTo>
                <a:lnTo>
                  <a:pt x="3771" y="1213"/>
                </a:lnTo>
                <a:lnTo>
                  <a:pt x="3717" y="1096"/>
                </a:lnTo>
                <a:lnTo>
                  <a:pt x="3654" y="979"/>
                </a:lnTo>
                <a:lnTo>
                  <a:pt x="3584" y="866"/>
                </a:lnTo>
                <a:lnTo>
                  <a:pt x="3510" y="761"/>
                </a:lnTo>
                <a:lnTo>
                  <a:pt x="3430" y="663"/>
                </a:lnTo>
                <a:lnTo>
                  <a:pt x="3345" y="571"/>
                </a:lnTo>
                <a:lnTo>
                  <a:pt x="3253" y="486"/>
                </a:lnTo>
                <a:lnTo>
                  <a:pt x="3155" y="407"/>
                </a:lnTo>
                <a:lnTo>
                  <a:pt x="3050" y="333"/>
                </a:lnTo>
                <a:lnTo>
                  <a:pt x="2937" y="263"/>
                </a:lnTo>
                <a:lnTo>
                  <a:pt x="2820" y="200"/>
                </a:lnTo>
                <a:lnTo>
                  <a:pt x="2703" y="146"/>
                </a:lnTo>
                <a:lnTo>
                  <a:pt x="2585" y="100"/>
                </a:lnTo>
                <a:lnTo>
                  <a:pt x="2465" y="64"/>
                </a:lnTo>
                <a:lnTo>
                  <a:pt x="2344" y="36"/>
                </a:lnTo>
                <a:lnTo>
                  <a:pt x="2219" y="16"/>
                </a:lnTo>
                <a:lnTo>
                  <a:pt x="2091" y="4"/>
                </a:lnTo>
                <a:lnTo>
                  <a:pt x="1958" y="0"/>
                </a:lnTo>
                <a:close/>
              </a:path>
            </a:pathLst>
          </a:custGeom>
          <a:noFill/>
          <a:ln cap="sq" w="70920">
            <a:solidFill>
              <a:srgbClr val="000000"/>
            </a:solidFill>
            <a:miter/>
          </a:ln>
        </p:spPr>
      </p:sp>
      <p:sp>
        <p:nvSpPr>
          <p:cNvPr id="589" name=""/>
          <p:cNvSpPr/>
          <p:nvPr/>
        </p:nvSpPr>
        <p:spPr>
          <a:xfrm>
            <a:off x="2236320" y="3401280"/>
            <a:ext cx="661680" cy="165240"/>
          </a:xfrm>
          <a:custGeom>
            <a:avLst/>
            <a:gdLst/>
            <a:ahLst/>
            <a:rect l="0" t="0" r="r" b="b"/>
            <a:pathLst>
              <a:path w="1839" h="460">
                <a:moveTo>
                  <a:pt x="919" y="459"/>
                </a:moveTo>
                <a:lnTo>
                  <a:pt x="1608" y="459"/>
                </a:lnTo>
                <a:lnTo>
                  <a:pt x="1631" y="458"/>
                </a:lnTo>
                <a:lnTo>
                  <a:pt x="1654" y="454"/>
                </a:lnTo>
                <a:lnTo>
                  <a:pt x="1676" y="449"/>
                </a:lnTo>
                <a:lnTo>
                  <a:pt x="1697" y="441"/>
                </a:lnTo>
                <a:lnTo>
                  <a:pt x="1718" y="431"/>
                </a:lnTo>
                <a:lnTo>
                  <a:pt x="1737" y="420"/>
                </a:lnTo>
                <a:lnTo>
                  <a:pt x="1754" y="407"/>
                </a:lnTo>
                <a:lnTo>
                  <a:pt x="1771" y="392"/>
                </a:lnTo>
                <a:lnTo>
                  <a:pt x="1785" y="376"/>
                </a:lnTo>
                <a:lnTo>
                  <a:pt x="1799" y="358"/>
                </a:lnTo>
                <a:lnTo>
                  <a:pt x="1810" y="339"/>
                </a:lnTo>
                <a:lnTo>
                  <a:pt x="1820" y="319"/>
                </a:lnTo>
                <a:lnTo>
                  <a:pt x="1828" y="298"/>
                </a:lnTo>
                <a:lnTo>
                  <a:pt x="1833" y="276"/>
                </a:lnTo>
                <a:lnTo>
                  <a:pt x="1837" y="253"/>
                </a:lnTo>
                <a:lnTo>
                  <a:pt x="1838" y="230"/>
                </a:lnTo>
                <a:lnTo>
                  <a:pt x="1837" y="207"/>
                </a:lnTo>
                <a:lnTo>
                  <a:pt x="1833" y="184"/>
                </a:lnTo>
                <a:lnTo>
                  <a:pt x="1828" y="162"/>
                </a:lnTo>
                <a:lnTo>
                  <a:pt x="1820" y="141"/>
                </a:lnTo>
                <a:lnTo>
                  <a:pt x="1810" y="121"/>
                </a:lnTo>
                <a:lnTo>
                  <a:pt x="1799" y="102"/>
                </a:lnTo>
                <a:lnTo>
                  <a:pt x="1785" y="84"/>
                </a:lnTo>
                <a:lnTo>
                  <a:pt x="1771" y="68"/>
                </a:lnTo>
                <a:lnTo>
                  <a:pt x="1754" y="53"/>
                </a:lnTo>
                <a:lnTo>
                  <a:pt x="1737" y="39"/>
                </a:lnTo>
                <a:lnTo>
                  <a:pt x="1718" y="28"/>
                </a:lnTo>
                <a:lnTo>
                  <a:pt x="1697" y="18"/>
                </a:lnTo>
                <a:lnTo>
                  <a:pt x="1676" y="10"/>
                </a:lnTo>
                <a:lnTo>
                  <a:pt x="1654" y="5"/>
                </a:lnTo>
                <a:lnTo>
                  <a:pt x="1631" y="1"/>
                </a:lnTo>
                <a:lnTo>
                  <a:pt x="1608" y="0"/>
                </a:lnTo>
                <a:lnTo>
                  <a:pt x="230" y="0"/>
                </a:lnTo>
                <a:lnTo>
                  <a:pt x="206" y="1"/>
                </a:lnTo>
                <a:lnTo>
                  <a:pt x="184" y="5"/>
                </a:lnTo>
                <a:lnTo>
                  <a:pt x="162" y="10"/>
                </a:lnTo>
                <a:lnTo>
                  <a:pt x="140" y="18"/>
                </a:lnTo>
                <a:lnTo>
                  <a:pt x="120" y="28"/>
                </a:lnTo>
                <a:lnTo>
                  <a:pt x="101" y="39"/>
                </a:lnTo>
                <a:lnTo>
                  <a:pt x="84" y="53"/>
                </a:lnTo>
                <a:lnTo>
                  <a:pt x="67" y="68"/>
                </a:lnTo>
                <a:lnTo>
                  <a:pt x="53" y="84"/>
                </a:lnTo>
                <a:lnTo>
                  <a:pt x="39" y="102"/>
                </a:lnTo>
                <a:lnTo>
                  <a:pt x="28" y="121"/>
                </a:lnTo>
                <a:lnTo>
                  <a:pt x="18" y="141"/>
                </a:lnTo>
                <a:lnTo>
                  <a:pt x="10" y="162"/>
                </a:lnTo>
                <a:lnTo>
                  <a:pt x="5" y="184"/>
                </a:lnTo>
                <a:lnTo>
                  <a:pt x="1" y="207"/>
                </a:lnTo>
                <a:lnTo>
                  <a:pt x="0" y="230"/>
                </a:lnTo>
                <a:lnTo>
                  <a:pt x="1" y="253"/>
                </a:lnTo>
                <a:lnTo>
                  <a:pt x="5" y="276"/>
                </a:lnTo>
                <a:lnTo>
                  <a:pt x="10" y="298"/>
                </a:lnTo>
                <a:lnTo>
                  <a:pt x="18" y="319"/>
                </a:lnTo>
                <a:lnTo>
                  <a:pt x="28" y="339"/>
                </a:lnTo>
                <a:lnTo>
                  <a:pt x="39" y="358"/>
                </a:lnTo>
                <a:lnTo>
                  <a:pt x="53" y="376"/>
                </a:lnTo>
                <a:lnTo>
                  <a:pt x="67" y="392"/>
                </a:lnTo>
                <a:lnTo>
                  <a:pt x="84" y="407"/>
                </a:lnTo>
                <a:lnTo>
                  <a:pt x="101" y="420"/>
                </a:lnTo>
                <a:lnTo>
                  <a:pt x="120" y="431"/>
                </a:lnTo>
                <a:lnTo>
                  <a:pt x="140" y="441"/>
                </a:lnTo>
                <a:lnTo>
                  <a:pt x="162" y="449"/>
                </a:lnTo>
                <a:lnTo>
                  <a:pt x="184" y="454"/>
                </a:lnTo>
                <a:lnTo>
                  <a:pt x="206" y="458"/>
                </a:lnTo>
                <a:lnTo>
                  <a:pt x="230" y="459"/>
                </a:lnTo>
                <a:lnTo>
                  <a:pt x="919" y="459"/>
                </a:lnTo>
                <a:close/>
              </a:path>
            </a:pathLst>
          </a:custGeom>
          <a:noFill/>
          <a:ln cap="rnd" w="70920">
            <a:solidFill>
              <a:srgbClr val="000000"/>
            </a:solidFill>
            <a:round/>
          </a:ln>
        </p:spPr>
      </p:sp>
      <p:sp>
        <p:nvSpPr>
          <p:cNvPr id="590" name=""/>
          <p:cNvSpPr/>
          <p:nvPr/>
        </p:nvSpPr>
        <p:spPr>
          <a:xfrm>
            <a:off x="2300040" y="3564360"/>
            <a:ext cx="534240" cy="165600"/>
          </a:xfrm>
          <a:custGeom>
            <a:avLst/>
            <a:gdLst/>
            <a:ahLst/>
            <a:rect l="0" t="0" r="r" b="b"/>
            <a:pathLst>
              <a:path w="1485" h="461">
                <a:moveTo>
                  <a:pt x="742" y="460"/>
                </a:moveTo>
                <a:lnTo>
                  <a:pt x="1254" y="460"/>
                </a:lnTo>
                <a:lnTo>
                  <a:pt x="1277" y="459"/>
                </a:lnTo>
                <a:lnTo>
                  <a:pt x="1300" y="455"/>
                </a:lnTo>
                <a:lnTo>
                  <a:pt x="1322" y="450"/>
                </a:lnTo>
                <a:lnTo>
                  <a:pt x="1343" y="442"/>
                </a:lnTo>
                <a:lnTo>
                  <a:pt x="1364" y="432"/>
                </a:lnTo>
                <a:lnTo>
                  <a:pt x="1383" y="421"/>
                </a:lnTo>
                <a:lnTo>
                  <a:pt x="1400" y="407"/>
                </a:lnTo>
                <a:lnTo>
                  <a:pt x="1417" y="393"/>
                </a:lnTo>
                <a:lnTo>
                  <a:pt x="1431" y="376"/>
                </a:lnTo>
                <a:lnTo>
                  <a:pt x="1445" y="359"/>
                </a:lnTo>
                <a:lnTo>
                  <a:pt x="1456" y="340"/>
                </a:lnTo>
                <a:lnTo>
                  <a:pt x="1466" y="319"/>
                </a:lnTo>
                <a:lnTo>
                  <a:pt x="1474" y="298"/>
                </a:lnTo>
                <a:lnTo>
                  <a:pt x="1479" y="276"/>
                </a:lnTo>
                <a:lnTo>
                  <a:pt x="1483" y="253"/>
                </a:lnTo>
                <a:lnTo>
                  <a:pt x="1484" y="230"/>
                </a:lnTo>
                <a:lnTo>
                  <a:pt x="1484" y="230"/>
                </a:lnTo>
                <a:lnTo>
                  <a:pt x="1483" y="206"/>
                </a:lnTo>
                <a:lnTo>
                  <a:pt x="1479" y="184"/>
                </a:lnTo>
                <a:lnTo>
                  <a:pt x="1474" y="162"/>
                </a:lnTo>
                <a:lnTo>
                  <a:pt x="1466" y="140"/>
                </a:lnTo>
                <a:lnTo>
                  <a:pt x="1456" y="120"/>
                </a:lnTo>
                <a:lnTo>
                  <a:pt x="1445" y="101"/>
                </a:lnTo>
                <a:lnTo>
                  <a:pt x="1431" y="84"/>
                </a:lnTo>
                <a:lnTo>
                  <a:pt x="1417" y="67"/>
                </a:lnTo>
                <a:lnTo>
                  <a:pt x="1400" y="53"/>
                </a:lnTo>
                <a:lnTo>
                  <a:pt x="1383" y="39"/>
                </a:lnTo>
                <a:lnTo>
                  <a:pt x="1364" y="28"/>
                </a:lnTo>
                <a:lnTo>
                  <a:pt x="1343" y="18"/>
                </a:lnTo>
                <a:lnTo>
                  <a:pt x="1322" y="10"/>
                </a:lnTo>
                <a:lnTo>
                  <a:pt x="1300" y="5"/>
                </a:lnTo>
                <a:lnTo>
                  <a:pt x="1277" y="1"/>
                </a:lnTo>
                <a:lnTo>
                  <a:pt x="1254" y="0"/>
                </a:lnTo>
                <a:lnTo>
                  <a:pt x="230" y="0"/>
                </a:lnTo>
                <a:lnTo>
                  <a:pt x="206" y="1"/>
                </a:lnTo>
                <a:lnTo>
                  <a:pt x="184" y="5"/>
                </a:lnTo>
                <a:lnTo>
                  <a:pt x="162" y="10"/>
                </a:lnTo>
                <a:lnTo>
                  <a:pt x="140" y="18"/>
                </a:lnTo>
                <a:lnTo>
                  <a:pt x="120" y="28"/>
                </a:lnTo>
                <a:lnTo>
                  <a:pt x="101" y="39"/>
                </a:lnTo>
                <a:lnTo>
                  <a:pt x="84" y="53"/>
                </a:lnTo>
                <a:lnTo>
                  <a:pt x="67" y="67"/>
                </a:lnTo>
                <a:lnTo>
                  <a:pt x="53" y="84"/>
                </a:lnTo>
                <a:lnTo>
                  <a:pt x="39" y="101"/>
                </a:lnTo>
                <a:lnTo>
                  <a:pt x="28" y="120"/>
                </a:lnTo>
                <a:lnTo>
                  <a:pt x="18" y="140"/>
                </a:lnTo>
                <a:lnTo>
                  <a:pt x="10" y="162"/>
                </a:lnTo>
                <a:lnTo>
                  <a:pt x="5" y="184"/>
                </a:lnTo>
                <a:lnTo>
                  <a:pt x="1" y="206"/>
                </a:lnTo>
                <a:lnTo>
                  <a:pt x="0" y="230"/>
                </a:lnTo>
                <a:lnTo>
                  <a:pt x="0" y="230"/>
                </a:lnTo>
                <a:lnTo>
                  <a:pt x="1" y="253"/>
                </a:lnTo>
                <a:lnTo>
                  <a:pt x="5" y="276"/>
                </a:lnTo>
                <a:lnTo>
                  <a:pt x="10" y="298"/>
                </a:lnTo>
                <a:lnTo>
                  <a:pt x="18" y="319"/>
                </a:lnTo>
                <a:lnTo>
                  <a:pt x="28" y="340"/>
                </a:lnTo>
                <a:lnTo>
                  <a:pt x="39" y="359"/>
                </a:lnTo>
                <a:lnTo>
                  <a:pt x="53" y="376"/>
                </a:lnTo>
                <a:lnTo>
                  <a:pt x="67" y="393"/>
                </a:lnTo>
                <a:lnTo>
                  <a:pt x="84" y="407"/>
                </a:lnTo>
                <a:lnTo>
                  <a:pt x="101" y="421"/>
                </a:lnTo>
                <a:lnTo>
                  <a:pt x="120" y="432"/>
                </a:lnTo>
                <a:lnTo>
                  <a:pt x="140" y="442"/>
                </a:lnTo>
                <a:lnTo>
                  <a:pt x="162" y="450"/>
                </a:lnTo>
                <a:lnTo>
                  <a:pt x="184" y="455"/>
                </a:lnTo>
                <a:lnTo>
                  <a:pt x="206" y="459"/>
                </a:lnTo>
                <a:lnTo>
                  <a:pt x="230" y="460"/>
                </a:lnTo>
                <a:lnTo>
                  <a:pt x="742" y="460"/>
                </a:lnTo>
                <a:close/>
              </a:path>
            </a:pathLst>
          </a:custGeom>
          <a:noFill/>
          <a:ln cap="rnd" w="70920">
            <a:solidFill>
              <a:srgbClr val="000000"/>
            </a:solidFill>
            <a:round/>
          </a:ln>
        </p:spPr>
      </p:sp>
      <p:sp>
        <p:nvSpPr>
          <p:cNvPr id="591" name=""/>
          <p:cNvSpPr/>
          <p:nvPr/>
        </p:nvSpPr>
        <p:spPr>
          <a:xfrm>
            <a:off x="2247840" y="2172600"/>
            <a:ext cx="645840" cy="1229040"/>
          </a:xfrm>
          <a:custGeom>
            <a:avLst/>
            <a:gdLst/>
            <a:ahLst/>
            <a:rect l="0" t="0" r="r" b="b"/>
            <a:pathLst>
              <a:path w="1795" h="3415">
                <a:moveTo>
                  <a:pt x="651" y="3414"/>
                </a:moveTo>
                <a:lnTo>
                  <a:pt x="665" y="2552"/>
                </a:lnTo>
                <a:lnTo>
                  <a:pt x="673" y="2098"/>
                </a:lnTo>
                <a:lnTo>
                  <a:pt x="683" y="1805"/>
                </a:lnTo>
                <a:lnTo>
                  <a:pt x="689" y="1752"/>
                </a:lnTo>
                <a:lnTo>
                  <a:pt x="702" y="1703"/>
                </a:lnTo>
                <a:lnTo>
                  <a:pt x="720" y="1656"/>
                </a:lnTo>
                <a:lnTo>
                  <a:pt x="744" y="1612"/>
                </a:lnTo>
                <a:lnTo>
                  <a:pt x="772" y="1569"/>
                </a:lnTo>
                <a:lnTo>
                  <a:pt x="805" y="1529"/>
                </a:lnTo>
                <a:lnTo>
                  <a:pt x="882" y="1454"/>
                </a:lnTo>
                <a:lnTo>
                  <a:pt x="971" y="1385"/>
                </a:lnTo>
                <a:lnTo>
                  <a:pt x="1070" y="1320"/>
                </a:lnTo>
                <a:lnTo>
                  <a:pt x="1280" y="1194"/>
                </a:lnTo>
                <a:lnTo>
                  <a:pt x="1485" y="1065"/>
                </a:lnTo>
                <a:lnTo>
                  <a:pt x="1576" y="995"/>
                </a:lnTo>
                <a:lnTo>
                  <a:pt x="1656" y="918"/>
                </a:lnTo>
                <a:lnTo>
                  <a:pt x="1691" y="877"/>
                </a:lnTo>
                <a:lnTo>
                  <a:pt x="1721" y="834"/>
                </a:lnTo>
                <a:lnTo>
                  <a:pt x="1747" y="789"/>
                </a:lnTo>
                <a:lnTo>
                  <a:pt x="1767" y="741"/>
                </a:lnTo>
                <a:lnTo>
                  <a:pt x="1782" y="690"/>
                </a:lnTo>
                <a:lnTo>
                  <a:pt x="1791" y="637"/>
                </a:lnTo>
                <a:lnTo>
                  <a:pt x="1794" y="580"/>
                </a:lnTo>
                <a:lnTo>
                  <a:pt x="1790" y="520"/>
                </a:lnTo>
                <a:lnTo>
                  <a:pt x="1781" y="472"/>
                </a:lnTo>
                <a:lnTo>
                  <a:pt x="1766" y="430"/>
                </a:lnTo>
                <a:lnTo>
                  <a:pt x="1746" y="393"/>
                </a:lnTo>
                <a:lnTo>
                  <a:pt x="1721" y="362"/>
                </a:lnTo>
                <a:lnTo>
                  <a:pt x="1692" y="336"/>
                </a:lnTo>
                <a:lnTo>
                  <a:pt x="1659" y="314"/>
                </a:lnTo>
                <a:lnTo>
                  <a:pt x="1623" y="298"/>
                </a:lnTo>
                <a:lnTo>
                  <a:pt x="1583" y="286"/>
                </a:lnTo>
                <a:lnTo>
                  <a:pt x="1542" y="278"/>
                </a:lnTo>
                <a:lnTo>
                  <a:pt x="1498" y="274"/>
                </a:lnTo>
                <a:lnTo>
                  <a:pt x="1405" y="277"/>
                </a:lnTo>
                <a:lnTo>
                  <a:pt x="1309" y="294"/>
                </a:lnTo>
                <a:lnTo>
                  <a:pt x="1214" y="322"/>
                </a:lnTo>
                <a:lnTo>
                  <a:pt x="1122" y="360"/>
                </a:lnTo>
                <a:lnTo>
                  <a:pt x="1037" y="406"/>
                </a:lnTo>
                <a:lnTo>
                  <a:pt x="963" y="458"/>
                </a:lnTo>
                <a:lnTo>
                  <a:pt x="932" y="486"/>
                </a:lnTo>
                <a:lnTo>
                  <a:pt x="904" y="515"/>
                </a:lnTo>
                <a:lnTo>
                  <a:pt x="880" y="545"/>
                </a:lnTo>
                <a:lnTo>
                  <a:pt x="862" y="574"/>
                </a:lnTo>
                <a:lnTo>
                  <a:pt x="849" y="604"/>
                </a:lnTo>
                <a:lnTo>
                  <a:pt x="841" y="634"/>
                </a:lnTo>
                <a:lnTo>
                  <a:pt x="840" y="664"/>
                </a:lnTo>
                <a:lnTo>
                  <a:pt x="846" y="694"/>
                </a:lnTo>
                <a:lnTo>
                  <a:pt x="858" y="722"/>
                </a:lnTo>
                <a:lnTo>
                  <a:pt x="878" y="750"/>
                </a:lnTo>
                <a:lnTo>
                  <a:pt x="896" y="768"/>
                </a:lnTo>
                <a:lnTo>
                  <a:pt x="914" y="783"/>
                </a:lnTo>
                <a:lnTo>
                  <a:pt x="932" y="793"/>
                </a:lnTo>
                <a:lnTo>
                  <a:pt x="949" y="799"/>
                </a:lnTo>
                <a:lnTo>
                  <a:pt x="966" y="802"/>
                </a:lnTo>
                <a:lnTo>
                  <a:pt x="983" y="801"/>
                </a:lnTo>
                <a:lnTo>
                  <a:pt x="999" y="796"/>
                </a:lnTo>
                <a:lnTo>
                  <a:pt x="1015" y="789"/>
                </a:lnTo>
                <a:lnTo>
                  <a:pt x="1030" y="779"/>
                </a:lnTo>
                <a:lnTo>
                  <a:pt x="1044" y="766"/>
                </a:lnTo>
                <a:lnTo>
                  <a:pt x="1057" y="750"/>
                </a:lnTo>
                <a:lnTo>
                  <a:pt x="1069" y="732"/>
                </a:lnTo>
                <a:lnTo>
                  <a:pt x="1091" y="691"/>
                </a:lnTo>
                <a:lnTo>
                  <a:pt x="1107" y="642"/>
                </a:lnTo>
                <a:lnTo>
                  <a:pt x="1118" y="588"/>
                </a:lnTo>
                <a:lnTo>
                  <a:pt x="1124" y="530"/>
                </a:lnTo>
                <a:lnTo>
                  <a:pt x="1122" y="471"/>
                </a:lnTo>
                <a:lnTo>
                  <a:pt x="1113" y="411"/>
                </a:lnTo>
                <a:lnTo>
                  <a:pt x="1095" y="352"/>
                </a:lnTo>
                <a:lnTo>
                  <a:pt x="1069" y="296"/>
                </a:lnTo>
                <a:lnTo>
                  <a:pt x="1053" y="269"/>
                </a:lnTo>
                <a:lnTo>
                  <a:pt x="1034" y="244"/>
                </a:lnTo>
                <a:lnTo>
                  <a:pt x="1012" y="220"/>
                </a:lnTo>
                <a:lnTo>
                  <a:pt x="988" y="198"/>
                </a:lnTo>
                <a:lnTo>
                  <a:pt x="955" y="174"/>
                </a:lnTo>
                <a:lnTo>
                  <a:pt x="913" y="147"/>
                </a:lnTo>
                <a:lnTo>
                  <a:pt x="862" y="119"/>
                </a:lnTo>
                <a:lnTo>
                  <a:pt x="803" y="90"/>
                </a:lnTo>
                <a:lnTo>
                  <a:pt x="739" y="64"/>
                </a:lnTo>
                <a:lnTo>
                  <a:pt x="669" y="40"/>
                </a:lnTo>
                <a:lnTo>
                  <a:pt x="597" y="20"/>
                </a:lnTo>
                <a:lnTo>
                  <a:pt x="523" y="6"/>
                </a:lnTo>
                <a:lnTo>
                  <a:pt x="448" y="0"/>
                </a:lnTo>
                <a:lnTo>
                  <a:pt x="373" y="2"/>
                </a:lnTo>
                <a:lnTo>
                  <a:pt x="301" y="15"/>
                </a:lnTo>
                <a:lnTo>
                  <a:pt x="266" y="25"/>
                </a:lnTo>
                <a:lnTo>
                  <a:pt x="232" y="39"/>
                </a:lnTo>
                <a:lnTo>
                  <a:pt x="200" y="56"/>
                </a:lnTo>
                <a:lnTo>
                  <a:pt x="168" y="76"/>
                </a:lnTo>
                <a:lnTo>
                  <a:pt x="139" y="100"/>
                </a:lnTo>
                <a:lnTo>
                  <a:pt x="111" y="127"/>
                </a:lnTo>
                <a:lnTo>
                  <a:pt x="84" y="159"/>
                </a:lnTo>
                <a:lnTo>
                  <a:pt x="60" y="195"/>
                </a:lnTo>
                <a:lnTo>
                  <a:pt x="38" y="235"/>
                </a:lnTo>
                <a:lnTo>
                  <a:pt x="19" y="280"/>
                </a:lnTo>
                <a:lnTo>
                  <a:pt x="6" y="325"/>
                </a:lnTo>
                <a:lnTo>
                  <a:pt x="0" y="371"/>
                </a:lnTo>
                <a:lnTo>
                  <a:pt x="2" y="417"/>
                </a:lnTo>
                <a:lnTo>
                  <a:pt x="11" y="463"/>
                </a:lnTo>
                <a:lnTo>
                  <a:pt x="26" y="510"/>
                </a:lnTo>
                <a:lnTo>
                  <a:pt x="47" y="556"/>
                </a:lnTo>
                <a:lnTo>
                  <a:pt x="106" y="651"/>
                </a:lnTo>
                <a:lnTo>
                  <a:pt x="182" y="745"/>
                </a:lnTo>
                <a:lnTo>
                  <a:pt x="273" y="841"/>
                </a:lnTo>
                <a:lnTo>
                  <a:pt x="482" y="1031"/>
                </a:lnTo>
                <a:lnTo>
                  <a:pt x="700" y="1219"/>
                </a:lnTo>
                <a:lnTo>
                  <a:pt x="898" y="1402"/>
                </a:lnTo>
                <a:lnTo>
                  <a:pt x="979" y="1492"/>
                </a:lnTo>
                <a:lnTo>
                  <a:pt x="1044" y="1580"/>
                </a:lnTo>
                <a:lnTo>
                  <a:pt x="1069" y="1623"/>
                </a:lnTo>
                <a:lnTo>
                  <a:pt x="1088" y="1665"/>
                </a:lnTo>
                <a:lnTo>
                  <a:pt x="1101" y="1707"/>
                </a:lnTo>
                <a:lnTo>
                  <a:pt x="1107" y="1748"/>
                </a:lnTo>
                <a:lnTo>
                  <a:pt x="1111" y="1906"/>
                </a:lnTo>
                <a:lnTo>
                  <a:pt x="1111" y="2136"/>
                </a:lnTo>
                <a:lnTo>
                  <a:pt x="1101" y="2694"/>
                </a:lnTo>
                <a:lnTo>
                  <a:pt x="1080" y="3414"/>
                </a:lnTo>
                <a:lnTo>
                  <a:pt x="651" y="3414"/>
                </a:lnTo>
                <a:close/>
              </a:path>
            </a:pathLst>
          </a:custGeom>
          <a:noFill/>
          <a:ln cap="rnd" w="70920">
            <a:solidFill>
              <a:srgbClr val="000000"/>
            </a:solidFill>
            <a:round/>
          </a:ln>
        </p:spPr>
      </p:sp>
      <p:sp>
        <p:nvSpPr>
          <p:cNvPr id="592" name=""/>
          <p:cNvSpPr/>
          <p:nvPr/>
        </p:nvSpPr>
        <p:spPr>
          <a:xfrm>
            <a:off x="2567160" y="1080360"/>
            <a:ext cx="0" cy="241920"/>
          </a:xfrm>
          <a:prstGeom prst="line">
            <a:avLst/>
          </a:prstGeom>
          <a:ln cap="rnd" w="70920">
            <a:solidFill>
              <a:srgbClr val="000000"/>
            </a:solidFill>
            <a:round/>
          </a:ln>
        </p:spPr>
        <p:style>
          <a:lnRef idx="0"/>
          <a:fillRef idx="0"/>
          <a:effectRef idx="0"/>
          <a:fontRef idx="minor"/>
        </p:style>
      </p:sp>
      <p:sp>
        <p:nvSpPr>
          <p:cNvPr id="593" name=""/>
          <p:cNvSpPr/>
          <p:nvPr/>
        </p:nvSpPr>
        <p:spPr>
          <a:xfrm flipH="1">
            <a:off x="3402000" y="1430280"/>
            <a:ext cx="171000" cy="171360"/>
          </a:xfrm>
          <a:prstGeom prst="line">
            <a:avLst/>
          </a:prstGeom>
          <a:ln cap="rnd" w="70920">
            <a:solidFill>
              <a:srgbClr val="000000"/>
            </a:solidFill>
            <a:round/>
          </a:ln>
        </p:spPr>
        <p:style>
          <a:lnRef idx="0"/>
          <a:fillRef idx="0"/>
          <a:effectRef idx="0"/>
          <a:fontRef idx="minor"/>
        </p:style>
      </p:sp>
      <p:sp>
        <p:nvSpPr>
          <p:cNvPr id="594" name=""/>
          <p:cNvSpPr/>
          <p:nvPr/>
        </p:nvSpPr>
        <p:spPr>
          <a:xfrm flipH="1">
            <a:off x="3596040" y="2366280"/>
            <a:ext cx="241920" cy="0"/>
          </a:xfrm>
          <a:prstGeom prst="line">
            <a:avLst/>
          </a:prstGeom>
          <a:ln cap="rnd" w="70920">
            <a:solidFill>
              <a:srgbClr val="000000"/>
            </a:solidFill>
            <a:round/>
          </a:ln>
        </p:spPr>
        <p:style>
          <a:lnRef idx="0"/>
          <a:fillRef idx="0"/>
          <a:effectRef idx="0"/>
          <a:fontRef idx="minor"/>
        </p:style>
      </p:sp>
      <p:sp>
        <p:nvSpPr>
          <p:cNvPr id="595" name=""/>
          <p:cNvSpPr/>
          <p:nvPr/>
        </p:nvSpPr>
        <p:spPr>
          <a:xfrm>
            <a:off x="1561320" y="1430280"/>
            <a:ext cx="171000" cy="171360"/>
          </a:xfrm>
          <a:prstGeom prst="line">
            <a:avLst/>
          </a:prstGeom>
          <a:ln cap="rnd" w="70920">
            <a:solidFill>
              <a:srgbClr val="000000"/>
            </a:solidFill>
            <a:round/>
          </a:ln>
        </p:spPr>
        <p:style>
          <a:lnRef idx="0"/>
          <a:fillRef idx="0"/>
          <a:effectRef idx="0"/>
          <a:fontRef idx="minor"/>
        </p:style>
      </p:sp>
      <p:sp>
        <p:nvSpPr>
          <p:cNvPr id="596" name=""/>
          <p:cNvSpPr/>
          <p:nvPr/>
        </p:nvSpPr>
        <p:spPr>
          <a:xfrm>
            <a:off x="1296360" y="2366280"/>
            <a:ext cx="241920" cy="0"/>
          </a:xfrm>
          <a:prstGeom prst="line">
            <a:avLst/>
          </a:prstGeom>
          <a:ln cap="rnd" w="70920">
            <a:solidFill>
              <a:srgbClr val="000000"/>
            </a:solidFill>
            <a:round/>
          </a:ln>
        </p:spPr>
        <p:style>
          <a:lnRef idx="0"/>
          <a:fillRef idx="0"/>
          <a:effectRef idx="0"/>
          <a:fontRef idx="minor"/>
        </p:style>
      </p:sp>
      <p:sp>
        <p:nvSpPr>
          <p:cNvPr id="597" name=""/>
          <p:cNvSpPr/>
          <p:nvPr/>
        </p:nvSpPr>
        <p:spPr>
          <a:xfrm flipH="1">
            <a:off x="3079080" y="3203640"/>
            <a:ext cx="114480" cy="114120"/>
          </a:xfrm>
          <a:prstGeom prst="line">
            <a:avLst/>
          </a:prstGeom>
          <a:ln cap="rnd" w="47160">
            <a:solidFill>
              <a:srgbClr val="000000"/>
            </a:solidFill>
            <a:round/>
          </a:ln>
        </p:spPr>
        <p:style>
          <a:lnRef idx="0"/>
          <a:fillRef idx="0"/>
          <a:effectRef idx="0"/>
          <a:fontRef idx="minor"/>
        </p:style>
      </p:sp>
      <p:sp>
        <p:nvSpPr>
          <p:cNvPr id="598" name=""/>
          <p:cNvSpPr/>
          <p:nvPr/>
        </p:nvSpPr>
        <p:spPr>
          <a:xfrm>
            <a:off x="3079080" y="3203640"/>
            <a:ext cx="114480" cy="114120"/>
          </a:xfrm>
          <a:prstGeom prst="line">
            <a:avLst/>
          </a:prstGeom>
          <a:ln cap="rnd" w="47160">
            <a:solidFill>
              <a:srgbClr val="000000"/>
            </a:solidFill>
            <a:round/>
          </a:ln>
        </p:spPr>
        <p:style>
          <a:lnRef idx="0"/>
          <a:fillRef idx="0"/>
          <a:effectRef idx="0"/>
          <a:fontRef idx="minor"/>
        </p:style>
      </p:sp>
      <p:sp>
        <p:nvSpPr>
          <p:cNvPr id="599" name=""/>
          <p:cNvSpPr/>
          <p:nvPr/>
        </p:nvSpPr>
        <p:spPr>
          <a:xfrm flipH="1">
            <a:off x="1981800" y="1584000"/>
            <a:ext cx="114480" cy="114120"/>
          </a:xfrm>
          <a:prstGeom prst="line">
            <a:avLst/>
          </a:prstGeom>
          <a:ln cap="rnd" w="47160">
            <a:solidFill>
              <a:srgbClr val="000000"/>
            </a:solidFill>
            <a:round/>
          </a:ln>
        </p:spPr>
        <p:style>
          <a:lnRef idx="0"/>
          <a:fillRef idx="0"/>
          <a:effectRef idx="0"/>
          <a:fontRef idx="minor"/>
        </p:style>
      </p:sp>
      <p:sp>
        <p:nvSpPr>
          <p:cNvPr id="600" name=""/>
          <p:cNvSpPr/>
          <p:nvPr/>
        </p:nvSpPr>
        <p:spPr>
          <a:xfrm>
            <a:off x="1981800" y="1584000"/>
            <a:ext cx="114480" cy="114120"/>
          </a:xfrm>
          <a:prstGeom prst="line">
            <a:avLst/>
          </a:prstGeom>
          <a:ln cap="rnd" w="47160">
            <a:solidFill>
              <a:srgbClr val="000000"/>
            </a:solidFill>
            <a:round/>
          </a:ln>
        </p:spPr>
        <p:style>
          <a:lnRef idx="0"/>
          <a:fillRef idx="0"/>
          <a:effectRef idx="0"/>
          <a:fontRef idx="minor"/>
        </p:style>
      </p:sp>
      <p:sp>
        <p:nvSpPr>
          <p:cNvPr id="601" name=""/>
          <p:cNvSpPr/>
          <p:nvPr/>
        </p:nvSpPr>
        <p:spPr>
          <a:xfrm>
            <a:off x="1798200" y="3458880"/>
            <a:ext cx="167400" cy="186480"/>
          </a:xfrm>
          <a:custGeom>
            <a:avLst/>
            <a:gdLst/>
            <a:ahLst/>
            <a:rect l="0" t="0" r="r" b="b"/>
            <a:pathLst>
              <a:path w="466" h="519">
                <a:moveTo>
                  <a:pt x="0" y="518"/>
                </a:moveTo>
                <a:lnTo>
                  <a:pt x="465" y="353"/>
                </a:lnTo>
                <a:lnTo>
                  <a:pt x="93" y="0"/>
                </a:lnTo>
                <a:lnTo>
                  <a:pt x="0" y="518"/>
                </a:lnTo>
                <a:close/>
              </a:path>
            </a:pathLst>
          </a:custGeom>
          <a:noFill/>
          <a:ln cap="rnd" w="47160">
            <a:solidFill>
              <a:srgbClr val="000000"/>
            </a:solidFill>
            <a:round/>
          </a:ln>
        </p:spPr>
      </p:sp>
      <p:sp>
        <p:nvSpPr>
          <p:cNvPr id="602" name=""/>
          <p:cNvSpPr/>
          <p:nvPr/>
        </p:nvSpPr>
        <p:spPr>
          <a:xfrm>
            <a:off x="3641760" y="2671560"/>
            <a:ext cx="169200" cy="183600"/>
          </a:xfrm>
          <a:custGeom>
            <a:avLst/>
            <a:gdLst/>
            <a:ahLst/>
            <a:rect l="0" t="0" r="r" b="b"/>
            <a:pathLst>
              <a:path w="471" h="511">
                <a:moveTo>
                  <a:pt x="0" y="238"/>
                </a:moveTo>
                <a:lnTo>
                  <a:pt x="412" y="510"/>
                </a:lnTo>
                <a:lnTo>
                  <a:pt x="470" y="0"/>
                </a:lnTo>
                <a:lnTo>
                  <a:pt x="0" y="238"/>
                </a:lnTo>
                <a:close/>
              </a:path>
            </a:pathLst>
          </a:custGeom>
          <a:noFill/>
          <a:ln cap="rnd" w="47160">
            <a:solidFill>
              <a:srgbClr val="000000"/>
            </a:solidFill>
            <a:round/>
          </a:ln>
        </p:spPr>
      </p:sp>
      <p:sp>
        <p:nvSpPr>
          <p:cNvPr id="603" name=""/>
          <p:cNvSpPr/>
          <p:nvPr/>
        </p:nvSpPr>
        <p:spPr>
          <a:xfrm>
            <a:off x="1088640" y="1644840"/>
            <a:ext cx="187920" cy="165600"/>
          </a:xfrm>
          <a:custGeom>
            <a:avLst/>
            <a:gdLst/>
            <a:ahLst/>
            <a:rect l="0" t="0" r="r" b="b"/>
            <a:pathLst>
              <a:path w="523" h="461">
                <a:moveTo>
                  <a:pt x="0" y="66"/>
                </a:moveTo>
                <a:lnTo>
                  <a:pt x="297" y="460"/>
                </a:lnTo>
                <a:lnTo>
                  <a:pt x="522" y="0"/>
                </a:lnTo>
                <a:lnTo>
                  <a:pt x="0" y="66"/>
                </a:lnTo>
                <a:close/>
              </a:path>
            </a:pathLst>
          </a:custGeom>
          <a:noFill/>
          <a:ln cap="rnd" w="47160">
            <a:solidFill>
              <a:srgbClr val="000000"/>
            </a:solidFill>
            <a:round/>
          </a:ln>
        </p:spPr>
      </p:sp>
      <p:sp>
        <p:nvSpPr>
          <p:cNvPr id="604" name=""/>
          <p:cNvSpPr/>
          <p:nvPr/>
        </p:nvSpPr>
        <p:spPr>
          <a:xfrm>
            <a:off x="3659760" y="1647360"/>
            <a:ext cx="195480" cy="195840"/>
          </a:xfrm>
          <a:custGeom>
            <a:avLst/>
            <a:gdLst/>
            <a:ahLst/>
            <a:rect l="0" t="0" r="r" b="b"/>
            <a:pathLst>
              <a:path w="544" h="545">
                <a:moveTo>
                  <a:pt x="543" y="272"/>
                </a:moveTo>
                <a:lnTo>
                  <a:pt x="542" y="290"/>
                </a:lnTo>
                <a:lnTo>
                  <a:pt x="541" y="308"/>
                </a:lnTo>
                <a:lnTo>
                  <a:pt x="538" y="326"/>
                </a:lnTo>
                <a:lnTo>
                  <a:pt x="534" y="342"/>
                </a:lnTo>
                <a:lnTo>
                  <a:pt x="529" y="359"/>
                </a:lnTo>
                <a:lnTo>
                  <a:pt x="523" y="375"/>
                </a:lnTo>
                <a:lnTo>
                  <a:pt x="516" y="392"/>
                </a:lnTo>
                <a:lnTo>
                  <a:pt x="507" y="408"/>
                </a:lnTo>
                <a:lnTo>
                  <a:pt x="497" y="424"/>
                </a:lnTo>
                <a:lnTo>
                  <a:pt x="487" y="438"/>
                </a:lnTo>
                <a:lnTo>
                  <a:pt x="476" y="452"/>
                </a:lnTo>
                <a:lnTo>
                  <a:pt x="464" y="465"/>
                </a:lnTo>
                <a:lnTo>
                  <a:pt x="451" y="477"/>
                </a:lnTo>
                <a:lnTo>
                  <a:pt x="437" y="488"/>
                </a:lnTo>
                <a:lnTo>
                  <a:pt x="423" y="498"/>
                </a:lnTo>
                <a:lnTo>
                  <a:pt x="407" y="508"/>
                </a:lnTo>
                <a:lnTo>
                  <a:pt x="391" y="517"/>
                </a:lnTo>
                <a:lnTo>
                  <a:pt x="375" y="524"/>
                </a:lnTo>
                <a:lnTo>
                  <a:pt x="358" y="530"/>
                </a:lnTo>
                <a:lnTo>
                  <a:pt x="342" y="535"/>
                </a:lnTo>
                <a:lnTo>
                  <a:pt x="325" y="539"/>
                </a:lnTo>
                <a:lnTo>
                  <a:pt x="308" y="542"/>
                </a:lnTo>
                <a:lnTo>
                  <a:pt x="290" y="543"/>
                </a:lnTo>
                <a:lnTo>
                  <a:pt x="272" y="544"/>
                </a:lnTo>
                <a:lnTo>
                  <a:pt x="254" y="543"/>
                </a:lnTo>
                <a:lnTo>
                  <a:pt x="236" y="542"/>
                </a:lnTo>
                <a:lnTo>
                  <a:pt x="218" y="539"/>
                </a:lnTo>
                <a:lnTo>
                  <a:pt x="202" y="535"/>
                </a:lnTo>
                <a:lnTo>
                  <a:pt x="185" y="530"/>
                </a:lnTo>
                <a:lnTo>
                  <a:pt x="169" y="524"/>
                </a:lnTo>
                <a:lnTo>
                  <a:pt x="152" y="517"/>
                </a:lnTo>
                <a:lnTo>
                  <a:pt x="136" y="508"/>
                </a:lnTo>
                <a:lnTo>
                  <a:pt x="120" y="498"/>
                </a:lnTo>
                <a:lnTo>
                  <a:pt x="106" y="488"/>
                </a:lnTo>
                <a:lnTo>
                  <a:pt x="92" y="477"/>
                </a:lnTo>
                <a:lnTo>
                  <a:pt x="79" y="465"/>
                </a:lnTo>
                <a:lnTo>
                  <a:pt x="67" y="452"/>
                </a:lnTo>
                <a:lnTo>
                  <a:pt x="56" y="438"/>
                </a:lnTo>
                <a:lnTo>
                  <a:pt x="46" y="424"/>
                </a:lnTo>
                <a:lnTo>
                  <a:pt x="36" y="408"/>
                </a:lnTo>
                <a:lnTo>
                  <a:pt x="27" y="392"/>
                </a:lnTo>
                <a:lnTo>
                  <a:pt x="20" y="375"/>
                </a:lnTo>
                <a:lnTo>
                  <a:pt x="14" y="359"/>
                </a:lnTo>
                <a:lnTo>
                  <a:pt x="9" y="342"/>
                </a:lnTo>
                <a:lnTo>
                  <a:pt x="5" y="326"/>
                </a:lnTo>
                <a:lnTo>
                  <a:pt x="2" y="308"/>
                </a:lnTo>
                <a:lnTo>
                  <a:pt x="1" y="290"/>
                </a:lnTo>
                <a:lnTo>
                  <a:pt x="0" y="272"/>
                </a:lnTo>
                <a:lnTo>
                  <a:pt x="1" y="254"/>
                </a:lnTo>
                <a:lnTo>
                  <a:pt x="2" y="236"/>
                </a:lnTo>
                <a:lnTo>
                  <a:pt x="5" y="218"/>
                </a:lnTo>
                <a:lnTo>
                  <a:pt x="9" y="202"/>
                </a:lnTo>
                <a:lnTo>
                  <a:pt x="14" y="185"/>
                </a:lnTo>
                <a:lnTo>
                  <a:pt x="20" y="169"/>
                </a:lnTo>
                <a:lnTo>
                  <a:pt x="27" y="152"/>
                </a:lnTo>
                <a:lnTo>
                  <a:pt x="36" y="136"/>
                </a:lnTo>
                <a:lnTo>
                  <a:pt x="46" y="120"/>
                </a:lnTo>
                <a:lnTo>
                  <a:pt x="56" y="106"/>
                </a:lnTo>
                <a:lnTo>
                  <a:pt x="67" y="92"/>
                </a:lnTo>
                <a:lnTo>
                  <a:pt x="79" y="80"/>
                </a:lnTo>
                <a:lnTo>
                  <a:pt x="92" y="68"/>
                </a:lnTo>
                <a:lnTo>
                  <a:pt x="106" y="57"/>
                </a:lnTo>
                <a:lnTo>
                  <a:pt x="120" y="47"/>
                </a:lnTo>
                <a:lnTo>
                  <a:pt x="136" y="37"/>
                </a:lnTo>
                <a:lnTo>
                  <a:pt x="152" y="28"/>
                </a:lnTo>
                <a:lnTo>
                  <a:pt x="169" y="21"/>
                </a:lnTo>
                <a:lnTo>
                  <a:pt x="185" y="14"/>
                </a:lnTo>
                <a:lnTo>
                  <a:pt x="202" y="9"/>
                </a:lnTo>
                <a:lnTo>
                  <a:pt x="218" y="5"/>
                </a:lnTo>
                <a:lnTo>
                  <a:pt x="236" y="2"/>
                </a:lnTo>
                <a:lnTo>
                  <a:pt x="254" y="1"/>
                </a:lnTo>
                <a:lnTo>
                  <a:pt x="272" y="0"/>
                </a:lnTo>
                <a:lnTo>
                  <a:pt x="290" y="1"/>
                </a:lnTo>
                <a:lnTo>
                  <a:pt x="308" y="2"/>
                </a:lnTo>
                <a:lnTo>
                  <a:pt x="325" y="5"/>
                </a:lnTo>
                <a:lnTo>
                  <a:pt x="342" y="9"/>
                </a:lnTo>
                <a:lnTo>
                  <a:pt x="358" y="14"/>
                </a:lnTo>
                <a:lnTo>
                  <a:pt x="375" y="21"/>
                </a:lnTo>
                <a:lnTo>
                  <a:pt x="391" y="28"/>
                </a:lnTo>
                <a:lnTo>
                  <a:pt x="407" y="37"/>
                </a:lnTo>
                <a:lnTo>
                  <a:pt x="423" y="47"/>
                </a:lnTo>
                <a:lnTo>
                  <a:pt x="437" y="57"/>
                </a:lnTo>
                <a:lnTo>
                  <a:pt x="451" y="68"/>
                </a:lnTo>
                <a:lnTo>
                  <a:pt x="464" y="80"/>
                </a:lnTo>
                <a:lnTo>
                  <a:pt x="476" y="92"/>
                </a:lnTo>
                <a:lnTo>
                  <a:pt x="487" y="106"/>
                </a:lnTo>
                <a:lnTo>
                  <a:pt x="497" y="120"/>
                </a:lnTo>
                <a:lnTo>
                  <a:pt x="507" y="136"/>
                </a:lnTo>
                <a:lnTo>
                  <a:pt x="516" y="152"/>
                </a:lnTo>
                <a:lnTo>
                  <a:pt x="523" y="169"/>
                </a:lnTo>
                <a:lnTo>
                  <a:pt x="529" y="185"/>
                </a:lnTo>
                <a:lnTo>
                  <a:pt x="534" y="202"/>
                </a:lnTo>
                <a:lnTo>
                  <a:pt x="538" y="218"/>
                </a:lnTo>
                <a:lnTo>
                  <a:pt x="541" y="236"/>
                </a:lnTo>
                <a:lnTo>
                  <a:pt x="542" y="254"/>
                </a:lnTo>
                <a:lnTo>
                  <a:pt x="543" y="272"/>
                </a:lnTo>
                <a:close/>
              </a:path>
            </a:pathLst>
          </a:custGeom>
          <a:noFill/>
          <a:ln cap="rnd" w="47160">
            <a:solidFill>
              <a:srgbClr val="000000"/>
            </a:solidFill>
            <a:round/>
          </a:ln>
        </p:spPr>
      </p:sp>
      <p:sp>
        <p:nvSpPr>
          <p:cNvPr id="605" name=""/>
          <p:cNvSpPr/>
          <p:nvPr/>
        </p:nvSpPr>
        <p:spPr>
          <a:xfrm flipV="1">
            <a:off x="8079480" y="1476000"/>
            <a:ext cx="99360" cy="147240"/>
          </a:xfrm>
          <a:prstGeom prst="line">
            <a:avLst/>
          </a:prstGeom>
          <a:ln cap="rnd" w="88200">
            <a:solidFill>
              <a:srgbClr val="ffffff"/>
            </a:solidFill>
            <a:round/>
          </a:ln>
        </p:spPr>
        <p:style>
          <a:lnRef idx="0"/>
          <a:fillRef idx="0"/>
          <a:effectRef idx="0"/>
          <a:fontRef idx="minor"/>
        </p:style>
      </p:sp>
      <p:sp>
        <p:nvSpPr>
          <p:cNvPr id="606" name=""/>
          <p:cNvSpPr/>
          <p:nvPr/>
        </p:nvSpPr>
        <p:spPr>
          <a:xfrm flipV="1">
            <a:off x="7599600" y="955800"/>
            <a:ext cx="176400" cy="32760"/>
          </a:xfrm>
          <a:prstGeom prst="line">
            <a:avLst/>
          </a:prstGeom>
          <a:ln cap="rnd" w="88200">
            <a:solidFill>
              <a:srgbClr val="ffffff"/>
            </a:solidFill>
            <a:round/>
          </a:ln>
        </p:spPr>
        <p:style>
          <a:lnRef idx="0"/>
          <a:fillRef idx="0"/>
          <a:effectRef idx="0"/>
          <a:fontRef idx="minor"/>
        </p:style>
      </p:sp>
      <p:sp>
        <p:nvSpPr>
          <p:cNvPr id="607" name=""/>
          <p:cNvSpPr/>
          <p:nvPr/>
        </p:nvSpPr>
        <p:spPr>
          <a:xfrm>
            <a:off x="7820640" y="307080"/>
            <a:ext cx="150120" cy="101160"/>
          </a:xfrm>
          <a:prstGeom prst="line">
            <a:avLst/>
          </a:prstGeom>
          <a:ln cap="rnd" w="88200">
            <a:solidFill>
              <a:srgbClr val="ffffff"/>
            </a:solidFill>
            <a:round/>
          </a:ln>
        </p:spPr>
        <p:style>
          <a:lnRef idx="0"/>
          <a:fillRef idx="0"/>
          <a:effectRef idx="0"/>
          <a:fontRef idx="minor"/>
        </p:style>
      </p:sp>
      <p:sp>
        <p:nvSpPr>
          <p:cNvPr id="608" name=""/>
          <p:cNvSpPr/>
          <p:nvPr/>
        </p:nvSpPr>
        <p:spPr>
          <a:xfrm flipH="1" flipV="1">
            <a:off x="8811720" y="1655280"/>
            <a:ext cx="35640" cy="175680"/>
          </a:xfrm>
          <a:prstGeom prst="line">
            <a:avLst/>
          </a:prstGeom>
          <a:ln cap="rnd" w="88200">
            <a:solidFill>
              <a:srgbClr val="ffffff"/>
            </a:solidFill>
            <a:round/>
          </a:ln>
        </p:spPr>
        <p:style>
          <a:lnRef idx="0"/>
          <a:fillRef idx="0"/>
          <a:effectRef idx="0"/>
          <a:fontRef idx="minor"/>
        </p:style>
      </p:sp>
      <p:sp>
        <p:nvSpPr>
          <p:cNvPr id="609" name=""/>
          <p:cNvSpPr/>
          <p:nvPr/>
        </p:nvSpPr>
        <p:spPr>
          <a:xfrm flipH="1" flipV="1">
            <a:off x="9246960" y="1270080"/>
            <a:ext cx="150120" cy="101520"/>
          </a:xfrm>
          <a:prstGeom prst="line">
            <a:avLst/>
          </a:prstGeom>
          <a:ln cap="rnd" w="88200">
            <a:solidFill>
              <a:srgbClr val="ffffff"/>
            </a:solidFill>
            <a:round/>
          </a:ln>
        </p:spPr>
        <p:style>
          <a:lnRef idx="0"/>
          <a:fillRef idx="0"/>
          <a:effectRef idx="0"/>
          <a:fontRef idx="minor"/>
        </p:style>
      </p:sp>
      <p:sp>
        <p:nvSpPr>
          <p:cNvPr id="610" name=""/>
          <p:cNvSpPr/>
          <p:nvPr/>
        </p:nvSpPr>
        <p:spPr>
          <a:xfrm>
            <a:off x="1951200" y="4389480"/>
            <a:ext cx="168120" cy="181080"/>
          </a:xfrm>
          <a:custGeom>
            <a:avLst/>
            <a:gdLst/>
            <a:ahLst/>
            <a:rect l="0" t="0" r="r" b="b"/>
            <a:pathLst>
              <a:path w="468" h="504">
                <a:moveTo>
                  <a:pt x="0" y="230"/>
                </a:moveTo>
                <a:lnTo>
                  <a:pt x="404" y="503"/>
                </a:lnTo>
                <a:lnTo>
                  <a:pt x="467" y="0"/>
                </a:lnTo>
                <a:lnTo>
                  <a:pt x="0" y="230"/>
                </a:lnTo>
                <a:close/>
              </a:path>
            </a:pathLst>
          </a:custGeom>
          <a:noFill/>
          <a:ln cap="rnd" w="46800">
            <a:solidFill>
              <a:srgbClr val="ffffff"/>
            </a:solidFill>
            <a:round/>
          </a:ln>
        </p:spPr>
      </p:sp>
      <p:sp>
        <p:nvSpPr>
          <p:cNvPr id="611" name=""/>
          <p:cNvSpPr/>
          <p:nvPr/>
        </p:nvSpPr>
        <p:spPr>
          <a:xfrm flipH="1">
            <a:off x="5312880" y="867960"/>
            <a:ext cx="164160" cy="164160"/>
          </a:xfrm>
          <a:prstGeom prst="line">
            <a:avLst/>
          </a:prstGeom>
          <a:ln cap="rnd" w="68040">
            <a:solidFill>
              <a:srgbClr val="ffffff"/>
            </a:solidFill>
            <a:round/>
          </a:ln>
        </p:spPr>
        <p:style>
          <a:lnRef idx="0"/>
          <a:fillRef idx="0"/>
          <a:effectRef idx="0"/>
          <a:fontRef idx="minor"/>
        </p:style>
      </p:sp>
      <p:sp>
        <p:nvSpPr>
          <p:cNvPr id="612" name=""/>
          <p:cNvSpPr/>
          <p:nvPr/>
        </p:nvSpPr>
        <p:spPr>
          <a:xfrm>
            <a:off x="5312880" y="867960"/>
            <a:ext cx="164160" cy="164160"/>
          </a:xfrm>
          <a:prstGeom prst="line">
            <a:avLst/>
          </a:prstGeom>
          <a:ln cap="rnd" w="68040">
            <a:solidFill>
              <a:srgbClr val="ffffff"/>
            </a:solidFill>
            <a:round/>
          </a:ln>
        </p:spPr>
        <p:style>
          <a:lnRef idx="0"/>
          <a:fillRef idx="0"/>
          <a:effectRef idx="0"/>
          <a:fontRef idx="minor"/>
        </p:style>
      </p:sp>
      <p:sp>
        <p:nvSpPr>
          <p:cNvPr id="613" name=""/>
          <p:cNvSpPr/>
          <p:nvPr/>
        </p:nvSpPr>
        <p:spPr>
          <a:xfrm>
            <a:off x="7007400" y="2572920"/>
            <a:ext cx="190440" cy="190440"/>
          </a:xfrm>
          <a:custGeom>
            <a:avLst/>
            <a:gdLst/>
            <a:ahLst/>
            <a:rect l="0" t="0" r="r" b="b"/>
            <a:pathLst>
              <a:path w="530" h="530">
                <a:moveTo>
                  <a:pt x="529" y="265"/>
                </a:moveTo>
                <a:lnTo>
                  <a:pt x="528" y="283"/>
                </a:lnTo>
                <a:lnTo>
                  <a:pt x="527" y="300"/>
                </a:lnTo>
                <a:lnTo>
                  <a:pt x="524" y="317"/>
                </a:lnTo>
                <a:lnTo>
                  <a:pt x="520" y="333"/>
                </a:lnTo>
                <a:lnTo>
                  <a:pt x="516" y="349"/>
                </a:lnTo>
                <a:lnTo>
                  <a:pt x="510" y="365"/>
                </a:lnTo>
                <a:lnTo>
                  <a:pt x="502" y="381"/>
                </a:lnTo>
                <a:lnTo>
                  <a:pt x="494" y="397"/>
                </a:lnTo>
                <a:lnTo>
                  <a:pt x="485" y="412"/>
                </a:lnTo>
                <a:lnTo>
                  <a:pt x="475" y="426"/>
                </a:lnTo>
                <a:lnTo>
                  <a:pt x="464" y="440"/>
                </a:lnTo>
                <a:lnTo>
                  <a:pt x="452" y="452"/>
                </a:lnTo>
                <a:lnTo>
                  <a:pt x="440" y="464"/>
                </a:lnTo>
                <a:lnTo>
                  <a:pt x="426" y="475"/>
                </a:lnTo>
                <a:lnTo>
                  <a:pt x="412" y="485"/>
                </a:lnTo>
                <a:lnTo>
                  <a:pt x="397" y="494"/>
                </a:lnTo>
                <a:lnTo>
                  <a:pt x="381" y="502"/>
                </a:lnTo>
                <a:lnTo>
                  <a:pt x="365" y="510"/>
                </a:lnTo>
                <a:lnTo>
                  <a:pt x="350" y="516"/>
                </a:lnTo>
                <a:lnTo>
                  <a:pt x="333" y="520"/>
                </a:lnTo>
                <a:lnTo>
                  <a:pt x="317" y="524"/>
                </a:lnTo>
                <a:lnTo>
                  <a:pt x="300" y="527"/>
                </a:lnTo>
                <a:lnTo>
                  <a:pt x="283" y="528"/>
                </a:lnTo>
                <a:lnTo>
                  <a:pt x="265" y="529"/>
                </a:lnTo>
                <a:lnTo>
                  <a:pt x="247" y="528"/>
                </a:lnTo>
                <a:lnTo>
                  <a:pt x="230" y="527"/>
                </a:lnTo>
                <a:lnTo>
                  <a:pt x="213" y="524"/>
                </a:lnTo>
                <a:lnTo>
                  <a:pt x="196" y="520"/>
                </a:lnTo>
                <a:lnTo>
                  <a:pt x="180" y="516"/>
                </a:lnTo>
                <a:lnTo>
                  <a:pt x="164" y="510"/>
                </a:lnTo>
                <a:lnTo>
                  <a:pt x="148" y="502"/>
                </a:lnTo>
                <a:lnTo>
                  <a:pt x="132" y="494"/>
                </a:lnTo>
                <a:lnTo>
                  <a:pt x="117" y="485"/>
                </a:lnTo>
                <a:lnTo>
                  <a:pt x="103" y="475"/>
                </a:lnTo>
                <a:lnTo>
                  <a:pt x="89" y="464"/>
                </a:lnTo>
                <a:lnTo>
                  <a:pt x="77" y="452"/>
                </a:lnTo>
                <a:lnTo>
                  <a:pt x="65" y="440"/>
                </a:lnTo>
                <a:lnTo>
                  <a:pt x="55" y="426"/>
                </a:lnTo>
                <a:lnTo>
                  <a:pt x="44" y="412"/>
                </a:lnTo>
                <a:lnTo>
                  <a:pt x="35" y="397"/>
                </a:lnTo>
                <a:lnTo>
                  <a:pt x="26" y="381"/>
                </a:lnTo>
                <a:lnTo>
                  <a:pt x="19" y="365"/>
                </a:lnTo>
                <a:lnTo>
                  <a:pt x="13" y="350"/>
                </a:lnTo>
                <a:lnTo>
                  <a:pt x="8" y="333"/>
                </a:lnTo>
                <a:lnTo>
                  <a:pt x="5" y="317"/>
                </a:lnTo>
                <a:lnTo>
                  <a:pt x="2" y="300"/>
                </a:lnTo>
                <a:lnTo>
                  <a:pt x="0" y="283"/>
                </a:lnTo>
                <a:lnTo>
                  <a:pt x="0" y="265"/>
                </a:lnTo>
                <a:lnTo>
                  <a:pt x="0" y="247"/>
                </a:lnTo>
                <a:lnTo>
                  <a:pt x="2" y="230"/>
                </a:lnTo>
                <a:lnTo>
                  <a:pt x="5" y="213"/>
                </a:lnTo>
                <a:lnTo>
                  <a:pt x="8" y="196"/>
                </a:lnTo>
                <a:lnTo>
                  <a:pt x="13" y="180"/>
                </a:lnTo>
                <a:lnTo>
                  <a:pt x="19" y="164"/>
                </a:lnTo>
                <a:lnTo>
                  <a:pt x="26" y="148"/>
                </a:lnTo>
                <a:lnTo>
                  <a:pt x="35" y="132"/>
                </a:lnTo>
                <a:lnTo>
                  <a:pt x="44" y="117"/>
                </a:lnTo>
                <a:lnTo>
                  <a:pt x="55" y="103"/>
                </a:lnTo>
                <a:lnTo>
                  <a:pt x="65" y="89"/>
                </a:lnTo>
                <a:lnTo>
                  <a:pt x="77" y="77"/>
                </a:lnTo>
                <a:lnTo>
                  <a:pt x="89" y="65"/>
                </a:lnTo>
                <a:lnTo>
                  <a:pt x="103" y="55"/>
                </a:lnTo>
                <a:lnTo>
                  <a:pt x="117" y="44"/>
                </a:lnTo>
                <a:lnTo>
                  <a:pt x="132" y="35"/>
                </a:lnTo>
                <a:lnTo>
                  <a:pt x="148" y="26"/>
                </a:lnTo>
                <a:lnTo>
                  <a:pt x="164" y="19"/>
                </a:lnTo>
                <a:lnTo>
                  <a:pt x="180" y="13"/>
                </a:lnTo>
                <a:lnTo>
                  <a:pt x="196" y="8"/>
                </a:lnTo>
                <a:lnTo>
                  <a:pt x="212" y="5"/>
                </a:lnTo>
                <a:lnTo>
                  <a:pt x="229" y="2"/>
                </a:lnTo>
                <a:lnTo>
                  <a:pt x="247" y="0"/>
                </a:lnTo>
                <a:lnTo>
                  <a:pt x="265" y="0"/>
                </a:lnTo>
                <a:lnTo>
                  <a:pt x="283" y="0"/>
                </a:lnTo>
                <a:lnTo>
                  <a:pt x="300" y="2"/>
                </a:lnTo>
                <a:lnTo>
                  <a:pt x="317" y="5"/>
                </a:lnTo>
                <a:lnTo>
                  <a:pt x="333" y="8"/>
                </a:lnTo>
                <a:lnTo>
                  <a:pt x="349" y="13"/>
                </a:lnTo>
                <a:lnTo>
                  <a:pt x="365" y="19"/>
                </a:lnTo>
                <a:lnTo>
                  <a:pt x="381" y="26"/>
                </a:lnTo>
                <a:lnTo>
                  <a:pt x="397" y="35"/>
                </a:lnTo>
                <a:lnTo>
                  <a:pt x="412" y="44"/>
                </a:lnTo>
                <a:lnTo>
                  <a:pt x="426" y="55"/>
                </a:lnTo>
                <a:lnTo>
                  <a:pt x="440" y="65"/>
                </a:lnTo>
                <a:lnTo>
                  <a:pt x="452" y="77"/>
                </a:lnTo>
                <a:lnTo>
                  <a:pt x="464" y="89"/>
                </a:lnTo>
                <a:lnTo>
                  <a:pt x="475" y="103"/>
                </a:lnTo>
                <a:lnTo>
                  <a:pt x="485" y="117"/>
                </a:lnTo>
                <a:lnTo>
                  <a:pt x="494" y="132"/>
                </a:lnTo>
                <a:lnTo>
                  <a:pt x="502" y="148"/>
                </a:lnTo>
                <a:lnTo>
                  <a:pt x="510" y="164"/>
                </a:lnTo>
                <a:lnTo>
                  <a:pt x="516" y="180"/>
                </a:lnTo>
                <a:lnTo>
                  <a:pt x="520" y="196"/>
                </a:lnTo>
                <a:lnTo>
                  <a:pt x="524" y="212"/>
                </a:lnTo>
                <a:lnTo>
                  <a:pt x="527" y="229"/>
                </a:lnTo>
                <a:lnTo>
                  <a:pt x="528" y="247"/>
                </a:lnTo>
                <a:lnTo>
                  <a:pt x="529" y="265"/>
                </a:lnTo>
                <a:close/>
              </a:path>
            </a:pathLst>
          </a:custGeom>
          <a:noFill/>
          <a:ln cap="rnd" w="46080">
            <a:solidFill>
              <a:srgbClr val="ffffff"/>
            </a:solidFill>
            <a:round/>
          </a:ln>
        </p:spPr>
      </p:sp>
    </p:spTree>
  </p:cSld>
  <p:clrMap bg1="lt1" bg2="lt2" tx1="dk1" tx2="dk2" accent1="accent1" accent2="accent2" accent3="accent3" accent4="accent4" accent5="accent5" accent6="accent6" hlink="hlink" folHlink="folHlink"/>
  <p:sldLayoutIdLst>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 id="2147483764" r:id="rId13"/>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2.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15.xml"/>
</Relationships>
</file>

<file path=ppt/slides/_rels/slide3.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5.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39.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39.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39.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39.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51.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50" name=""/>
          <p:cNvSpPr/>
          <p:nvPr/>
        </p:nvSpPr>
        <p:spPr>
          <a:xfrm>
            <a:off x="4972320" y="3486600"/>
            <a:ext cx="1327680" cy="293400"/>
          </a:xfrm>
          <a:custGeom>
            <a:avLst/>
            <a:gdLst/>
            <a:ahLst/>
            <a:rect l="0" t="0" r="r" b="b"/>
            <a:pathLst>
              <a:path w="3689" h="816">
                <a:moveTo>
                  <a:pt x="1844" y="815"/>
                </a:moveTo>
                <a:lnTo>
                  <a:pt x="3263" y="815"/>
                </a:lnTo>
                <a:lnTo>
                  <a:pt x="3307" y="813"/>
                </a:lnTo>
                <a:lnTo>
                  <a:pt x="3349" y="806"/>
                </a:lnTo>
                <a:lnTo>
                  <a:pt x="3389" y="796"/>
                </a:lnTo>
                <a:lnTo>
                  <a:pt x="3429" y="783"/>
                </a:lnTo>
                <a:lnTo>
                  <a:pt x="3465" y="766"/>
                </a:lnTo>
                <a:lnTo>
                  <a:pt x="3501" y="745"/>
                </a:lnTo>
                <a:lnTo>
                  <a:pt x="3533" y="722"/>
                </a:lnTo>
                <a:lnTo>
                  <a:pt x="3564" y="696"/>
                </a:lnTo>
                <a:lnTo>
                  <a:pt x="3591" y="666"/>
                </a:lnTo>
                <a:lnTo>
                  <a:pt x="3615" y="636"/>
                </a:lnTo>
                <a:lnTo>
                  <a:pt x="3637" y="602"/>
                </a:lnTo>
                <a:lnTo>
                  <a:pt x="3655" y="566"/>
                </a:lnTo>
                <a:lnTo>
                  <a:pt x="3669" y="528"/>
                </a:lnTo>
                <a:lnTo>
                  <a:pt x="3679" y="489"/>
                </a:lnTo>
                <a:lnTo>
                  <a:pt x="3686" y="449"/>
                </a:lnTo>
                <a:lnTo>
                  <a:pt x="3688" y="407"/>
                </a:lnTo>
                <a:lnTo>
                  <a:pt x="3688" y="407"/>
                </a:lnTo>
                <a:lnTo>
                  <a:pt x="3686" y="365"/>
                </a:lnTo>
                <a:lnTo>
                  <a:pt x="3679" y="325"/>
                </a:lnTo>
                <a:lnTo>
                  <a:pt x="3669" y="287"/>
                </a:lnTo>
                <a:lnTo>
                  <a:pt x="3655" y="248"/>
                </a:lnTo>
                <a:lnTo>
                  <a:pt x="3637" y="213"/>
                </a:lnTo>
                <a:lnTo>
                  <a:pt x="3615" y="179"/>
                </a:lnTo>
                <a:lnTo>
                  <a:pt x="3591" y="149"/>
                </a:lnTo>
                <a:lnTo>
                  <a:pt x="3564" y="119"/>
                </a:lnTo>
                <a:lnTo>
                  <a:pt x="3533" y="93"/>
                </a:lnTo>
                <a:lnTo>
                  <a:pt x="3501" y="70"/>
                </a:lnTo>
                <a:lnTo>
                  <a:pt x="3465" y="49"/>
                </a:lnTo>
                <a:lnTo>
                  <a:pt x="3429" y="32"/>
                </a:lnTo>
                <a:lnTo>
                  <a:pt x="3389" y="19"/>
                </a:lnTo>
                <a:lnTo>
                  <a:pt x="3349" y="9"/>
                </a:lnTo>
                <a:lnTo>
                  <a:pt x="3307" y="2"/>
                </a:lnTo>
                <a:lnTo>
                  <a:pt x="3263" y="0"/>
                </a:lnTo>
                <a:lnTo>
                  <a:pt x="426" y="0"/>
                </a:lnTo>
                <a:lnTo>
                  <a:pt x="383" y="2"/>
                </a:lnTo>
                <a:lnTo>
                  <a:pt x="340" y="9"/>
                </a:lnTo>
                <a:lnTo>
                  <a:pt x="299" y="19"/>
                </a:lnTo>
                <a:lnTo>
                  <a:pt x="260" y="32"/>
                </a:lnTo>
                <a:lnTo>
                  <a:pt x="223" y="49"/>
                </a:lnTo>
                <a:lnTo>
                  <a:pt x="187" y="70"/>
                </a:lnTo>
                <a:lnTo>
                  <a:pt x="155" y="93"/>
                </a:lnTo>
                <a:lnTo>
                  <a:pt x="124" y="119"/>
                </a:lnTo>
                <a:lnTo>
                  <a:pt x="97" y="149"/>
                </a:lnTo>
                <a:lnTo>
                  <a:pt x="73" y="179"/>
                </a:lnTo>
                <a:lnTo>
                  <a:pt x="51" y="213"/>
                </a:lnTo>
                <a:lnTo>
                  <a:pt x="33" y="248"/>
                </a:lnTo>
                <a:lnTo>
                  <a:pt x="19" y="287"/>
                </a:lnTo>
                <a:lnTo>
                  <a:pt x="9" y="325"/>
                </a:lnTo>
                <a:lnTo>
                  <a:pt x="2" y="365"/>
                </a:lnTo>
                <a:lnTo>
                  <a:pt x="0" y="407"/>
                </a:lnTo>
                <a:lnTo>
                  <a:pt x="0" y="407"/>
                </a:lnTo>
                <a:lnTo>
                  <a:pt x="2" y="449"/>
                </a:lnTo>
                <a:lnTo>
                  <a:pt x="9" y="489"/>
                </a:lnTo>
                <a:lnTo>
                  <a:pt x="19" y="528"/>
                </a:lnTo>
                <a:lnTo>
                  <a:pt x="33" y="566"/>
                </a:lnTo>
                <a:lnTo>
                  <a:pt x="51" y="602"/>
                </a:lnTo>
                <a:lnTo>
                  <a:pt x="73" y="636"/>
                </a:lnTo>
                <a:lnTo>
                  <a:pt x="97" y="666"/>
                </a:lnTo>
                <a:lnTo>
                  <a:pt x="124" y="696"/>
                </a:lnTo>
                <a:lnTo>
                  <a:pt x="155" y="722"/>
                </a:lnTo>
                <a:lnTo>
                  <a:pt x="187" y="745"/>
                </a:lnTo>
                <a:lnTo>
                  <a:pt x="223" y="766"/>
                </a:lnTo>
                <a:lnTo>
                  <a:pt x="260" y="783"/>
                </a:lnTo>
                <a:lnTo>
                  <a:pt x="299" y="796"/>
                </a:lnTo>
                <a:lnTo>
                  <a:pt x="340" y="806"/>
                </a:lnTo>
                <a:lnTo>
                  <a:pt x="383" y="813"/>
                </a:lnTo>
                <a:lnTo>
                  <a:pt x="426" y="815"/>
                </a:lnTo>
                <a:lnTo>
                  <a:pt x="1844" y="815"/>
                </a:lnTo>
                <a:close/>
              </a:path>
            </a:pathLst>
          </a:custGeom>
          <a:solidFill>
            <a:srgbClr val="ffffff"/>
          </a:solidFill>
          <a:ln w="0">
            <a:noFill/>
          </a:ln>
        </p:spPr>
        <p:txBody>
          <a:bodyPr lIns="90000" rIns="90000" tIns="45000" bIns="45000" anchor="ctr" anchorCtr="1">
            <a:noAutofit/>
          </a:bodyPr>
          <a:p>
            <a:pPr algn="ctr"/>
            <a:r>
              <a:rPr b="0" lang="el-GR" sz="1400" spc="-1" strike="noStrike">
                <a:latin typeface="Noto Sans"/>
              </a:rPr>
              <a:t>ΤΡΙΩΔΙΟ</a:t>
            </a:r>
            <a:endParaRPr b="0" lang="el-GR" sz="1400" spc="-1" strike="noStrike">
              <a:latin typeface="Arial"/>
            </a:endParaRPr>
          </a:p>
        </p:txBody>
      </p:sp>
      <p:sp>
        <p:nvSpPr>
          <p:cNvPr id="651" name="PlaceHolder 1"/>
          <p:cNvSpPr>
            <a:spLocks noGrp="1"/>
          </p:cNvSpPr>
          <p:nvPr>
            <p:ph type="title"/>
          </p:nvPr>
        </p:nvSpPr>
        <p:spPr>
          <a:xfrm>
            <a:off x="4977000" y="2466360"/>
            <a:ext cx="3885120" cy="902520"/>
          </a:xfrm>
          <a:prstGeom prst="rect">
            <a:avLst/>
          </a:prstGeom>
          <a:noFill/>
          <a:ln w="0">
            <a:noFill/>
          </a:ln>
        </p:spPr>
        <p:txBody>
          <a:bodyPr lIns="0" rIns="0" tIns="0" bIns="0" anchor="ctr">
            <a:noAutofit/>
          </a:bodyPr>
          <a:p>
            <a:r>
              <a:rPr b="0" lang="el-GR" sz="2600" spc="-1" strike="noStrike">
                <a:solidFill>
                  <a:srgbClr val="000000"/>
                </a:solidFill>
                <a:latin typeface="Noto Sans"/>
              </a:rPr>
              <a:t>ΔΗΜΗΤΡΗΣ ΜΩΡΟΓΙΑΝΝΗΣ</a:t>
            </a:r>
            <a:endParaRPr b="0" lang="el-GR" sz="2600" spc="-1" strike="noStrike">
              <a:latin typeface="Noto Sans"/>
            </a:endParaRPr>
          </a:p>
        </p:txBody>
      </p:sp>
      <p:sp>
        <p:nvSpPr>
          <p:cNvPr id="652" name=""/>
          <p:cNvSpPr txBox="1"/>
          <p:nvPr/>
        </p:nvSpPr>
        <p:spPr>
          <a:xfrm>
            <a:off x="624240" y="4882680"/>
            <a:ext cx="4023360" cy="484920"/>
          </a:xfrm>
          <a:prstGeom prst="rect">
            <a:avLst/>
          </a:prstGeom>
          <a:noFill/>
          <a:ln w="0">
            <a:noFill/>
          </a:ln>
        </p:spPr>
        <p:txBody>
          <a:bodyPr lIns="0" rIns="0" tIns="0" bIns="0" anchor="ctr">
            <a:noAutofit/>
          </a:bodyPr>
          <a:p>
            <a:r>
              <a:rPr b="0" lang="el-GR" sz="1400" spc="-1" strike="noStrike">
                <a:solidFill>
                  <a:srgbClr val="000000"/>
                </a:solidFill>
                <a:latin typeface="Noto Sans"/>
              </a:rPr>
              <a:t>.</a:t>
            </a:r>
            <a:endParaRPr b="0" lang="el-GR" sz="140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53" name=""/>
          <p:cNvSpPr txBox="1"/>
          <p:nvPr/>
        </p:nvSpPr>
        <p:spPr>
          <a:xfrm>
            <a:off x="2971440" y="1899360"/>
            <a:ext cx="4587840" cy="1454040"/>
          </a:xfrm>
          <a:prstGeom prst="rect">
            <a:avLst/>
          </a:prstGeom>
          <a:noFill/>
          <a:ln w="0">
            <a:noFill/>
          </a:ln>
        </p:spPr>
        <p:txBody>
          <a:bodyPr lIns="0" rIns="0" tIns="0" bIns="0" anchor="ctr">
            <a:noAutofit/>
          </a:bodyPr>
          <a:p>
            <a:pPr algn="ctr"/>
            <a:r>
              <a:rPr b="0" lang="el-GR" sz="1400" spc="-1" strike="noStrike">
                <a:solidFill>
                  <a:srgbClr val="000000"/>
                </a:solidFill>
                <a:latin typeface="Noto Sans"/>
              </a:rPr>
              <a:t>Η περίοδος του Τριωδίου είναι εκκλησιαστική περίοδος 10 εβδομάδων που ξεκινά από την Κυριακή του Τελώνου και Φαρισαίου και φτάνει μέχρι και το Μεγάλο Σάββατο</a:t>
            </a:r>
            <a:endParaRPr b="0" lang="el-GR" sz="1400" spc="-1" strike="noStrike">
              <a:latin typeface="Arial"/>
            </a:endParaRPr>
          </a:p>
        </p:txBody>
      </p:sp>
      <p:pic>
        <p:nvPicPr>
          <p:cNvPr id="654" name="" descr=""/>
          <p:cNvPicPr/>
          <p:nvPr/>
        </p:nvPicPr>
        <p:blipFill>
          <a:blip r:embed="rId1"/>
          <a:stretch/>
        </p:blipFill>
        <p:spPr>
          <a:xfrm>
            <a:off x="3240000" y="0"/>
            <a:ext cx="4140000" cy="2151000"/>
          </a:xfrm>
          <a:prstGeom prst="rect">
            <a:avLst/>
          </a:prstGeom>
          <a:ln w="0">
            <a:noFill/>
          </a:ln>
        </p:spPr>
      </p:pic>
    </p:spTree>
  </p:cSld>
  <mc:AlternateContent>
    <mc:Choice Requires="p14">
      <p:transition spd="slow" p14:dur="2000">
        <p14:prism/>
      </p:transition>
    </mc:Choice>
    <mc:Fallback>
      <p:transition spd="slow">
        <p:fade/>
      </p:transition>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55" name=""/>
          <p:cNvSpPr txBox="1"/>
          <p:nvPr/>
        </p:nvSpPr>
        <p:spPr>
          <a:xfrm>
            <a:off x="2971440" y="1899360"/>
            <a:ext cx="4587840" cy="1454040"/>
          </a:xfrm>
          <a:prstGeom prst="rect">
            <a:avLst/>
          </a:prstGeom>
          <a:noFill/>
          <a:ln w="0">
            <a:noFill/>
          </a:ln>
        </p:spPr>
        <p:txBody>
          <a:bodyPr lIns="0" rIns="0" tIns="0" bIns="0" anchor="ctr">
            <a:noAutofit/>
          </a:bodyPr>
          <a:p>
            <a:pPr algn="ctr"/>
            <a:r>
              <a:rPr b="0" lang="el-GR" sz="1400" spc="-1" strike="noStrike">
                <a:solidFill>
                  <a:srgbClr val="000000"/>
                </a:solidFill>
                <a:latin typeface="Noto Sans"/>
              </a:rPr>
              <a:t>. Μέσα στην περίοδο αυτήν περιλαμβάνεται η Απόκρεω, η Μεγάλη Τεσσαρακοστή και η Μεγάλη Εβδομάδα</a:t>
            </a:r>
            <a:endParaRPr b="0" lang="el-GR" sz="1400" spc="-1" strike="noStrike">
              <a:latin typeface="Arial"/>
            </a:endParaRPr>
          </a:p>
        </p:txBody>
      </p:sp>
      <p:pic>
        <p:nvPicPr>
          <p:cNvPr id="656" name="" descr=""/>
          <p:cNvPicPr/>
          <p:nvPr/>
        </p:nvPicPr>
        <p:blipFill>
          <a:blip r:embed="rId1"/>
          <a:stretch/>
        </p:blipFill>
        <p:spPr>
          <a:xfrm>
            <a:off x="3142080" y="138240"/>
            <a:ext cx="4140000" cy="2021760"/>
          </a:xfrm>
          <a:prstGeom prst="rect">
            <a:avLst/>
          </a:prstGeom>
          <a:ln w="0">
            <a:noFill/>
          </a:ln>
        </p:spPr>
      </p:pic>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57" name="PlaceHolder 1"/>
          <p:cNvSpPr>
            <a:spLocks noGrp="1"/>
          </p:cNvSpPr>
          <p:nvPr>
            <p:ph type="title"/>
          </p:nvPr>
        </p:nvSpPr>
        <p:spPr>
          <a:xfrm>
            <a:off x="4198680" y="1266840"/>
            <a:ext cx="4389120" cy="1384200"/>
          </a:xfrm>
          <a:prstGeom prst="rect">
            <a:avLst/>
          </a:prstGeom>
          <a:noFill/>
          <a:ln w="0">
            <a:noFill/>
          </a:ln>
        </p:spPr>
        <p:txBody>
          <a:bodyPr lIns="0" rIns="0" tIns="0" bIns="0" anchor="ctr">
            <a:noAutofit/>
          </a:bodyPr>
          <a:p>
            <a:r>
              <a:rPr b="0" lang="el-GR" sz="4000" spc="-1" strike="noStrike">
                <a:latin typeface="Noto Sans"/>
              </a:rPr>
              <a:t>ΠΡΩΤΗ ΕΒΔΟΜΑΔΑ</a:t>
            </a:r>
            <a:endParaRPr b="0" lang="el-GR" sz="4000" spc="-1" strike="noStrike">
              <a:latin typeface="Noto Sans"/>
            </a:endParaRPr>
          </a:p>
        </p:txBody>
      </p:sp>
      <p:sp>
        <p:nvSpPr>
          <p:cNvPr id="658" name=""/>
          <p:cNvSpPr txBox="1"/>
          <p:nvPr/>
        </p:nvSpPr>
        <p:spPr>
          <a:xfrm>
            <a:off x="3960000" y="2526480"/>
            <a:ext cx="4801320" cy="1073520"/>
          </a:xfrm>
          <a:prstGeom prst="rect">
            <a:avLst/>
          </a:prstGeom>
          <a:noFill/>
          <a:ln w="0">
            <a:noFill/>
          </a:ln>
        </p:spPr>
        <p:txBody>
          <a:bodyPr lIns="0" rIns="0" tIns="0" bIns="0" anchor="ctr">
            <a:noAutofit/>
          </a:bodyPr>
          <a:p>
            <a:r>
              <a:rPr b="0" lang="el-GR" sz="1200" spc="-1" strike="noStrike">
                <a:latin typeface="Noto Sans"/>
              </a:rPr>
              <a:t>Την πρώτη εβδομάδα του Τριωδίου γίνεται «κατάλυσις εις πάντα», δηλαδή τρώγεται ελεύθερα κάθε φαγητό ακόμα και την Τετάρτη και την Παρασκευή. Για τον λόγο αυτόν ονομάζεται «ελεύθερη» ή «απολυτή».</a:t>
            </a:r>
            <a:endParaRPr b="0" lang="el-GR" sz="1200" spc="-1" strike="noStrike">
              <a:latin typeface="Arial"/>
            </a:endParaRPr>
          </a:p>
        </p:txBody>
      </p:sp>
      <p:sp>
        <p:nvSpPr>
          <p:cNvPr id="659" name="PlaceHolder 2"/>
          <p:cNvSpPr>
            <a:spLocks noGrp="1"/>
          </p:cNvSpPr>
          <p:nvPr>
            <p:ph type="title"/>
          </p:nvPr>
        </p:nvSpPr>
        <p:spPr>
          <a:xfrm>
            <a:off x="3117600" y="1686240"/>
            <a:ext cx="2102400" cy="2248200"/>
          </a:xfrm>
          <a:prstGeom prst="rect">
            <a:avLst/>
          </a:prstGeom>
          <a:noFill/>
          <a:ln w="0">
            <a:noFill/>
          </a:ln>
        </p:spPr>
        <p:txBody>
          <a:bodyPr lIns="0" rIns="0" tIns="0" bIns="0" anchor="ctr">
            <a:noAutofit/>
          </a:bodyPr>
          <a:p>
            <a:r>
              <a:rPr b="0" lang="el-GR" sz="13000" spc="-1" strike="noStrike">
                <a:solidFill>
                  <a:srgbClr val="000000"/>
                </a:solidFill>
                <a:latin typeface="Noto Sans"/>
              </a:rPr>
              <a:t>1</a:t>
            </a:r>
            <a:endParaRPr b="0" lang="el-GR" sz="13000" spc="-1" strike="noStrike">
              <a:latin typeface="Noto Sans"/>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60" name="PlaceHolder 1"/>
          <p:cNvSpPr>
            <a:spLocks noGrp="1"/>
          </p:cNvSpPr>
          <p:nvPr>
            <p:ph type="title"/>
          </p:nvPr>
        </p:nvSpPr>
        <p:spPr>
          <a:xfrm>
            <a:off x="4198680" y="1266840"/>
            <a:ext cx="4389120" cy="1384200"/>
          </a:xfrm>
          <a:prstGeom prst="rect">
            <a:avLst/>
          </a:prstGeom>
          <a:noFill/>
          <a:ln w="0">
            <a:noFill/>
          </a:ln>
        </p:spPr>
        <p:txBody>
          <a:bodyPr lIns="0" rIns="0" tIns="0" bIns="0" anchor="ctr">
            <a:noAutofit/>
          </a:bodyPr>
          <a:p>
            <a:r>
              <a:rPr b="0" lang="el-GR" sz="4000" spc="-1" strike="noStrike">
                <a:latin typeface="Noto Sans"/>
              </a:rPr>
              <a:t>ΔΕΥΤΕΡΗ ΕΒΔΟΜΑΔΑ</a:t>
            </a:r>
            <a:endParaRPr b="0" lang="el-GR" sz="4000" spc="-1" strike="noStrike">
              <a:latin typeface="Noto Sans"/>
            </a:endParaRPr>
          </a:p>
        </p:txBody>
      </p:sp>
      <p:sp>
        <p:nvSpPr>
          <p:cNvPr id="661" name=""/>
          <p:cNvSpPr txBox="1"/>
          <p:nvPr/>
        </p:nvSpPr>
        <p:spPr>
          <a:xfrm>
            <a:off x="4018680" y="2535480"/>
            <a:ext cx="4801320" cy="1244520"/>
          </a:xfrm>
          <a:prstGeom prst="rect">
            <a:avLst/>
          </a:prstGeom>
          <a:noFill/>
          <a:ln w="0">
            <a:noFill/>
          </a:ln>
        </p:spPr>
        <p:txBody>
          <a:bodyPr lIns="0" rIns="0" tIns="0" bIns="0" anchor="ctr">
            <a:noAutofit/>
          </a:bodyPr>
          <a:p>
            <a:r>
              <a:rPr b="0" lang="el-GR" sz="1200" spc="-1" strike="noStrike">
                <a:latin typeface="Noto Sans"/>
              </a:rPr>
              <a:t>Τη δεύτερη εβδομάδα γίνεται «κατάλυσις εις πάντα» όλες τις ημέρες εκτός της Τετάρτης και της Παρασκευής. Την Πέμπτη της δεύτερης εβδομάδας στην Ελλάδα υπάρχει το έθιμο της Τσικνοπέμπτης, κατά την οποία καταναλώνονται κρεατικά, δεδομένου ότι μετά από τρεις ημέρες αρχίζει ουσιαστικά η νηστεία. Η εβδομάδα τελειώνει με το Ψυχοσάββατο.</a:t>
            </a:r>
            <a:endParaRPr b="0" lang="el-GR" sz="1200" spc="-1" strike="noStrike">
              <a:latin typeface="Arial"/>
            </a:endParaRPr>
          </a:p>
        </p:txBody>
      </p:sp>
      <p:sp>
        <p:nvSpPr>
          <p:cNvPr id="662" name="PlaceHolder 2"/>
          <p:cNvSpPr>
            <a:spLocks noGrp="1"/>
          </p:cNvSpPr>
          <p:nvPr>
            <p:ph type="title"/>
          </p:nvPr>
        </p:nvSpPr>
        <p:spPr>
          <a:xfrm>
            <a:off x="3117600" y="1686240"/>
            <a:ext cx="2102400" cy="2248200"/>
          </a:xfrm>
          <a:prstGeom prst="rect">
            <a:avLst/>
          </a:prstGeom>
          <a:noFill/>
          <a:ln w="0">
            <a:noFill/>
          </a:ln>
        </p:spPr>
        <p:txBody>
          <a:bodyPr lIns="0" rIns="0" tIns="0" bIns="0" anchor="ctr">
            <a:noAutofit/>
          </a:bodyPr>
          <a:p>
            <a:r>
              <a:rPr b="0" lang="el-GR" sz="13000" spc="-1" strike="noStrike">
                <a:solidFill>
                  <a:srgbClr val="000000"/>
                </a:solidFill>
                <a:latin typeface="Noto Sans"/>
              </a:rPr>
              <a:t>2</a:t>
            </a:r>
            <a:endParaRPr b="0" lang="el-GR" sz="13000" spc="-1" strike="noStrike">
              <a:latin typeface="Noto Sans"/>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63" name="PlaceHolder 1"/>
          <p:cNvSpPr>
            <a:spLocks noGrp="1"/>
          </p:cNvSpPr>
          <p:nvPr>
            <p:ph type="title"/>
          </p:nvPr>
        </p:nvSpPr>
        <p:spPr>
          <a:xfrm>
            <a:off x="4198680" y="1266840"/>
            <a:ext cx="4389120" cy="1384200"/>
          </a:xfrm>
          <a:prstGeom prst="rect">
            <a:avLst/>
          </a:prstGeom>
          <a:noFill/>
          <a:ln w="0">
            <a:noFill/>
          </a:ln>
        </p:spPr>
        <p:txBody>
          <a:bodyPr lIns="0" rIns="0" tIns="0" bIns="0" anchor="ctr">
            <a:noAutofit/>
          </a:bodyPr>
          <a:p>
            <a:r>
              <a:rPr b="0" lang="el-GR" sz="4000" spc="-1" strike="noStrike">
                <a:latin typeface="Noto Sans"/>
              </a:rPr>
              <a:t>ΤΡΙΤΗ</a:t>
            </a:r>
            <a:br/>
            <a:r>
              <a:rPr b="0" lang="el-GR" sz="4000" spc="-1" strike="noStrike">
                <a:latin typeface="Noto Sans"/>
              </a:rPr>
              <a:t> ΕΒΔΟΜΑΔΑ</a:t>
            </a:r>
            <a:endParaRPr b="0" lang="el-GR" sz="4000" spc="-1" strike="noStrike">
              <a:latin typeface="Noto Sans"/>
            </a:endParaRPr>
          </a:p>
        </p:txBody>
      </p:sp>
      <p:sp>
        <p:nvSpPr>
          <p:cNvPr id="664" name=""/>
          <p:cNvSpPr txBox="1"/>
          <p:nvPr/>
        </p:nvSpPr>
        <p:spPr>
          <a:xfrm>
            <a:off x="3960000" y="2526480"/>
            <a:ext cx="4801320" cy="1073520"/>
          </a:xfrm>
          <a:prstGeom prst="rect">
            <a:avLst/>
          </a:prstGeom>
          <a:noFill/>
          <a:ln w="0">
            <a:noFill/>
          </a:ln>
        </p:spPr>
        <p:txBody>
          <a:bodyPr lIns="0" rIns="0" tIns="0" bIns="0" anchor="ctr">
            <a:noAutofit/>
          </a:bodyPr>
          <a:p>
            <a:r>
              <a:rPr b="0" lang="el-GR" sz="1200" spc="-1" strike="noStrike">
                <a:latin typeface="Noto Sans"/>
              </a:rPr>
              <a:t>Η τρίτη εβδομάδα είναι αυτή της Τυροφάγου ή Τυρινής, οπότε όλες τις ημέρες γίνεται κατάλυση σε όλα τα γαλακτοκομικά προϊόντα, του αβγού, των ψαριών και φυσικά του ελαιολάδου, απαγορεύεται όμως η κρεοφαγία.</a:t>
            </a:r>
            <a:endParaRPr b="0" lang="el-GR" sz="1200" spc="-1" strike="noStrike">
              <a:latin typeface="Arial"/>
            </a:endParaRPr>
          </a:p>
        </p:txBody>
      </p:sp>
      <p:sp>
        <p:nvSpPr>
          <p:cNvPr id="665" name="PlaceHolder 2"/>
          <p:cNvSpPr>
            <a:spLocks noGrp="1"/>
          </p:cNvSpPr>
          <p:nvPr>
            <p:ph type="title"/>
          </p:nvPr>
        </p:nvSpPr>
        <p:spPr>
          <a:xfrm>
            <a:off x="3117600" y="1686240"/>
            <a:ext cx="2102400" cy="2248200"/>
          </a:xfrm>
          <a:prstGeom prst="rect">
            <a:avLst/>
          </a:prstGeom>
          <a:noFill/>
          <a:ln w="0">
            <a:noFill/>
          </a:ln>
        </p:spPr>
        <p:txBody>
          <a:bodyPr lIns="0" rIns="0" tIns="0" bIns="0" anchor="ctr">
            <a:noAutofit/>
          </a:bodyPr>
          <a:p>
            <a:r>
              <a:rPr b="0" lang="el-GR" sz="13000" spc="-1" strike="noStrike">
                <a:solidFill>
                  <a:srgbClr val="000000"/>
                </a:solidFill>
                <a:latin typeface="Noto Sans"/>
              </a:rPr>
              <a:t>3</a:t>
            </a:r>
            <a:endParaRPr b="0" lang="el-GR" sz="13000" spc="-1" strike="noStrike">
              <a:latin typeface="Noto Sans"/>
            </a:endParaRPr>
          </a:p>
        </p:txBody>
      </p:sp>
    </p:spTree>
  </p:cSld>
  <mc:AlternateContent>
    <mc:Choice Requires="p14">
      <p:transition spd="slow" p14:dur="2000">
        <p14:glitter dir="l" pattern="hexagon"/>
      </p:transition>
    </mc:Choice>
    <mc:Fallback>
      <p:transition spd="slow">
        <p:fade/>
      </p:transition>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66" name="PlaceHolder 1"/>
          <p:cNvSpPr>
            <a:spLocks noGrp="1"/>
          </p:cNvSpPr>
          <p:nvPr>
            <p:ph type="title"/>
          </p:nvPr>
        </p:nvSpPr>
        <p:spPr>
          <a:xfrm>
            <a:off x="4198680" y="1266840"/>
            <a:ext cx="4389120" cy="1384200"/>
          </a:xfrm>
          <a:prstGeom prst="rect">
            <a:avLst/>
          </a:prstGeom>
          <a:noFill/>
          <a:ln w="0">
            <a:noFill/>
          </a:ln>
        </p:spPr>
        <p:txBody>
          <a:bodyPr lIns="0" rIns="0" tIns="0" bIns="0" anchor="ctr">
            <a:noAutofit/>
          </a:bodyPr>
          <a:p>
            <a:r>
              <a:rPr b="0" lang="el-GR" sz="4000" spc="-1" strike="noStrike">
                <a:latin typeface="Noto Sans"/>
              </a:rPr>
              <a:t>ΤΕΤΑΡΤΗ ΕΒΔΟΜΑΔΑ</a:t>
            </a:r>
            <a:endParaRPr b="0" lang="el-GR" sz="4000" spc="-1" strike="noStrike">
              <a:latin typeface="Noto Sans"/>
            </a:endParaRPr>
          </a:p>
        </p:txBody>
      </p:sp>
      <p:sp>
        <p:nvSpPr>
          <p:cNvPr id="667" name=""/>
          <p:cNvSpPr txBox="1"/>
          <p:nvPr/>
        </p:nvSpPr>
        <p:spPr>
          <a:xfrm>
            <a:off x="4018680" y="2526480"/>
            <a:ext cx="4801320" cy="1073520"/>
          </a:xfrm>
          <a:prstGeom prst="rect">
            <a:avLst/>
          </a:prstGeom>
          <a:noFill/>
          <a:ln w="0">
            <a:noFill/>
          </a:ln>
        </p:spPr>
        <p:txBody>
          <a:bodyPr lIns="0" rIns="0" tIns="0" bIns="0" anchor="ctr">
            <a:noAutofit/>
          </a:bodyPr>
          <a:p>
            <a:r>
              <a:rPr b="0" lang="el-GR" sz="1200" spc="-1" strike="noStrike">
                <a:latin typeface="Noto Sans"/>
              </a:rPr>
              <a:t>Από την τέταρτη εβδομάδα, με την Καθαρά Δευτέρα, αρχίζει η Μεγάλη Τεσσαρακοστή με την αυστηρότατη νηστεία της.</a:t>
            </a:r>
            <a:endParaRPr b="0" lang="el-GR" sz="1200" spc="-1" strike="noStrike">
              <a:latin typeface="Arial"/>
            </a:endParaRPr>
          </a:p>
        </p:txBody>
      </p:sp>
      <p:sp>
        <p:nvSpPr>
          <p:cNvPr id="668" name="PlaceHolder 2"/>
          <p:cNvSpPr>
            <a:spLocks noGrp="1"/>
          </p:cNvSpPr>
          <p:nvPr>
            <p:ph type="title"/>
          </p:nvPr>
        </p:nvSpPr>
        <p:spPr>
          <a:xfrm>
            <a:off x="3117600" y="1686240"/>
            <a:ext cx="2102400" cy="2248200"/>
          </a:xfrm>
          <a:prstGeom prst="rect">
            <a:avLst/>
          </a:prstGeom>
          <a:noFill/>
          <a:ln w="0">
            <a:noFill/>
          </a:ln>
        </p:spPr>
        <p:txBody>
          <a:bodyPr lIns="0" rIns="0" tIns="0" bIns="0" anchor="ctr">
            <a:noAutofit/>
          </a:bodyPr>
          <a:p>
            <a:r>
              <a:rPr b="0" lang="el-GR" sz="13000" spc="-1" strike="noStrike">
                <a:solidFill>
                  <a:srgbClr val="000000"/>
                </a:solidFill>
                <a:latin typeface="Noto Sans"/>
              </a:rPr>
              <a:t>4</a:t>
            </a:r>
            <a:endParaRPr b="0" lang="el-GR" sz="13000" spc="-1" strike="noStrike">
              <a:latin typeface="Noto Sans"/>
            </a:endParaRPr>
          </a:p>
        </p:txBody>
      </p:sp>
    </p:spTree>
  </p:cSld>
  <mc:AlternateContent>
    <mc:Choice Requires="p14">
      <p:transition spd="slow" p14:dur="2000">
        <p14:ripple/>
      </p:transition>
    </mc:Choice>
    <mc:Fallback>
      <p:transition spd="slow">
        <p:fade/>
      </p:transition>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69" name="PlaceHolder 1"/>
          <p:cNvSpPr>
            <a:spLocks noGrp="1"/>
          </p:cNvSpPr>
          <p:nvPr>
            <p:ph type="title"/>
          </p:nvPr>
        </p:nvSpPr>
        <p:spPr>
          <a:xfrm>
            <a:off x="802800" y="101880"/>
            <a:ext cx="2717640" cy="483480"/>
          </a:xfrm>
          <a:prstGeom prst="rect">
            <a:avLst/>
          </a:prstGeom>
          <a:noFill/>
          <a:ln w="0">
            <a:noFill/>
          </a:ln>
        </p:spPr>
        <p:txBody>
          <a:bodyPr lIns="0" rIns="0" tIns="0" bIns="0" anchor="ctr">
            <a:noAutofit/>
          </a:bodyPr>
          <a:p>
            <a:r>
              <a:rPr b="0" lang="el-GR" sz="2200" spc="-1" strike="noStrike">
                <a:latin typeface="Noto Sans"/>
              </a:rPr>
              <a:t>ΤΡΙΩΔΙΟ</a:t>
            </a:r>
            <a:endParaRPr b="0" lang="el-GR" sz="2200" spc="-1" strike="noStrike">
              <a:latin typeface="Noto Sans"/>
            </a:endParaRPr>
          </a:p>
        </p:txBody>
      </p:sp>
      <p:sp>
        <p:nvSpPr>
          <p:cNvPr id="670" name=""/>
          <p:cNvSpPr txBox="1"/>
          <p:nvPr/>
        </p:nvSpPr>
        <p:spPr>
          <a:xfrm>
            <a:off x="3932280" y="2955240"/>
            <a:ext cx="2377440" cy="1451880"/>
          </a:xfrm>
          <a:prstGeom prst="rect">
            <a:avLst/>
          </a:prstGeom>
          <a:noFill/>
          <a:ln w="0">
            <a:noFill/>
          </a:ln>
        </p:spPr>
        <p:txBody>
          <a:bodyPr lIns="0" rIns="0" tIns="0" bIns="0" anchor="ctr">
            <a:noAutofit/>
          </a:bodyPr>
          <a:p>
            <a:pPr algn="ctr"/>
            <a:r>
              <a:rPr b="0" lang="el-GR" sz="1200" spc="-1" strike="noStrike">
                <a:latin typeface="Noto Sans"/>
              </a:rPr>
              <a:t>WIKIPEDIA</a:t>
            </a:r>
            <a:endParaRPr b="0" lang="el-GR" sz="1200" spc="-1" strike="noStrike">
              <a:latin typeface="Arial"/>
            </a:endParaRPr>
          </a:p>
        </p:txBody>
      </p:sp>
      <p:sp>
        <p:nvSpPr>
          <p:cNvPr id="671" name=""/>
          <p:cNvSpPr txBox="1"/>
          <p:nvPr/>
        </p:nvSpPr>
        <p:spPr>
          <a:xfrm>
            <a:off x="6492600" y="2930040"/>
            <a:ext cx="2377440" cy="1451880"/>
          </a:xfrm>
          <a:prstGeom prst="rect">
            <a:avLst/>
          </a:prstGeom>
          <a:noFill/>
          <a:ln w="0">
            <a:noFill/>
          </a:ln>
        </p:spPr>
        <p:txBody>
          <a:bodyPr lIns="0" rIns="0" tIns="0" bIns="0" anchor="ctr">
            <a:noAutofit/>
          </a:bodyPr>
          <a:p>
            <a:pPr algn="ctr"/>
            <a:r>
              <a:rPr b="0" lang="el-GR" sz="1200" spc="-1" strike="noStrike">
                <a:latin typeface="Noto Sans"/>
              </a:rPr>
              <a:t>ΠΟΤΕ ΚΑΙ ΠΩΣ ΝΥΣΤΕΥΟΥΜΕ</a:t>
            </a:r>
            <a:endParaRPr b="0" lang="el-GR" sz="1200" spc="-1" strike="noStrike">
              <a:latin typeface="Arial"/>
            </a:endParaRPr>
          </a:p>
        </p:txBody>
      </p:sp>
      <p:sp>
        <p:nvSpPr>
          <p:cNvPr id="672" name="PlaceHolder 2"/>
          <p:cNvSpPr>
            <a:spLocks noGrp="1"/>
          </p:cNvSpPr>
          <p:nvPr>
            <p:ph type="title"/>
          </p:nvPr>
        </p:nvSpPr>
        <p:spPr>
          <a:xfrm>
            <a:off x="4919760" y="1668600"/>
            <a:ext cx="1920240" cy="311400"/>
          </a:xfrm>
          <a:prstGeom prst="rect">
            <a:avLst/>
          </a:prstGeom>
          <a:noFill/>
          <a:ln w="0">
            <a:noFill/>
          </a:ln>
        </p:spPr>
        <p:txBody>
          <a:bodyPr lIns="0" rIns="0" tIns="0" bIns="0" anchor="ctr">
            <a:noAutofit/>
          </a:bodyPr>
          <a:p>
            <a:r>
              <a:rPr b="0" lang="el-GR" sz="1800" spc="-1" strike="noStrike">
                <a:latin typeface="Noto Sans"/>
              </a:rPr>
              <a:t>ΠΗΓΕΣ</a:t>
            </a:r>
            <a:endParaRPr b="0" lang="el-GR" sz="1800" spc="-1" strike="noStrike">
              <a:latin typeface="Noto Sans"/>
            </a:endParaRPr>
          </a:p>
        </p:txBody>
      </p:sp>
      <p:sp>
        <p:nvSpPr>
          <p:cNvPr id="673" name=""/>
          <p:cNvSpPr txBox="1"/>
          <p:nvPr/>
        </p:nvSpPr>
        <p:spPr>
          <a:xfrm>
            <a:off x="1280520" y="2955240"/>
            <a:ext cx="2377440" cy="1451880"/>
          </a:xfrm>
          <a:prstGeom prst="rect">
            <a:avLst/>
          </a:prstGeom>
          <a:noFill/>
          <a:ln w="0">
            <a:noFill/>
          </a:ln>
        </p:spPr>
        <p:txBody>
          <a:bodyPr lIns="0" rIns="0" tIns="0" bIns="0" anchor="ctr">
            <a:noAutofit/>
          </a:bodyPr>
          <a:p>
            <a:pPr algn="ctr"/>
            <a:r>
              <a:rPr b="0" lang="el-GR" sz="1200" spc="-1" strike="noStrike">
                <a:latin typeface="Noto Sans"/>
              </a:rPr>
              <a:t>Η ΝΗΣΤΕΙΑ ΤΗΣ ΕΚΚΛΗΣΙΑΣ</a:t>
            </a:r>
            <a:endParaRPr b="0" lang="el-GR" sz="1200" spc="-1" strike="noStrike">
              <a:latin typeface="Arial"/>
            </a:endParaRPr>
          </a:p>
        </p:txBody>
      </p:sp>
      <p:sp>
        <p:nvSpPr>
          <p:cNvPr id="674" name="PlaceHolder 3"/>
          <p:cNvSpPr>
            <a:spLocks noGrp="1"/>
          </p:cNvSpPr>
          <p:nvPr>
            <p:ph type="title"/>
          </p:nvPr>
        </p:nvSpPr>
        <p:spPr>
          <a:xfrm>
            <a:off x="2520000" y="-180000"/>
            <a:ext cx="8460000" cy="1868760"/>
          </a:xfrm>
          <a:prstGeom prst="rect">
            <a:avLst/>
          </a:prstGeom>
          <a:noFill/>
          <a:ln w="0">
            <a:noFill/>
          </a:ln>
          <a:effectLst>
            <a:outerShdw dist="36147" dir="2700000" blurRad="76320" rotWithShape="0">
              <a:srgbClr val="e8a202"/>
            </a:outerShdw>
          </a:effectLst>
        </p:spPr>
        <p:txBody>
          <a:bodyPr lIns="0" rIns="0" tIns="0" bIns="0" anchor="ctr">
            <a:noAutofit/>
          </a:bodyPr>
          <a:p>
            <a:pPr algn="ctr"/>
            <a:r>
              <a:rPr b="0" lang="el-GR" sz="5400" spc="-1" strike="noStrike">
                <a:latin typeface="Noto Sans"/>
              </a:rPr>
              <a:t>ΔΗΜΗΤΡΗΣ ΜΩΡΟΓΙΑΝΝΗΣ</a:t>
            </a:r>
            <a:endParaRPr b="0" lang="el-GR" sz="5400" spc="-1" strike="noStrike">
              <a:latin typeface="Noto Sans"/>
            </a:endParaRPr>
          </a:p>
        </p:txBody>
      </p:sp>
    </p:spTree>
  </p:cSld>
  <mc:AlternateContent>
    <mc:Choice Requires="p14">
      <p:transition spd="slow" p14:dur="2000">
        <p14:switch dir="r"/>
      </p:transition>
    </mc:Choice>
    <mc:Fallback>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15</TotalTime>
  <Application>LibreOffice/7.2.0.4$Windows_X86_64 LibreOffice_project/9a9c6381e3f7a62afc1329bd359cc48accb6435b</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2023-03-10T16:18:58Z</dcterms:created>
  <dc:creator/>
  <dc:description/>
  <dc:language>el-GR</dc:language>
  <cp:lastModifiedBy/>
  <dcterms:modified xsi:type="dcterms:W3CDTF">2023-03-10T16:45:28Z</dcterms:modified>
  <cp:revision>2</cp:revision>
  <dc:subject/>
  <dc:title>Yellow Idea</dc:title>
</cp:coreProperties>
</file>