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8F5323-E02F-43C8-AFB2-7B2174EAE459}" v="545" dt="2023-04-24T18:24:42.899"/>
    <p1510:client id="{6A0205E1-B7ED-4CE4-BC0E-205AA72EB562}" v="467" dt="2023-04-23T21:07:00.162"/>
    <p1510:client id="{C48227BD-D4EF-4712-BFC2-1254931FD504}" v="452" dt="2023-04-22T15:41:09.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a Pappa" userId="2e89b1a4d4870ec3" providerId="Windows Live" clId="Web-{C48227BD-D4EF-4712-BFC2-1254931FD504}"/>
    <pc:docChg chg="addSld modSld addMainMaster delMainMaster">
      <pc:chgData name="Natalia Pappa" userId="2e89b1a4d4870ec3" providerId="Windows Live" clId="Web-{C48227BD-D4EF-4712-BFC2-1254931FD504}" dt="2023-04-22T15:41:09.536" v="455" actId="20577"/>
      <pc:docMkLst>
        <pc:docMk/>
      </pc:docMkLst>
      <pc:sldChg chg="addSp delSp modSp mod setBg modClrScheme addAnim delAnim chgLayout">
        <pc:chgData name="Natalia Pappa" userId="2e89b1a4d4870ec3" providerId="Windows Live" clId="Web-{C48227BD-D4EF-4712-BFC2-1254931FD504}" dt="2023-04-22T15:25:18.261" v="43"/>
        <pc:sldMkLst>
          <pc:docMk/>
          <pc:sldMk cId="2325122232" sldId="256"/>
        </pc:sldMkLst>
        <pc:spChg chg="mod ord">
          <ac:chgData name="Natalia Pappa" userId="2e89b1a4d4870ec3" providerId="Windows Live" clId="Web-{C48227BD-D4EF-4712-BFC2-1254931FD504}" dt="2023-04-22T15:25:18.261" v="43"/>
          <ac:spMkLst>
            <pc:docMk/>
            <pc:sldMk cId="2325122232" sldId="256"/>
            <ac:spMk id="2" creationId="{00000000-0000-0000-0000-000000000000}"/>
          </ac:spMkLst>
        </pc:spChg>
        <pc:spChg chg="mod ord">
          <ac:chgData name="Natalia Pappa" userId="2e89b1a4d4870ec3" providerId="Windows Live" clId="Web-{C48227BD-D4EF-4712-BFC2-1254931FD504}" dt="2023-04-22T15:25:18.261" v="43"/>
          <ac:spMkLst>
            <pc:docMk/>
            <pc:sldMk cId="2325122232" sldId="256"/>
            <ac:spMk id="3" creationId="{00000000-0000-0000-0000-000000000000}"/>
          </ac:spMkLst>
        </pc:spChg>
        <pc:spChg chg="add del">
          <ac:chgData name="Natalia Pappa" userId="2e89b1a4d4870ec3" providerId="Windows Live" clId="Web-{C48227BD-D4EF-4712-BFC2-1254931FD504}" dt="2023-04-22T15:25:18.199" v="42"/>
          <ac:spMkLst>
            <pc:docMk/>
            <pc:sldMk cId="2325122232" sldId="256"/>
            <ac:spMk id="8" creationId="{1DB043B4-68C6-45B9-82AC-A5800EADB8DB}"/>
          </ac:spMkLst>
        </pc:spChg>
        <pc:spChg chg="add del">
          <ac:chgData name="Natalia Pappa" userId="2e89b1a4d4870ec3" providerId="Windows Live" clId="Web-{C48227BD-D4EF-4712-BFC2-1254931FD504}" dt="2023-04-22T15:25:18.199" v="42"/>
          <ac:spMkLst>
            <pc:docMk/>
            <pc:sldMk cId="2325122232" sldId="256"/>
            <ac:spMk id="10" creationId="{74033C2F-EE38-427C-97E3-08EAC8822A13}"/>
          </ac:spMkLst>
        </pc:spChg>
        <pc:spChg chg="add">
          <ac:chgData name="Natalia Pappa" userId="2e89b1a4d4870ec3" providerId="Windows Live" clId="Web-{C48227BD-D4EF-4712-BFC2-1254931FD504}" dt="2023-04-22T15:25:18.261" v="43"/>
          <ac:spMkLst>
            <pc:docMk/>
            <pc:sldMk cId="2325122232" sldId="256"/>
            <ac:spMk id="14" creationId="{FEB24D6D-151C-47FB-8FFE-984F0743DC6F}"/>
          </ac:spMkLst>
        </pc:spChg>
        <pc:spChg chg="add">
          <ac:chgData name="Natalia Pappa" userId="2e89b1a4d4870ec3" providerId="Windows Live" clId="Web-{C48227BD-D4EF-4712-BFC2-1254931FD504}" dt="2023-04-22T15:25:18.261" v="43"/>
          <ac:spMkLst>
            <pc:docMk/>
            <pc:sldMk cId="2325122232" sldId="256"/>
            <ac:spMk id="18" creationId="{B516F90C-A3AC-46E0-8029-8C20BB17A6DA}"/>
          </ac:spMkLst>
        </pc:spChg>
        <pc:spChg chg="add">
          <ac:chgData name="Natalia Pappa" userId="2e89b1a4d4870ec3" providerId="Windows Live" clId="Web-{C48227BD-D4EF-4712-BFC2-1254931FD504}" dt="2023-04-22T15:25:18.261" v="43"/>
          <ac:spMkLst>
            <pc:docMk/>
            <pc:sldMk cId="2325122232" sldId="256"/>
            <ac:spMk id="20" creationId="{1CFD6E36-333B-4520-8313-396CCE682BA8}"/>
          </ac:spMkLst>
        </pc:spChg>
        <pc:spChg chg="add">
          <ac:chgData name="Natalia Pappa" userId="2e89b1a4d4870ec3" providerId="Windows Live" clId="Web-{C48227BD-D4EF-4712-BFC2-1254931FD504}" dt="2023-04-22T15:25:18.261" v="43"/>
          <ac:spMkLst>
            <pc:docMk/>
            <pc:sldMk cId="2325122232" sldId="256"/>
            <ac:spMk id="21" creationId="{97ACB619-0A09-4C51-8BA5-9BDECE7E4C69}"/>
          </ac:spMkLst>
        </pc:spChg>
        <pc:spChg chg="add">
          <ac:chgData name="Natalia Pappa" userId="2e89b1a4d4870ec3" providerId="Windows Live" clId="Web-{C48227BD-D4EF-4712-BFC2-1254931FD504}" dt="2023-04-22T15:25:18.261" v="43"/>
          <ac:spMkLst>
            <pc:docMk/>
            <pc:sldMk cId="2325122232" sldId="256"/>
            <ac:spMk id="22" creationId="{D0525857-3EAD-4969-9196-A890F8DE6CB6}"/>
          </ac:spMkLst>
        </pc:spChg>
        <pc:spChg chg="add">
          <ac:chgData name="Natalia Pappa" userId="2e89b1a4d4870ec3" providerId="Windows Live" clId="Web-{C48227BD-D4EF-4712-BFC2-1254931FD504}" dt="2023-04-22T15:25:18.261" v="43"/>
          <ac:spMkLst>
            <pc:docMk/>
            <pc:sldMk cId="2325122232" sldId="256"/>
            <ac:spMk id="23" creationId="{C44D3CAF-8753-4313-AA2D-F75CAC4DD7E6}"/>
          </ac:spMkLst>
        </pc:spChg>
        <pc:spChg chg="add">
          <ac:chgData name="Natalia Pappa" userId="2e89b1a4d4870ec3" providerId="Windows Live" clId="Web-{C48227BD-D4EF-4712-BFC2-1254931FD504}" dt="2023-04-22T15:25:18.261" v="43"/>
          <ac:spMkLst>
            <pc:docMk/>
            <pc:sldMk cId="2325122232" sldId="256"/>
            <ac:spMk id="29" creationId="{8D4A9DCA-CD08-4326-A478-9ABDAC6904C3}"/>
          </ac:spMkLst>
        </pc:spChg>
        <pc:spChg chg="add">
          <ac:chgData name="Natalia Pappa" userId="2e89b1a4d4870ec3" providerId="Windows Live" clId="Web-{C48227BD-D4EF-4712-BFC2-1254931FD504}" dt="2023-04-22T15:25:18.261" v="43"/>
          <ac:spMkLst>
            <pc:docMk/>
            <pc:sldMk cId="2325122232" sldId="256"/>
            <ac:spMk id="30" creationId="{EB85EDFA-C3E9-456D-B330-A7119BFB29DC}"/>
          </ac:spMkLst>
        </pc:spChg>
        <pc:grpChg chg="add del">
          <ac:chgData name="Natalia Pappa" userId="2e89b1a4d4870ec3" providerId="Windows Live" clId="Web-{C48227BD-D4EF-4712-BFC2-1254931FD504}" dt="2023-04-22T15:25:18.199" v="42"/>
          <ac:grpSpMkLst>
            <pc:docMk/>
            <pc:sldMk cId="2325122232" sldId="256"/>
            <ac:grpSpMk id="12" creationId="{22940903-7865-4026-879C-CC1ADF9116B1}"/>
          </ac:grpSpMkLst>
        </pc:grpChg>
        <pc:grpChg chg="add del">
          <ac:chgData name="Natalia Pappa" userId="2e89b1a4d4870ec3" providerId="Windows Live" clId="Web-{C48227BD-D4EF-4712-BFC2-1254931FD504}" dt="2023-04-22T15:25:18.199" v="42"/>
          <ac:grpSpMkLst>
            <pc:docMk/>
            <pc:sldMk cId="2325122232" sldId="256"/>
            <ac:grpSpMk id="16" creationId="{E82CFC28-5F56-4F2C-A953-AB57C1CE5CE5}"/>
          </ac:grpSpMkLst>
        </pc:grpChg>
        <pc:grpChg chg="add">
          <ac:chgData name="Natalia Pappa" userId="2e89b1a4d4870ec3" providerId="Windows Live" clId="Web-{C48227BD-D4EF-4712-BFC2-1254931FD504}" dt="2023-04-22T15:25:18.261" v="43"/>
          <ac:grpSpMkLst>
            <pc:docMk/>
            <pc:sldMk cId="2325122232" sldId="256"/>
            <ac:grpSpMk id="24" creationId="{5EA385DF-E58A-4933-89FF-3F93F8CAEE0B}"/>
          </ac:grpSpMkLst>
        </pc:grpChg>
      </pc:sldChg>
      <pc:sldChg chg="delSp modSp new">
        <pc:chgData name="Natalia Pappa" userId="2e89b1a4d4870ec3" providerId="Windows Live" clId="Web-{C48227BD-D4EF-4712-BFC2-1254931FD504}" dt="2023-04-22T15:41:09.536" v="455" actId="20577"/>
        <pc:sldMkLst>
          <pc:docMk/>
          <pc:sldMk cId="3530342545" sldId="257"/>
        </pc:sldMkLst>
        <pc:spChg chg="del">
          <ac:chgData name="Natalia Pappa" userId="2e89b1a4d4870ec3" providerId="Windows Live" clId="Web-{C48227BD-D4EF-4712-BFC2-1254931FD504}" dt="2023-04-22T15:36:59.642" v="372"/>
          <ac:spMkLst>
            <pc:docMk/>
            <pc:sldMk cId="3530342545" sldId="257"/>
            <ac:spMk id="2" creationId="{357183F4-8540-F5A2-34C2-00F9171C610B}"/>
          </ac:spMkLst>
        </pc:spChg>
        <pc:spChg chg="mod">
          <ac:chgData name="Natalia Pappa" userId="2e89b1a4d4870ec3" providerId="Windows Live" clId="Web-{C48227BD-D4EF-4712-BFC2-1254931FD504}" dt="2023-04-22T15:41:09.536" v="455" actId="20577"/>
          <ac:spMkLst>
            <pc:docMk/>
            <pc:sldMk cId="3530342545" sldId="257"/>
            <ac:spMk id="3" creationId="{14F76A96-B497-1268-AE88-B24CFE97D1E6}"/>
          </ac:spMkLst>
        </pc:spChg>
      </pc:sldChg>
      <pc:sldMasterChg chg="del delSldLayout">
        <pc:chgData name="Natalia Pappa" userId="2e89b1a4d4870ec3" providerId="Windows Live" clId="Web-{C48227BD-D4EF-4712-BFC2-1254931FD504}" dt="2023-04-22T15:24:59.322" v="36"/>
        <pc:sldMasterMkLst>
          <pc:docMk/>
          <pc:sldMasterMk cId="1281708463" sldId="2147483648"/>
        </pc:sldMasterMkLst>
        <pc:sldLayoutChg chg="del">
          <pc:chgData name="Natalia Pappa" userId="2e89b1a4d4870ec3" providerId="Windows Live" clId="Web-{C48227BD-D4EF-4712-BFC2-1254931FD504}" dt="2023-04-22T15:24:59.322" v="36"/>
          <pc:sldLayoutMkLst>
            <pc:docMk/>
            <pc:sldMasterMk cId="1281708463" sldId="2147483648"/>
            <pc:sldLayoutMk cId="1975687137" sldId="2147483649"/>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3235862668" sldId="2147483650"/>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1359469378" sldId="2147483651"/>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4241057077" sldId="2147483652"/>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2650387611" sldId="2147483653"/>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2997914119" sldId="2147483654"/>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2175844051" sldId="2147483655"/>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1799475375" sldId="2147483656"/>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1473159766" sldId="2147483657"/>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380166390" sldId="2147483658"/>
          </pc:sldLayoutMkLst>
        </pc:sldLayoutChg>
        <pc:sldLayoutChg chg="del">
          <pc:chgData name="Natalia Pappa" userId="2e89b1a4d4870ec3" providerId="Windows Live" clId="Web-{C48227BD-D4EF-4712-BFC2-1254931FD504}" dt="2023-04-22T15:24:59.322" v="36"/>
          <pc:sldLayoutMkLst>
            <pc:docMk/>
            <pc:sldMasterMk cId="1281708463" sldId="2147483648"/>
            <pc:sldLayoutMk cId="2938526399" sldId="2147483659"/>
          </pc:sldLayoutMkLst>
        </pc:sldLayoutChg>
      </pc:sldMasterChg>
      <pc:sldMasterChg chg="add del addSldLayout delSldLayout modSldLayout">
        <pc:chgData name="Natalia Pappa" userId="2e89b1a4d4870ec3" providerId="Windows Live" clId="Web-{C48227BD-D4EF-4712-BFC2-1254931FD504}" dt="2023-04-22T15:25:18.261" v="43"/>
        <pc:sldMasterMkLst>
          <pc:docMk/>
          <pc:sldMasterMk cId="1877095788" sldId="2147483660"/>
        </pc:sldMasterMkLst>
        <pc:sldLayoutChg chg="add del mod replId">
          <pc:chgData name="Natalia Pappa" userId="2e89b1a4d4870ec3" providerId="Windows Live" clId="Web-{C48227BD-D4EF-4712-BFC2-1254931FD504}" dt="2023-04-22T15:25:18.261" v="43"/>
          <pc:sldLayoutMkLst>
            <pc:docMk/>
            <pc:sldMasterMk cId="1877095788" sldId="2147483660"/>
            <pc:sldLayoutMk cId="810950299" sldId="2147483661"/>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1045901362" sldId="2147483662"/>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3375650539" sldId="2147483663"/>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250897502" sldId="2147483664"/>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1668105258" sldId="2147483665"/>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1781636054" sldId="2147483666"/>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2785463913" sldId="2147483667"/>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683468767" sldId="2147483668"/>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3412165620" sldId="2147483669"/>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3745490909" sldId="2147483670"/>
          </pc:sldLayoutMkLst>
        </pc:sldLayoutChg>
        <pc:sldLayoutChg chg="add del mod replId">
          <pc:chgData name="Natalia Pappa" userId="2e89b1a4d4870ec3" providerId="Windows Live" clId="Web-{C48227BD-D4EF-4712-BFC2-1254931FD504}" dt="2023-04-22T15:25:18.261" v="43"/>
          <pc:sldLayoutMkLst>
            <pc:docMk/>
            <pc:sldMasterMk cId="1877095788" sldId="2147483660"/>
            <pc:sldLayoutMk cId="726802512" sldId="2147483671"/>
          </pc:sldLayoutMkLst>
        </pc:sldLayoutChg>
      </pc:sldMasterChg>
      <pc:sldMasterChg chg="add del addSldLayout delSldLayout">
        <pc:chgData name="Natalia Pappa" userId="2e89b1a4d4870ec3" providerId="Windows Live" clId="Web-{C48227BD-D4EF-4712-BFC2-1254931FD504}" dt="2023-04-22T15:25:18.199" v="42"/>
        <pc:sldMasterMkLst>
          <pc:docMk/>
          <pc:sldMasterMk cId="2770016361" sldId="2147483685"/>
        </pc:sldMasterMkLst>
        <pc:sldLayoutChg chg="add del">
          <pc:chgData name="Natalia Pappa" userId="2e89b1a4d4870ec3" providerId="Windows Live" clId="Web-{C48227BD-D4EF-4712-BFC2-1254931FD504}" dt="2023-04-22T15:25:18.199" v="42"/>
          <pc:sldLayoutMkLst>
            <pc:docMk/>
            <pc:sldMasterMk cId="2770016361" sldId="2147483685"/>
            <pc:sldLayoutMk cId="3040130883" sldId="2147483674"/>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3113051989" sldId="2147483675"/>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2738207349" sldId="2147483676"/>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4279154675" sldId="2147483677"/>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2922139970" sldId="2147483678"/>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2424494696" sldId="2147483679"/>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4249019312" sldId="2147483680"/>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3106334355" sldId="2147483681"/>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343614996" sldId="2147483682"/>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3936488059" sldId="2147483683"/>
          </pc:sldLayoutMkLst>
        </pc:sldLayoutChg>
        <pc:sldLayoutChg chg="add del">
          <pc:chgData name="Natalia Pappa" userId="2e89b1a4d4870ec3" providerId="Windows Live" clId="Web-{C48227BD-D4EF-4712-BFC2-1254931FD504}" dt="2023-04-22T15:25:18.199" v="42"/>
          <pc:sldLayoutMkLst>
            <pc:docMk/>
            <pc:sldMasterMk cId="2770016361" sldId="2147483685"/>
            <pc:sldLayoutMk cId="3196738345" sldId="2147483684"/>
          </pc:sldLayoutMkLst>
        </pc:sldLayoutChg>
      </pc:sldMasterChg>
      <pc:sldMasterChg chg="add addSldLayout">
        <pc:chgData name="Natalia Pappa" userId="2e89b1a4d4870ec3" providerId="Windows Live" clId="Web-{C48227BD-D4EF-4712-BFC2-1254931FD504}" dt="2023-04-22T15:25:18.261" v="43"/>
        <pc:sldMasterMkLst>
          <pc:docMk/>
          <pc:sldMasterMk cId="2976508758" sldId="2147483711"/>
        </pc:sldMasterMkLst>
        <pc:sldLayoutChg chg="add">
          <pc:chgData name="Natalia Pappa" userId="2e89b1a4d4870ec3" providerId="Windows Live" clId="Web-{C48227BD-D4EF-4712-BFC2-1254931FD504}" dt="2023-04-22T15:25:18.261" v="43"/>
          <pc:sldLayoutMkLst>
            <pc:docMk/>
            <pc:sldMasterMk cId="2976508758" sldId="2147483711"/>
            <pc:sldLayoutMk cId="2066021214" sldId="2147483700"/>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355167470" sldId="2147483701"/>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2917348164" sldId="2147483702"/>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2343857574" sldId="2147483703"/>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1234883216" sldId="2147483704"/>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3626349225" sldId="2147483705"/>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3518292304" sldId="2147483706"/>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3316892256" sldId="2147483707"/>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3209282173" sldId="2147483708"/>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3858562505" sldId="2147483709"/>
          </pc:sldLayoutMkLst>
        </pc:sldLayoutChg>
        <pc:sldLayoutChg chg="add">
          <pc:chgData name="Natalia Pappa" userId="2e89b1a4d4870ec3" providerId="Windows Live" clId="Web-{C48227BD-D4EF-4712-BFC2-1254931FD504}" dt="2023-04-22T15:25:18.261" v="43"/>
          <pc:sldLayoutMkLst>
            <pc:docMk/>
            <pc:sldMasterMk cId="2976508758" sldId="2147483711"/>
            <pc:sldLayoutMk cId="1793499657" sldId="2147483710"/>
          </pc:sldLayoutMkLst>
        </pc:sldLayoutChg>
      </pc:sldMasterChg>
    </pc:docChg>
  </pc:docChgLst>
  <pc:docChgLst>
    <pc:chgData name="Natalia Pappa" userId="2e89b1a4d4870ec3" providerId="Windows Live" clId="Web-{6A0205E1-B7ED-4CE4-BC0E-205AA72EB562}"/>
    <pc:docChg chg="addSld modSld">
      <pc:chgData name="Natalia Pappa" userId="2e89b1a4d4870ec3" providerId="Windows Live" clId="Web-{6A0205E1-B7ED-4CE4-BC0E-205AA72EB562}" dt="2023-04-23T21:07:00.162" v="467" actId="20577"/>
      <pc:docMkLst>
        <pc:docMk/>
      </pc:docMkLst>
      <pc:sldChg chg="modSp">
        <pc:chgData name="Natalia Pappa" userId="2e89b1a4d4870ec3" providerId="Windows Live" clId="Web-{6A0205E1-B7ED-4CE4-BC0E-205AA72EB562}" dt="2023-04-23T20:40:32.848" v="186" actId="20577"/>
        <pc:sldMkLst>
          <pc:docMk/>
          <pc:sldMk cId="3530342545" sldId="257"/>
        </pc:sldMkLst>
        <pc:spChg chg="mod">
          <ac:chgData name="Natalia Pappa" userId="2e89b1a4d4870ec3" providerId="Windows Live" clId="Web-{6A0205E1-B7ED-4CE4-BC0E-205AA72EB562}" dt="2023-04-23T20:40:32.848" v="186" actId="20577"/>
          <ac:spMkLst>
            <pc:docMk/>
            <pc:sldMk cId="3530342545" sldId="257"/>
            <ac:spMk id="3" creationId="{14F76A96-B497-1268-AE88-B24CFE97D1E6}"/>
          </ac:spMkLst>
        </pc:spChg>
      </pc:sldChg>
      <pc:sldChg chg="modSp new">
        <pc:chgData name="Natalia Pappa" userId="2e89b1a4d4870ec3" providerId="Windows Live" clId="Web-{6A0205E1-B7ED-4CE4-BC0E-205AA72EB562}" dt="2023-04-23T20:42:20.304" v="213" actId="20577"/>
        <pc:sldMkLst>
          <pc:docMk/>
          <pc:sldMk cId="1176808314" sldId="258"/>
        </pc:sldMkLst>
        <pc:spChg chg="mod">
          <ac:chgData name="Natalia Pappa" userId="2e89b1a4d4870ec3" providerId="Windows Live" clId="Web-{6A0205E1-B7ED-4CE4-BC0E-205AA72EB562}" dt="2023-04-23T20:42:20.304" v="213" actId="20577"/>
          <ac:spMkLst>
            <pc:docMk/>
            <pc:sldMk cId="1176808314" sldId="258"/>
            <ac:spMk id="2" creationId="{FB3C7297-3247-C8B0-1692-4EB01B9A0773}"/>
          </ac:spMkLst>
        </pc:spChg>
      </pc:sldChg>
      <pc:sldChg chg="addSp delSp modSp new mod setBg">
        <pc:chgData name="Natalia Pappa" userId="2e89b1a4d4870ec3" providerId="Windows Live" clId="Web-{6A0205E1-B7ED-4CE4-BC0E-205AA72EB562}" dt="2023-04-23T21:07:00.162" v="467" actId="20577"/>
        <pc:sldMkLst>
          <pc:docMk/>
          <pc:sldMk cId="1758596106" sldId="259"/>
        </pc:sldMkLst>
        <pc:spChg chg="mod">
          <ac:chgData name="Natalia Pappa" userId="2e89b1a4d4870ec3" providerId="Windows Live" clId="Web-{6A0205E1-B7ED-4CE4-BC0E-205AA72EB562}" dt="2023-04-23T20:44:59.465" v="230" actId="20577"/>
          <ac:spMkLst>
            <pc:docMk/>
            <pc:sldMk cId="1758596106" sldId="259"/>
            <ac:spMk id="2" creationId="{C261F67E-E1CD-1099-E5FF-3F6D65378BED}"/>
          </ac:spMkLst>
        </pc:spChg>
        <pc:spChg chg="mod">
          <ac:chgData name="Natalia Pappa" userId="2e89b1a4d4870ec3" providerId="Windows Live" clId="Web-{6A0205E1-B7ED-4CE4-BC0E-205AA72EB562}" dt="2023-04-23T21:07:00.162" v="467" actId="20577"/>
          <ac:spMkLst>
            <pc:docMk/>
            <pc:sldMk cId="1758596106" sldId="259"/>
            <ac:spMk id="3" creationId="{EFB3C308-62B1-866E-F899-C3DA6AD3D15A}"/>
          </ac:spMkLst>
        </pc:spChg>
        <pc:spChg chg="add del">
          <ac:chgData name="Natalia Pappa" userId="2e89b1a4d4870ec3" providerId="Windows Live" clId="Web-{6A0205E1-B7ED-4CE4-BC0E-205AA72EB562}" dt="2023-04-23T20:42:34.039" v="215"/>
          <ac:spMkLst>
            <pc:docMk/>
            <pc:sldMk cId="1758596106" sldId="259"/>
            <ac:spMk id="8" creationId="{954AB742-44A6-4CDD-B54A-818846AF8FF8}"/>
          </ac:spMkLst>
        </pc:spChg>
        <pc:spChg chg="add">
          <ac:chgData name="Natalia Pappa" userId="2e89b1a4d4870ec3" providerId="Windows Live" clId="Web-{6A0205E1-B7ED-4CE4-BC0E-205AA72EB562}" dt="2023-04-23T20:42:34.039" v="216"/>
          <ac:spMkLst>
            <pc:docMk/>
            <pc:sldMk cId="1758596106" sldId="259"/>
            <ac:spMk id="25" creationId="{AC14302F-E955-47D0-A56B-D1D1A6953B51}"/>
          </ac:spMkLst>
        </pc:spChg>
        <pc:grpChg chg="add del">
          <ac:chgData name="Natalia Pappa" userId="2e89b1a4d4870ec3" providerId="Windows Live" clId="Web-{6A0205E1-B7ED-4CE4-BC0E-205AA72EB562}" dt="2023-04-23T20:42:34.039" v="215"/>
          <ac:grpSpMkLst>
            <pc:docMk/>
            <pc:sldMk cId="1758596106" sldId="259"/>
            <ac:grpSpMk id="10" creationId="{BEB537CF-9F5E-463A-AD3C-13736406C1A2}"/>
          </ac:grpSpMkLst>
        </pc:grpChg>
        <pc:grpChg chg="add del">
          <ac:chgData name="Natalia Pappa" userId="2e89b1a4d4870ec3" providerId="Windows Live" clId="Web-{6A0205E1-B7ED-4CE4-BC0E-205AA72EB562}" dt="2023-04-23T20:42:34.039" v="215"/>
          <ac:grpSpMkLst>
            <pc:docMk/>
            <pc:sldMk cId="1758596106" sldId="259"/>
            <ac:grpSpMk id="15" creationId="{97EE97F1-3EFC-4812-BCD8-BAFDC3EE4658}"/>
          </ac:grpSpMkLst>
        </pc:grpChg>
        <pc:grpChg chg="add del">
          <ac:chgData name="Natalia Pappa" userId="2e89b1a4d4870ec3" providerId="Windows Live" clId="Web-{6A0205E1-B7ED-4CE4-BC0E-205AA72EB562}" dt="2023-04-23T20:42:34.039" v="215"/>
          <ac:grpSpMkLst>
            <pc:docMk/>
            <pc:sldMk cId="1758596106" sldId="259"/>
            <ac:grpSpMk id="20" creationId="{266F884D-C8C7-413B-842D-2DEA05D3294D}"/>
          </ac:grpSpMkLst>
        </pc:grpChg>
        <pc:grpChg chg="add">
          <ac:chgData name="Natalia Pappa" userId="2e89b1a4d4870ec3" providerId="Windows Live" clId="Web-{6A0205E1-B7ED-4CE4-BC0E-205AA72EB562}" dt="2023-04-23T20:42:34.039" v="216"/>
          <ac:grpSpMkLst>
            <pc:docMk/>
            <pc:sldMk cId="1758596106" sldId="259"/>
            <ac:grpSpMk id="26" creationId="{572E366A-B6DD-4F06-A42A-FF634FDE1BE1}"/>
          </ac:grpSpMkLst>
        </pc:grpChg>
      </pc:sldChg>
    </pc:docChg>
  </pc:docChgLst>
  <pc:docChgLst>
    <pc:chgData name="Natalia Pappa" userId="2e89b1a4d4870ec3" providerId="Windows Live" clId="Web-{4A8F5323-E02F-43C8-AFB2-7B2174EAE459}"/>
    <pc:docChg chg="addSld delSld modSld addMainMaster delMainMaster">
      <pc:chgData name="Natalia Pappa" userId="2e89b1a4d4870ec3" providerId="Windows Live" clId="Web-{4A8F5323-E02F-43C8-AFB2-7B2174EAE459}" dt="2023-04-24T18:24:20.241" v="544" actId="20577"/>
      <pc:docMkLst>
        <pc:docMk/>
      </pc:docMkLst>
      <pc:sldChg chg="addSp delSp modSp mod modTransition setBg modClrScheme addAnim modAnim delDesignElem chgLayout">
        <pc:chgData name="Natalia Pappa" userId="2e89b1a4d4870ec3" providerId="Windows Live" clId="Web-{4A8F5323-E02F-43C8-AFB2-7B2174EAE459}" dt="2023-04-24T18:24:20.241" v="544" actId="20577"/>
        <pc:sldMkLst>
          <pc:docMk/>
          <pc:sldMk cId="2325122232" sldId="256"/>
        </pc:sldMkLst>
        <pc:spChg chg="mod ord">
          <ac:chgData name="Natalia Pappa" userId="2e89b1a4d4870ec3" providerId="Windows Live" clId="Web-{4A8F5323-E02F-43C8-AFB2-7B2174EAE459}" dt="2023-04-24T17:53:56.125" v="51"/>
          <ac:spMkLst>
            <pc:docMk/>
            <pc:sldMk cId="2325122232" sldId="256"/>
            <ac:spMk id="2" creationId="{00000000-0000-0000-0000-000000000000}"/>
          </ac:spMkLst>
        </pc:spChg>
        <pc:spChg chg="mod ord">
          <ac:chgData name="Natalia Pappa" userId="2e89b1a4d4870ec3" providerId="Windows Live" clId="Web-{4A8F5323-E02F-43C8-AFB2-7B2174EAE459}" dt="2023-04-24T18:24:20.241" v="544" actId="20577"/>
          <ac:spMkLst>
            <pc:docMk/>
            <pc:sldMk cId="2325122232" sldId="256"/>
            <ac:spMk id="3" creationId="{00000000-0000-0000-0000-000000000000}"/>
          </ac:spMkLst>
        </pc:spChg>
        <pc:spChg chg="add del">
          <ac:chgData name="Natalia Pappa" userId="2e89b1a4d4870ec3" providerId="Windows Live" clId="Web-{4A8F5323-E02F-43C8-AFB2-7B2174EAE459}" dt="2023-04-24T17:53:56.125" v="51"/>
          <ac:spMkLst>
            <pc:docMk/>
            <pc:sldMk cId="2325122232" sldId="256"/>
            <ac:spMk id="14" creationId="{FEB24D6D-151C-47FB-8FFE-984F0743DC6F}"/>
          </ac:spMkLst>
        </pc:spChg>
        <pc:spChg chg="add del">
          <ac:chgData name="Natalia Pappa" userId="2e89b1a4d4870ec3" providerId="Windows Live" clId="Web-{4A8F5323-E02F-43C8-AFB2-7B2174EAE459}" dt="2023-04-24T17:53:56.125" v="51"/>
          <ac:spMkLst>
            <pc:docMk/>
            <pc:sldMk cId="2325122232" sldId="256"/>
            <ac:spMk id="18" creationId="{B516F90C-A3AC-46E0-8029-8C20BB17A6DA}"/>
          </ac:spMkLst>
        </pc:spChg>
        <pc:spChg chg="add del">
          <ac:chgData name="Natalia Pappa" userId="2e89b1a4d4870ec3" providerId="Windows Live" clId="Web-{4A8F5323-E02F-43C8-AFB2-7B2174EAE459}" dt="2023-04-24T17:53:56.125" v="51"/>
          <ac:spMkLst>
            <pc:docMk/>
            <pc:sldMk cId="2325122232" sldId="256"/>
            <ac:spMk id="20" creationId="{1CFD6E36-333B-4520-8313-396CCE682BA8}"/>
          </ac:spMkLst>
        </pc:spChg>
        <pc:spChg chg="add del">
          <ac:chgData name="Natalia Pappa" userId="2e89b1a4d4870ec3" providerId="Windows Live" clId="Web-{4A8F5323-E02F-43C8-AFB2-7B2174EAE459}" dt="2023-04-24T17:53:56.125" v="51"/>
          <ac:spMkLst>
            <pc:docMk/>
            <pc:sldMk cId="2325122232" sldId="256"/>
            <ac:spMk id="21" creationId="{97ACB619-0A09-4C51-8BA5-9BDECE7E4C69}"/>
          </ac:spMkLst>
        </pc:spChg>
        <pc:spChg chg="add del">
          <ac:chgData name="Natalia Pappa" userId="2e89b1a4d4870ec3" providerId="Windows Live" clId="Web-{4A8F5323-E02F-43C8-AFB2-7B2174EAE459}" dt="2023-04-24T17:53:56.125" v="51"/>
          <ac:spMkLst>
            <pc:docMk/>
            <pc:sldMk cId="2325122232" sldId="256"/>
            <ac:spMk id="22" creationId="{D0525857-3EAD-4969-9196-A890F8DE6CB6}"/>
          </ac:spMkLst>
        </pc:spChg>
        <pc:spChg chg="add del">
          <ac:chgData name="Natalia Pappa" userId="2e89b1a4d4870ec3" providerId="Windows Live" clId="Web-{4A8F5323-E02F-43C8-AFB2-7B2174EAE459}" dt="2023-04-24T17:53:56.125" v="51"/>
          <ac:spMkLst>
            <pc:docMk/>
            <pc:sldMk cId="2325122232" sldId="256"/>
            <ac:spMk id="23" creationId="{C44D3CAF-8753-4313-AA2D-F75CAC4DD7E6}"/>
          </ac:spMkLst>
        </pc:spChg>
        <pc:spChg chg="add del">
          <ac:chgData name="Natalia Pappa" userId="2e89b1a4d4870ec3" providerId="Windows Live" clId="Web-{4A8F5323-E02F-43C8-AFB2-7B2174EAE459}" dt="2023-04-24T17:53:56.125" v="51"/>
          <ac:spMkLst>
            <pc:docMk/>
            <pc:sldMk cId="2325122232" sldId="256"/>
            <ac:spMk id="29" creationId="{8D4A9DCA-CD08-4326-A478-9ABDAC6904C3}"/>
          </ac:spMkLst>
        </pc:spChg>
        <pc:spChg chg="add del">
          <ac:chgData name="Natalia Pappa" userId="2e89b1a4d4870ec3" providerId="Windows Live" clId="Web-{4A8F5323-E02F-43C8-AFB2-7B2174EAE459}" dt="2023-04-24T17:53:56.125" v="51"/>
          <ac:spMkLst>
            <pc:docMk/>
            <pc:sldMk cId="2325122232" sldId="256"/>
            <ac:spMk id="30" creationId="{EB85EDFA-C3E9-456D-B330-A7119BFB29DC}"/>
          </ac:spMkLst>
        </pc:spChg>
        <pc:grpChg chg="add del">
          <ac:chgData name="Natalia Pappa" userId="2e89b1a4d4870ec3" providerId="Windows Live" clId="Web-{4A8F5323-E02F-43C8-AFB2-7B2174EAE459}" dt="2023-04-24T17:53:56.125" v="51"/>
          <ac:grpSpMkLst>
            <pc:docMk/>
            <pc:sldMk cId="2325122232" sldId="256"/>
            <ac:grpSpMk id="24" creationId="{5EA385DF-E58A-4933-89FF-3F93F8CAEE0B}"/>
          </ac:grpSpMkLst>
        </pc:grpChg>
      </pc:sldChg>
      <pc:sldChg chg="addSp delSp modSp mod modTransition setBg modClrScheme addAnim modAnim chgLayout">
        <pc:chgData name="Natalia Pappa" userId="2e89b1a4d4870ec3" providerId="Windows Live" clId="Web-{4A8F5323-E02F-43C8-AFB2-7B2174EAE459}" dt="2023-04-24T18:20:45.225" v="477"/>
        <pc:sldMkLst>
          <pc:docMk/>
          <pc:sldMk cId="3530342545" sldId="257"/>
        </pc:sldMkLst>
        <pc:spChg chg="add del mod">
          <ac:chgData name="Natalia Pappa" userId="2e89b1a4d4870ec3" providerId="Windows Live" clId="Web-{4A8F5323-E02F-43C8-AFB2-7B2174EAE459}" dt="2023-04-24T17:44:08.035" v="21"/>
          <ac:spMkLst>
            <pc:docMk/>
            <pc:sldMk cId="3530342545" sldId="257"/>
            <ac:spMk id="2" creationId="{BEB08B5A-CF3B-2991-2DCD-1ED5FA9F2731}"/>
          </ac:spMkLst>
        </pc:spChg>
        <pc:spChg chg="mod ord">
          <ac:chgData name="Natalia Pappa" userId="2e89b1a4d4870ec3" providerId="Windows Live" clId="Web-{4A8F5323-E02F-43C8-AFB2-7B2174EAE459}" dt="2023-04-24T18:20:39.803" v="475" actId="1076"/>
          <ac:spMkLst>
            <pc:docMk/>
            <pc:sldMk cId="3530342545" sldId="257"/>
            <ac:spMk id="3" creationId="{14F76A96-B497-1268-AE88-B24CFE97D1E6}"/>
          </ac:spMkLst>
        </pc:spChg>
        <pc:spChg chg="add mod">
          <ac:chgData name="Natalia Pappa" userId="2e89b1a4d4870ec3" providerId="Windows Live" clId="Web-{4A8F5323-E02F-43C8-AFB2-7B2174EAE459}" dt="2023-04-24T17:59:24.976" v="52"/>
          <ac:spMkLst>
            <pc:docMk/>
            <pc:sldMk cId="3530342545" sldId="257"/>
            <ac:spMk id="5" creationId="{22A220A8-C885-7F9B-A62A-AAA854F02C3F}"/>
          </ac:spMkLst>
        </pc:spChg>
        <pc:spChg chg="add">
          <ac:chgData name="Natalia Pappa" userId="2e89b1a4d4870ec3" providerId="Windows Live" clId="Web-{4A8F5323-E02F-43C8-AFB2-7B2174EAE459}" dt="2023-04-24T17:59:24.976" v="52"/>
          <ac:spMkLst>
            <pc:docMk/>
            <pc:sldMk cId="3530342545" sldId="257"/>
            <ac:spMk id="10" creationId="{593B4D24-F4A8-4141-A20A-E0575D199633}"/>
          </ac:spMkLst>
        </pc:spChg>
        <pc:grpChg chg="add">
          <ac:chgData name="Natalia Pappa" userId="2e89b1a4d4870ec3" providerId="Windows Live" clId="Web-{4A8F5323-E02F-43C8-AFB2-7B2174EAE459}" dt="2023-04-24T17:59:24.976" v="52"/>
          <ac:grpSpMkLst>
            <pc:docMk/>
            <pc:sldMk cId="3530342545" sldId="257"/>
            <ac:grpSpMk id="12" creationId="{6CCEEF8A-4A3A-4B35-AA57-D804767F5AD9}"/>
          </ac:grpSpMkLst>
        </pc:grpChg>
      </pc:sldChg>
      <pc:sldChg chg="addSp delSp modSp mod modTransition setBg modClrScheme addAnim modAnim delDesignElem chgLayout">
        <pc:chgData name="Natalia Pappa" userId="2e89b1a4d4870ec3" providerId="Windows Live" clId="Web-{4A8F5323-E02F-43C8-AFB2-7B2174EAE459}" dt="2023-04-24T18:22:02.981" v="496"/>
        <pc:sldMkLst>
          <pc:docMk/>
          <pc:sldMk cId="1176808314" sldId="258"/>
        </pc:sldMkLst>
        <pc:spChg chg="del mod ord">
          <ac:chgData name="Natalia Pappa" userId="2e89b1a4d4870ec3" providerId="Windows Live" clId="Web-{4A8F5323-E02F-43C8-AFB2-7B2174EAE459}" dt="2023-04-24T18:21:13.633" v="485"/>
          <ac:spMkLst>
            <pc:docMk/>
            <pc:sldMk cId="1176808314" sldId="258"/>
            <ac:spMk id="2" creationId="{FB3C7297-3247-C8B0-1692-4EB01B9A0773}"/>
          </ac:spMkLst>
        </pc:spChg>
        <pc:spChg chg="del mod ord">
          <ac:chgData name="Natalia Pappa" userId="2e89b1a4d4870ec3" providerId="Windows Live" clId="Web-{4A8F5323-E02F-43C8-AFB2-7B2174EAE459}" dt="2023-04-24T18:20:59.148" v="482"/>
          <ac:spMkLst>
            <pc:docMk/>
            <pc:sldMk cId="1176808314" sldId="258"/>
            <ac:spMk id="3" creationId="{AFA6F4E3-F163-A15A-1F08-0F32B8EFAE7C}"/>
          </ac:spMkLst>
        </pc:spChg>
        <pc:spChg chg="add del">
          <ac:chgData name="Natalia Pappa" userId="2e89b1a4d4870ec3" providerId="Windows Live" clId="Web-{4A8F5323-E02F-43C8-AFB2-7B2174EAE459}" dt="2023-04-24T18:20:59.148" v="482"/>
          <ac:spMkLst>
            <pc:docMk/>
            <pc:sldMk cId="1176808314" sldId="258"/>
            <ac:spMk id="8" creationId="{C51A08AC-F796-409C-AD97-8B476289EC51}"/>
          </ac:spMkLst>
        </pc:spChg>
        <pc:spChg chg="add">
          <ac:chgData name="Natalia Pappa" userId="2e89b1a4d4870ec3" providerId="Windows Live" clId="Web-{4A8F5323-E02F-43C8-AFB2-7B2174EAE459}" dt="2023-04-24T18:20:59.148" v="482"/>
          <ac:spMkLst>
            <pc:docMk/>
            <pc:sldMk cId="1176808314" sldId="258"/>
            <ac:spMk id="20" creationId="{47FC6A8B-34F9-40FB-AA2D-E34168F52850}"/>
          </ac:spMkLst>
        </pc:spChg>
        <pc:spChg chg="add">
          <ac:chgData name="Natalia Pappa" userId="2e89b1a4d4870ec3" providerId="Windows Live" clId="Web-{4A8F5323-E02F-43C8-AFB2-7B2174EAE459}" dt="2023-04-24T18:20:59.148" v="482"/>
          <ac:spMkLst>
            <pc:docMk/>
            <pc:sldMk cId="1176808314" sldId="258"/>
            <ac:spMk id="22" creationId="{1EC86DB4-572A-4F71-AF8A-2395B4CA779F}"/>
          </ac:spMkLst>
        </pc:spChg>
        <pc:spChg chg="add">
          <ac:chgData name="Natalia Pappa" userId="2e89b1a4d4870ec3" providerId="Windows Live" clId="Web-{4A8F5323-E02F-43C8-AFB2-7B2174EAE459}" dt="2023-04-24T18:20:59.148" v="482"/>
          <ac:spMkLst>
            <pc:docMk/>
            <pc:sldMk cId="1176808314" sldId="258"/>
            <ac:spMk id="24" creationId="{71BA53A4-C4B7-4189-9FC1-6350B1AB5DFE}"/>
          </ac:spMkLst>
        </pc:spChg>
        <pc:spChg chg="add">
          <ac:chgData name="Natalia Pappa" userId="2e89b1a4d4870ec3" providerId="Windows Live" clId="Web-{4A8F5323-E02F-43C8-AFB2-7B2174EAE459}" dt="2023-04-24T18:20:59.148" v="482"/>
          <ac:spMkLst>
            <pc:docMk/>
            <pc:sldMk cId="1176808314" sldId="258"/>
            <ac:spMk id="26" creationId="{5558AD6E-B070-4640-AA07-87E208983ED8}"/>
          </ac:spMkLst>
        </pc:spChg>
        <pc:spChg chg="add">
          <ac:chgData name="Natalia Pappa" userId="2e89b1a4d4870ec3" providerId="Windows Live" clId="Web-{4A8F5323-E02F-43C8-AFB2-7B2174EAE459}" dt="2023-04-24T18:20:59.148" v="482"/>
          <ac:spMkLst>
            <pc:docMk/>
            <pc:sldMk cId="1176808314" sldId="258"/>
            <ac:spMk id="28" creationId="{36ACFB69-D148-449E-AC5A-C55AA20A7F7F}"/>
          </ac:spMkLst>
        </pc:spChg>
        <pc:grpChg chg="add del">
          <ac:chgData name="Natalia Pappa" userId="2e89b1a4d4870ec3" providerId="Windows Live" clId="Web-{4A8F5323-E02F-43C8-AFB2-7B2174EAE459}" dt="2023-04-24T18:20:59.148" v="482"/>
          <ac:grpSpMkLst>
            <pc:docMk/>
            <pc:sldMk cId="1176808314" sldId="258"/>
            <ac:grpSpMk id="10" creationId="{1E1B312B-4E9A-405C-9CE8-10325438035E}"/>
          </ac:grpSpMkLst>
        </pc:grpChg>
        <pc:graphicFrameChg chg="add mod">
          <ac:chgData name="Natalia Pappa" userId="2e89b1a4d4870ec3" providerId="Windows Live" clId="Web-{4A8F5323-E02F-43C8-AFB2-7B2174EAE459}" dt="2023-04-24T18:21:40.026" v="490" actId="1076"/>
          <ac:graphicFrameMkLst>
            <pc:docMk/>
            <pc:sldMk cId="1176808314" sldId="258"/>
            <ac:graphicFrameMk id="16" creationId="{42B528BC-A1A9-6AC5-7B9A-131085BC63C5}"/>
          </ac:graphicFrameMkLst>
        </pc:graphicFrameChg>
      </pc:sldChg>
      <pc:sldChg chg="addSp delSp modSp mod modTransition modClrScheme delDesignElem chgLayout">
        <pc:chgData name="Natalia Pappa" userId="2e89b1a4d4870ec3" providerId="Windows Live" clId="Web-{4A8F5323-E02F-43C8-AFB2-7B2174EAE459}" dt="2023-04-24T18:22:16.747" v="498"/>
        <pc:sldMkLst>
          <pc:docMk/>
          <pc:sldMk cId="1758596106" sldId="259"/>
        </pc:sldMkLst>
        <pc:spChg chg="mod ord">
          <ac:chgData name="Natalia Pappa" userId="2e89b1a4d4870ec3" providerId="Windows Live" clId="Web-{4A8F5323-E02F-43C8-AFB2-7B2174EAE459}" dt="2023-04-24T18:21:48.667" v="494" actId="20577"/>
          <ac:spMkLst>
            <pc:docMk/>
            <pc:sldMk cId="1758596106" sldId="259"/>
            <ac:spMk id="2" creationId="{C261F67E-E1CD-1099-E5FF-3F6D65378BED}"/>
          </ac:spMkLst>
        </pc:spChg>
        <pc:spChg chg="mod ord">
          <ac:chgData name="Natalia Pappa" userId="2e89b1a4d4870ec3" providerId="Windows Live" clId="Web-{4A8F5323-E02F-43C8-AFB2-7B2174EAE459}" dt="2023-04-24T17:53:56.125" v="51"/>
          <ac:spMkLst>
            <pc:docMk/>
            <pc:sldMk cId="1758596106" sldId="259"/>
            <ac:spMk id="3" creationId="{EFB3C308-62B1-866E-F899-C3DA6AD3D15A}"/>
          </ac:spMkLst>
        </pc:spChg>
        <pc:spChg chg="add del">
          <ac:chgData name="Natalia Pappa" userId="2e89b1a4d4870ec3" providerId="Windows Live" clId="Web-{4A8F5323-E02F-43C8-AFB2-7B2174EAE459}" dt="2023-04-24T17:53:56.125" v="51"/>
          <ac:spMkLst>
            <pc:docMk/>
            <pc:sldMk cId="1758596106" sldId="259"/>
            <ac:spMk id="25" creationId="{AC14302F-E955-47D0-A56B-D1D1A6953B51}"/>
          </ac:spMkLst>
        </pc:spChg>
        <pc:grpChg chg="add del">
          <ac:chgData name="Natalia Pappa" userId="2e89b1a4d4870ec3" providerId="Windows Live" clId="Web-{4A8F5323-E02F-43C8-AFB2-7B2174EAE459}" dt="2023-04-24T17:53:56.125" v="51"/>
          <ac:grpSpMkLst>
            <pc:docMk/>
            <pc:sldMk cId="1758596106" sldId="259"/>
            <ac:grpSpMk id="26" creationId="{572E366A-B6DD-4F06-A42A-FF634FDE1BE1}"/>
          </ac:grpSpMkLst>
        </pc:grpChg>
      </pc:sldChg>
      <pc:sldChg chg="new add del">
        <pc:chgData name="Natalia Pappa" userId="2e89b1a4d4870ec3" providerId="Windows Live" clId="Web-{4A8F5323-E02F-43C8-AFB2-7B2174EAE459}" dt="2023-04-24T17:53:49.905" v="49"/>
        <pc:sldMkLst>
          <pc:docMk/>
          <pc:sldMk cId="418011964" sldId="260"/>
        </pc:sldMkLst>
      </pc:sldChg>
      <pc:sldChg chg="modSp new modTransition addAnim modAnim">
        <pc:chgData name="Natalia Pappa" userId="2e89b1a4d4870ec3" providerId="Windows Live" clId="Web-{4A8F5323-E02F-43C8-AFB2-7B2174EAE459}" dt="2023-04-24T18:23:24.049" v="532"/>
        <pc:sldMkLst>
          <pc:docMk/>
          <pc:sldMk cId="2840325039" sldId="260"/>
        </pc:sldMkLst>
        <pc:spChg chg="mod">
          <ac:chgData name="Natalia Pappa" userId="2e89b1a4d4870ec3" providerId="Windows Live" clId="Web-{4A8F5323-E02F-43C8-AFB2-7B2174EAE459}" dt="2023-04-24T18:22:33.811" v="517" actId="20577"/>
          <ac:spMkLst>
            <pc:docMk/>
            <pc:sldMk cId="2840325039" sldId="260"/>
            <ac:spMk id="2" creationId="{32788AF8-AA14-D888-A488-A0B417EEDFA3}"/>
          </ac:spMkLst>
        </pc:spChg>
        <pc:spChg chg="mod">
          <ac:chgData name="Natalia Pappa" userId="2e89b1a4d4870ec3" providerId="Windows Live" clId="Web-{4A8F5323-E02F-43C8-AFB2-7B2174EAE459}" dt="2023-04-24T18:23:07.173" v="526" actId="20577"/>
          <ac:spMkLst>
            <pc:docMk/>
            <pc:sldMk cId="2840325039" sldId="260"/>
            <ac:spMk id="3" creationId="{A346196B-E831-5715-0C66-155A8D7A6E9F}"/>
          </ac:spMkLst>
        </pc:spChg>
      </pc:sldChg>
      <pc:sldMasterChg chg="add del addSldLayout delSldLayout">
        <pc:chgData name="Natalia Pappa" userId="2e89b1a4d4870ec3" providerId="Windows Live" clId="Web-{4A8F5323-E02F-43C8-AFB2-7B2174EAE459}" dt="2023-04-24T17:53:56.125" v="51"/>
        <pc:sldMasterMkLst>
          <pc:docMk/>
          <pc:sldMasterMk cId="2976508758" sldId="2147483711"/>
        </pc:sldMasterMkLst>
        <pc:sldLayoutChg chg="add del">
          <pc:chgData name="Natalia Pappa" userId="2e89b1a4d4870ec3" providerId="Windows Live" clId="Web-{4A8F5323-E02F-43C8-AFB2-7B2174EAE459}" dt="2023-04-24T17:53:56.125" v="51"/>
          <pc:sldLayoutMkLst>
            <pc:docMk/>
            <pc:sldMasterMk cId="2976508758" sldId="2147483711"/>
            <pc:sldLayoutMk cId="2066021214" sldId="2147483700"/>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355167470" sldId="2147483701"/>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2917348164" sldId="2147483702"/>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2343857574" sldId="2147483703"/>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1234883216" sldId="2147483704"/>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3626349225" sldId="2147483705"/>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3518292304" sldId="2147483706"/>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3316892256" sldId="2147483707"/>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3209282173" sldId="2147483708"/>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3858562505" sldId="2147483709"/>
          </pc:sldLayoutMkLst>
        </pc:sldLayoutChg>
        <pc:sldLayoutChg chg="add del">
          <pc:chgData name="Natalia Pappa" userId="2e89b1a4d4870ec3" providerId="Windows Live" clId="Web-{4A8F5323-E02F-43C8-AFB2-7B2174EAE459}" dt="2023-04-24T17:53:56.125" v="51"/>
          <pc:sldLayoutMkLst>
            <pc:docMk/>
            <pc:sldMasterMk cId="2976508758" sldId="2147483711"/>
            <pc:sldLayoutMk cId="1793499657" sldId="2147483710"/>
          </pc:sldLayoutMkLst>
        </pc:sldLayoutChg>
      </pc:sldMasterChg>
      <pc:sldMasterChg chg="add del addSldLayout delSldLayout modSldLayout">
        <pc:chgData name="Natalia Pappa" userId="2e89b1a4d4870ec3" providerId="Windows Live" clId="Web-{4A8F5323-E02F-43C8-AFB2-7B2174EAE459}" dt="2023-04-24T17:53:56.125" v="51"/>
        <pc:sldMasterMkLst>
          <pc:docMk/>
          <pc:sldMasterMk cId="490527459" sldId="2147483712"/>
        </pc:sldMasterMkLst>
        <pc:sldLayoutChg chg="add del mod replId">
          <pc:chgData name="Natalia Pappa" userId="2e89b1a4d4870ec3" providerId="Windows Live" clId="Web-{4A8F5323-E02F-43C8-AFB2-7B2174EAE459}" dt="2023-04-24T17:53:56.125" v="51"/>
          <pc:sldLayoutMkLst>
            <pc:docMk/>
            <pc:sldMasterMk cId="490527459" sldId="2147483712"/>
            <pc:sldLayoutMk cId="2340115102" sldId="2147483713"/>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1184810125" sldId="2147483714"/>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578128813" sldId="2147483715"/>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4249975056" sldId="2147483716"/>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3028071703" sldId="2147483717"/>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556875903" sldId="2147483718"/>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3341517267" sldId="2147483719"/>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316756715" sldId="2147483720"/>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1614885067" sldId="2147483721"/>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1441798184" sldId="2147483722"/>
          </pc:sldLayoutMkLst>
        </pc:sldLayoutChg>
        <pc:sldLayoutChg chg="add del mod replId">
          <pc:chgData name="Natalia Pappa" userId="2e89b1a4d4870ec3" providerId="Windows Live" clId="Web-{4A8F5323-E02F-43C8-AFB2-7B2174EAE459}" dt="2023-04-24T17:53:56.125" v="51"/>
          <pc:sldLayoutMkLst>
            <pc:docMk/>
            <pc:sldMasterMk cId="490527459" sldId="2147483712"/>
            <pc:sldLayoutMk cId="3089873965" sldId="214748372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43F407-692B-499C-95BE-27CC39B743E2}"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FBB7AF1E-07DD-438A-926C-01183427FC9F}">
      <dgm:prSet/>
      <dgm:spPr/>
      <dgm:t>
        <a:bodyPr/>
        <a:lstStyle/>
        <a:p>
          <a:r>
            <a:rPr lang="el-GR" b="0" baseline="0"/>
            <a:t>Ο μοναχισμός είναι η δόξα και το καύχημα της εκκλησίας μιας και αξιολογήθηκε η σπουδαιότητα του ορθόδοξου μοναχισμού και των γνήσιων εκφραστών του πνεύματος μέσα από αυτήν.</a:t>
          </a:r>
          <a:endParaRPr lang="en-US"/>
        </a:p>
      </dgm:t>
    </dgm:pt>
    <dgm:pt modelId="{9D7C1D8D-07A7-4B77-9DCF-22703B36CA2D}" type="parTrans" cxnId="{E40F6055-0363-4B08-A90F-A2580A710C7C}">
      <dgm:prSet/>
      <dgm:spPr/>
      <dgm:t>
        <a:bodyPr/>
        <a:lstStyle/>
        <a:p>
          <a:endParaRPr lang="en-US"/>
        </a:p>
      </dgm:t>
    </dgm:pt>
    <dgm:pt modelId="{1DCD8CAB-CFDA-4ADC-B58D-85C460AABCA4}" type="sibTrans" cxnId="{E40F6055-0363-4B08-A90F-A2580A710C7C}">
      <dgm:prSet/>
      <dgm:spPr/>
      <dgm:t>
        <a:bodyPr/>
        <a:lstStyle/>
        <a:p>
          <a:endParaRPr lang="en-US"/>
        </a:p>
      </dgm:t>
    </dgm:pt>
    <dgm:pt modelId="{B1E240DD-694E-424D-B32A-79C3E338420E}">
      <dgm:prSet/>
      <dgm:spPr/>
      <dgm:t>
        <a:bodyPr/>
        <a:lstStyle/>
        <a:p>
          <a:r>
            <a:rPr lang="el-GR" b="0" baseline="0"/>
            <a:t>Διατηρεί ακέραια την μέθοδο θεραπείας και θεώσεως (η διαδικασία μετασχηματισμού που έχει ως στόχο την ομοιότητα ή ένωση με τον Θεό) </a:t>
          </a:r>
          <a:endParaRPr lang="en-US"/>
        </a:p>
      </dgm:t>
    </dgm:pt>
    <dgm:pt modelId="{FDDE3E45-63B8-46A6-9084-0E86C097D9CF}" type="parTrans" cxnId="{C5C76D9F-C18E-4154-8FA1-673E91F91459}">
      <dgm:prSet/>
      <dgm:spPr/>
      <dgm:t>
        <a:bodyPr/>
        <a:lstStyle/>
        <a:p>
          <a:endParaRPr lang="en-US"/>
        </a:p>
      </dgm:t>
    </dgm:pt>
    <dgm:pt modelId="{78D0884E-7A4E-4C8A-BEB6-CBC5F27884C5}" type="sibTrans" cxnId="{C5C76D9F-C18E-4154-8FA1-673E91F91459}">
      <dgm:prSet/>
      <dgm:spPr/>
      <dgm:t>
        <a:bodyPr/>
        <a:lstStyle/>
        <a:p>
          <a:endParaRPr lang="en-US"/>
        </a:p>
      </dgm:t>
    </dgm:pt>
    <dgm:pt modelId="{705B5E76-8368-4AC5-9AF4-B16D4BAC2797}">
      <dgm:prSet/>
      <dgm:spPr/>
      <dgm:t>
        <a:bodyPr/>
        <a:lstStyle/>
        <a:p>
          <a:r>
            <a:rPr lang="el-GR" b="0" baseline="0"/>
            <a:t>Αιρεί με αυταπάρνηση τον σταυρό της δογματικής ακρίβειας</a:t>
          </a:r>
          <a:endParaRPr lang="en-US"/>
        </a:p>
      </dgm:t>
    </dgm:pt>
    <dgm:pt modelId="{C38F8509-892F-4A2B-9F56-2E97F7586EEF}" type="parTrans" cxnId="{2B8E039D-EAC7-4AE5-B0FE-CC9DAE06B88B}">
      <dgm:prSet/>
      <dgm:spPr/>
      <dgm:t>
        <a:bodyPr/>
        <a:lstStyle/>
        <a:p>
          <a:endParaRPr lang="en-US"/>
        </a:p>
      </dgm:t>
    </dgm:pt>
    <dgm:pt modelId="{EF960827-8A63-4E18-81B7-86B72940DCFF}" type="sibTrans" cxnId="{2B8E039D-EAC7-4AE5-B0FE-CC9DAE06B88B}">
      <dgm:prSet/>
      <dgm:spPr/>
      <dgm:t>
        <a:bodyPr/>
        <a:lstStyle/>
        <a:p>
          <a:endParaRPr lang="en-US"/>
        </a:p>
      </dgm:t>
    </dgm:pt>
    <dgm:pt modelId="{D60B7A80-701B-4D47-969F-1654DAAED4C8}">
      <dgm:prSet/>
      <dgm:spPr/>
      <dgm:t>
        <a:bodyPr/>
        <a:lstStyle/>
        <a:p>
          <a:r>
            <a:rPr lang="el-GR" b="0" baseline="0"/>
            <a:t>Οι μοναχοί προσεύχονται αδιαλείπτως για την σωτηρία όλων των ανθρώπων παρά την δρυμίτατη κριτική τους</a:t>
          </a:r>
          <a:endParaRPr lang="en-US"/>
        </a:p>
      </dgm:t>
    </dgm:pt>
    <dgm:pt modelId="{570A10B4-FC1F-4CF2-9317-45774485D4CC}" type="parTrans" cxnId="{576B87C8-BC64-4E05-AFE1-944A9867139E}">
      <dgm:prSet/>
      <dgm:spPr/>
      <dgm:t>
        <a:bodyPr/>
        <a:lstStyle/>
        <a:p>
          <a:endParaRPr lang="en-US"/>
        </a:p>
      </dgm:t>
    </dgm:pt>
    <dgm:pt modelId="{2C359D70-AF9E-4E09-A5A0-D734550617DA}" type="sibTrans" cxnId="{576B87C8-BC64-4E05-AFE1-944A9867139E}">
      <dgm:prSet/>
      <dgm:spPr/>
      <dgm:t>
        <a:bodyPr/>
        <a:lstStyle/>
        <a:p>
          <a:endParaRPr lang="en-US"/>
        </a:p>
      </dgm:t>
    </dgm:pt>
    <dgm:pt modelId="{D94DFFD9-0FC7-4E29-9960-C91D6454B5C2}" type="pres">
      <dgm:prSet presAssocID="{C343F407-692B-499C-95BE-27CC39B743E2}" presName="outerComposite" presStyleCnt="0">
        <dgm:presLayoutVars>
          <dgm:chMax val="5"/>
          <dgm:dir/>
          <dgm:resizeHandles val="exact"/>
        </dgm:presLayoutVars>
      </dgm:prSet>
      <dgm:spPr/>
    </dgm:pt>
    <dgm:pt modelId="{483D9F63-1B44-4F9D-B7D1-BED9549CFF52}" type="pres">
      <dgm:prSet presAssocID="{C343F407-692B-499C-95BE-27CC39B743E2}" presName="dummyMaxCanvas" presStyleCnt="0">
        <dgm:presLayoutVars/>
      </dgm:prSet>
      <dgm:spPr/>
    </dgm:pt>
    <dgm:pt modelId="{4D842C4B-1C01-41D9-8F5D-29AF7FC470EF}" type="pres">
      <dgm:prSet presAssocID="{C343F407-692B-499C-95BE-27CC39B743E2}" presName="FourNodes_1" presStyleLbl="node1" presStyleIdx="0" presStyleCnt="4">
        <dgm:presLayoutVars>
          <dgm:bulletEnabled val="1"/>
        </dgm:presLayoutVars>
      </dgm:prSet>
      <dgm:spPr/>
    </dgm:pt>
    <dgm:pt modelId="{8D4EC604-9520-496C-AE15-65012B15E4F0}" type="pres">
      <dgm:prSet presAssocID="{C343F407-692B-499C-95BE-27CC39B743E2}" presName="FourNodes_2" presStyleLbl="node1" presStyleIdx="1" presStyleCnt="4">
        <dgm:presLayoutVars>
          <dgm:bulletEnabled val="1"/>
        </dgm:presLayoutVars>
      </dgm:prSet>
      <dgm:spPr/>
    </dgm:pt>
    <dgm:pt modelId="{0B436CCD-4B2B-4CAF-ABC8-861A7AD1C716}" type="pres">
      <dgm:prSet presAssocID="{C343F407-692B-499C-95BE-27CC39B743E2}" presName="FourNodes_3" presStyleLbl="node1" presStyleIdx="2" presStyleCnt="4">
        <dgm:presLayoutVars>
          <dgm:bulletEnabled val="1"/>
        </dgm:presLayoutVars>
      </dgm:prSet>
      <dgm:spPr/>
    </dgm:pt>
    <dgm:pt modelId="{3645627F-7F6B-4225-A8B1-C1B236399F70}" type="pres">
      <dgm:prSet presAssocID="{C343F407-692B-499C-95BE-27CC39B743E2}" presName="FourNodes_4" presStyleLbl="node1" presStyleIdx="3" presStyleCnt="4">
        <dgm:presLayoutVars>
          <dgm:bulletEnabled val="1"/>
        </dgm:presLayoutVars>
      </dgm:prSet>
      <dgm:spPr/>
    </dgm:pt>
    <dgm:pt modelId="{DEA8D590-5732-45C6-A29B-04DB54AA0727}" type="pres">
      <dgm:prSet presAssocID="{C343F407-692B-499C-95BE-27CC39B743E2}" presName="FourConn_1-2" presStyleLbl="fgAccFollowNode1" presStyleIdx="0" presStyleCnt="3">
        <dgm:presLayoutVars>
          <dgm:bulletEnabled val="1"/>
        </dgm:presLayoutVars>
      </dgm:prSet>
      <dgm:spPr/>
    </dgm:pt>
    <dgm:pt modelId="{F6ED1933-7F1C-4971-9A4D-2F5A17A93050}" type="pres">
      <dgm:prSet presAssocID="{C343F407-692B-499C-95BE-27CC39B743E2}" presName="FourConn_2-3" presStyleLbl="fgAccFollowNode1" presStyleIdx="1" presStyleCnt="3">
        <dgm:presLayoutVars>
          <dgm:bulletEnabled val="1"/>
        </dgm:presLayoutVars>
      </dgm:prSet>
      <dgm:spPr/>
    </dgm:pt>
    <dgm:pt modelId="{507ED737-74F2-4647-BE9A-6ADC3E80BA2C}" type="pres">
      <dgm:prSet presAssocID="{C343F407-692B-499C-95BE-27CC39B743E2}" presName="FourConn_3-4" presStyleLbl="fgAccFollowNode1" presStyleIdx="2" presStyleCnt="3">
        <dgm:presLayoutVars>
          <dgm:bulletEnabled val="1"/>
        </dgm:presLayoutVars>
      </dgm:prSet>
      <dgm:spPr/>
    </dgm:pt>
    <dgm:pt modelId="{50476041-5D74-4209-911B-D562001D85AF}" type="pres">
      <dgm:prSet presAssocID="{C343F407-692B-499C-95BE-27CC39B743E2}" presName="FourNodes_1_text" presStyleLbl="node1" presStyleIdx="3" presStyleCnt="4">
        <dgm:presLayoutVars>
          <dgm:bulletEnabled val="1"/>
        </dgm:presLayoutVars>
      </dgm:prSet>
      <dgm:spPr/>
    </dgm:pt>
    <dgm:pt modelId="{C3784CB3-67D9-431D-AADE-1531E26BD368}" type="pres">
      <dgm:prSet presAssocID="{C343F407-692B-499C-95BE-27CC39B743E2}" presName="FourNodes_2_text" presStyleLbl="node1" presStyleIdx="3" presStyleCnt="4">
        <dgm:presLayoutVars>
          <dgm:bulletEnabled val="1"/>
        </dgm:presLayoutVars>
      </dgm:prSet>
      <dgm:spPr/>
    </dgm:pt>
    <dgm:pt modelId="{97FEBDBA-E802-4520-8656-8C64F763010C}" type="pres">
      <dgm:prSet presAssocID="{C343F407-692B-499C-95BE-27CC39B743E2}" presName="FourNodes_3_text" presStyleLbl="node1" presStyleIdx="3" presStyleCnt="4">
        <dgm:presLayoutVars>
          <dgm:bulletEnabled val="1"/>
        </dgm:presLayoutVars>
      </dgm:prSet>
      <dgm:spPr/>
    </dgm:pt>
    <dgm:pt modelId="{3445446E-D583-4B90-9195-A969ACA1B407}" type="pres">
      <dgm:prSet presAssocID="{C343F407-692B-499C-95BE-27CC39B743E2}" presName="FourNodes_4_text" presStyleLbl="node1" presStyleIdx="3" presStyleCnt="4">
        <dgm:presLayoutVars>
          <dgm:bulletEnabled val="1"/>
        </dgm:presLayoutVars>
      </dgm:prSet>
      <dgm:spPr/>
    </dgm:pt>
  </dgm:ptLst>
  <dgm:cxnLst>
    <dgm:cxn modelId="{3508040F-1BE0-490E-8D46-71AAF5A987F2}" type="presOf" srcId="{B1E240DD-694E-424D-B32A-79C3E338420E}" destId="{8D4EC604-9520-496C-AE15-65012B15E4F0}" srcOrd="0" destOrd="0" presId="urn:microsoft.com/office/officeart/2005/8/layout/vProcess5"/>
    <dgm:cxn modelId="{E5373519-BE01-4B6A-8C91-C2223BB02EE6}" type="presOf" srcId="{C343F407-692B-499C-95BE-27CC39B743E2}" destId="{D94DFFD9-0FC7-4E29-9960-C91D6454B5C2}" srcOrd="0" destOrd="0" presId="urn:microsoft.com/office/officeart/2005/8/layout/vProcess5"/>
    <dgm:cxn modelId="{ECC4883B-0AEC-449F-825A-BE185130C565}" type="presOf" srcId="{1DCD8CAB-CFDA-4ADC-B58D-85C460AABCA4}" destId="{DEA8D590-5732-45C6-A29B-04DB54AA0727}" srcOrd="0" destOrd="0" presId="urn:microsoft.com/office/officeart/2005/8/layout/vProcess5"/>
    <dgm:cxn modelId="{9B39D466-B905-492A-80C5-FD5A3092B30B}" type="presOf" srcId="{78D0884E-7A4E-4C8A-BEB6-CBC5F27884C5}" destId="{F6ED1933-7F1C-4971-9A4D-2F5A17A93050}" srcOrd="0" destOrd="0" presId="urn:microsoft.com/office/officeart/2005/8/layout/vProcess5"/>
    <dgm:cxn modelId="{C063FC6A-95B7-4854-B6DB-20517F437D5F}" type="presOf" srcId="{705B5E76-8368-4AC5-9AF4-B16D4BAC2797}" destId="{97FEBDBA-E802-4520-8656-8C64F763010C}" srcOrd="1" destOrd="0" presId="urn:microsoft.com/office/officeart/2005/8/layout/vProcess5"/>
    <dgm:cxn modelId="{E40F6055-0363-4B08-A90F-A2580A710C7C}" srcId="{C343F407-692B-499C-95BE-27CC39B743E2}" destId="{FBB7AF1E-07DD-438A-926C-01183427FC9F}" srcOrd="0" destOrd="0" parTransId="{9D7C1D8D-07A7-4B77-9DCF-22703B36CA2D}" sibTransId="{1DCD8CAB-CFDA-4ADC-B58D-85C460AABCA4}"/>
    <dgm:cxn modelId="{18158B8F-7B35-4F82-BB13-EA349A6F8D65}" type="presOf" srcId="{EF960827-8A63-4E18-81B7-86B72940DCFF}" destId="{507ED737-74F2-4647-BE9A-6ADC3E80BA2C}" srcOrd="0" destOrd="0" presId="urn:microsoft.com/office/officeart/2005/8/layout/vProcess5"/>
    <dgm:cxn modelId="{AC7CB897-1532-4510-8358-2274DDAA911F}" type="presOf" srcId="{705B5E76-8368-4AC5-9AF4-B16D4BAC2797}" destId="{0B436CCD-4B2B-4CAF-ABC8-861A7AD1C716}" srcOrd="0" destOrd="0" presId="urn:microsoft.com/office/officeart/2005/8/layout/vProcess5"/>
    <dgm:cxn modelId="{2B8E039D-EAC7-4AE5-B0FE-CC9DAE06B88B}" srcId="{C343F407-692B-499C-95BE-27CC39B743E2}" destId="{705B5E76-8368-4AC5-9AF4-B16D4BAC2797}" srcOrd="2" destOrd="0" parTransId="{C38F8509-892F-4A2B-9F56-2E97F7586EEF}" sibTransId="{EF960827-8A63-4E18-81B7-86B72940DCFF}"/>
    <dgm:cxn modelId="{6339A49E-1416-4B78-BB7B-3D9DADA3CA79}" type="presOf" srcId="{B1E240DD-694E-424D-B32A-79C3E338420E}" destId="{C3784CB3-67D9-431D-AADE-1531E26BD368}" srcOrd="1" destOrd="0" presId="urn:microsoft.com/office/officeart/2005/8/layout/vProcess5"/>
    <dgm:cxn modelId="{C5C76D9F-C18E-4154-8FA1-673E91F91459}" srcId="{C343F407-692B-499C-95BE-27CC39B743E2}" destId="{B1E240DD-694E-424D-B32A-79C3E338420E}" srcOrd="1" destOrd="0" parTransId="{FDDE3E45-63B8-46A6-9084-0E86C097D9CF}" sibTransId="{78D0884E-7A4E-4C8A-BEB6-CBC5F27884C5}"/>
    <dgm:cxn modelId="{1FD066A1-5C2B-4E3C-B2AC-5C5B2D899CAE}" type="presOf" srcId="{FBB7AF1E-07DD-438A-926C-01183427FC9F}" destId="{50476041-5D74-4209-911B-D562001D85AF}" srcOrd="1" destOrd="0" presId="urn:microsoft.com/office/officeart/2005/8/layout/vProcess5"/>
    <dgm:cxn modelId="{576B87C8-BC64-4E05-AFE1-944A9867139E}" srcId="{C343F407-692B-499C-95BE-27CC39B743E2}" destId="{D60B7A80-701B-4D47-969F-1654DAAED4C8}" srcOrd="3" destOrd="0" parTransId="{570A10B4-FC1F-4CF2-9317-45774485D4CC}" sibTransId="{2C359D70-AF9E-4E09-A5A0-D734550617DA}"/>
    <dgm:cxn modelId="{525D6EDA-7396-4541-B8DA-A35CF1F89724}" type="presOf" srcId="{FBB7AF1E-07DD-438A-926C-01183427FC9F}" destId="{4D842C4B-1C01-41D9-8F5D-29AF7FC470EF}" srcOrd="0" destOrd="0" presId="urn:microsoft.com/office/officeart/2005/8/layout/vProcess5"/>
    <dgm:cxn modelId="{393732E6-8DC0-4844-A97A-6A5BD8746AC6}" type="presOf" srcId="{D60B7A80-701B-4D47-969F-1654DAAED4C8}" destId="{3445446E-D583-4B90-9195-A969ACA1B407}" srcOrd="1" destOrd="0" presId="urn:microsoft.com/office/officeart/2005/8/layout/vProcess5"/>
    <dgm:cxn modelId="{CB9680EA-3DB2-4286-AFF8-AFA5FC252539}" type="presOf" srcId="{D60B7A80-701B-4D47-969F-1654DAAED4C8}" destId="{3645627F-7F6B-4225-A8B1-C1B236399F70}" srcOrd="0" destOrd="0" presId="urn:microsoft.com/office/officeart/2005/8/layout/vProcess5"/>
    <dgm:cxn modelId="{3565BBF2-8602-4A10-B909-5B890A140D17}" type="presParOf" srcId="{D94DFFD9-0FC7-4E29-9960-C91D6454B5C2}" destId="{483D9F63-1B44-4F9D-B7D1-BED9549CFF52}" srcOrd="0" destOrd="0" presId="urn:microsoft.com/office/officeart/2005/8/layout/vProcess5"/>
    <dgm:cxn modelId="{BFF56F69-E92E-4749-9B38-AA3097CB4453}" type="presParOf" srcId="{D94DFFD9-0FC7-4E29-9960-C91D6454B5C2}" destId="{4D842C4B-1C01-41D9-8F5D-29AF7FC470EF}" srcOrd="1" destOrd="0" presId="urn:microsoft.com/office/officeart/2005/8/layout/vProcess5"/>
    <dgm:cxn modelId="{2C19B711-CFAD-46C7-ACCB-F42C325E7E22}" type="presParOf" srcId="{D94DFFD9-0FC7-4E29-9960-C91D6454B5C2}" destId="{8D4EC604-9520-496C-AE15-65012B15E4F0}" srcOrd="2" destOrd="0" presId="urn:microsoft.com/office/officeart/2005/8/layout/vProcess5"/>
    <dgm:cxn modelId="{3972584D-47E0-4BEC-9D45-F5C63622EF62}" type="presParOf" srcId="{D94DFFD9-0FC7-4E29-9960-C91D6454B5C2}" destId="{0B436CCD-4B2B-4CAF-ABC8-861A7AD1C716}" srcOrd="3" destOrd="0" presId="urn:microsoft.com/office/officeart/2005/8/layout/vProcess5"/>
    <dgm:cxn modelId="{18F3136A-9F7B-4BE0-A76B-C73DD065B6D6}" type="presParOf" srcId="{D94DFFD9-0FC7-4E29-9960-C91D6454B5C2}" destId="{3645627F-7F6B-4225-A8B1-C1B236399F70}" srcOrd="4" destOrd="0" presId="urn:microsoft.com/office/officeart/2005/8/layout/vProcess5"/>
    <dgm:cxn modelId="{4A47AFCE-9EEF-49D6-8492-FD984C179AFB}" type="presParOf" srcId="{D94DFFD9-0FC7-4E29-9960-C91D6454B5C2}" destId="{DEA8D590-5732-45C6-A29B-04DB54AA0727}" srcOrd="5" destOrd="0" presId="urn:microsoft.com/office/officeart/2005/8/layout/vProcess5"/>
    <dgm:cxn modelId="{55DF4C12-5CC4-45F3-8D08-4C12859E5DEE}" type="presParOf" srcId="{D94DFFD9-0FC7-4E29-9960-C91D6454B5C2}" destId="{F6ED1933-7F1C-4971-9A4D-2F5A17A93050}" srcOrd="6" destOrd="0" presId="urn:microsoft.com/office/officeart/2005/8/layout/vProcess5"/>
    <dgm:cxn modelId="{73A5E838-1CDB-4CEF-BE59-45E778F07A94}" type="presParOf" srcId="{D94DFFD9-0FC7-4E29-9960-C91D6454B5C2}" destId="{507ED737-74F2-4647-BE9A-6ADC3E80BA2C}" srcOrd="7" destOrd="0" presId="urn:microsoft.com/office/officeart/2005/8/layout/vProcess5"/>
    <dgm:cxn modelId="{1D79DD0E-6411-4BE9-A019-EA91955F62A7}" type="presParOf" srcId="{D94DFFD9-0FC7-4E29-9960-C91D6454B5C2}" destId="{50476041-5D74-4209-911B-D562001D85AF}" srcOrd="8" destOrd="0" presId="urn:microsoft.com/office/officeart/2005/8/layout/vProcess5"/>
    <dgm:cxn modelId="{567EA5CF-B549-4A1C-8D48-92703E972A51}" type="presParOf" srcId="{D94DFFD9-0FC7-4E29-9960-C91D6454B5C2}" destId="{C3784CB3-67D9-431D-AADE-1531E26BD368}" srcOrd="9" destOrd="0" presId="urn:microsoft.com/office/officeart/2005/8/layout/vProcess5"/>
    <dgm:cxn modelId="{9F357959-1905-4F2A-A69B-A872E530E2A0}" type="presParOf" srcId="{D94DFFD9-0FC7-4E29-9960-C91D6454B5C2}" destId="{97FEBDBA-E802-4520-8656-8C64F763010C}" srcOrd="10" destOrd="0" presId="urn:microsoft.com/office/officeart/2005/8/layout/vProcess5"/>
    <dgm:cxn modelId="{C4467A25-046C-4AAF-A313-0FF235FBADAB}" type="presParOf" srcId="{D94DFFD9-0FC7-4E29-9960-C91D6454B5C2}" destId="{3445446E-D583-4B90-9195-A969ACA1B40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42C4B-1C01-41D9-8F5D-29AF7FC470EF}">
      <dsp:nvSpPr>
        <dsp:cNvPr id="0" name=""/>
        <dsp:cNvSpPr/>
      </dsp:nvSpPr>
      <dsp:spPr>
        <a:xfrm>
          <a:off x="0" y="0"/>
          <a:ext cx="8737943" cy="10966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l-GR" sz="1300" b="0" kern="1200" baseline="0"/>
            <a:t>Ο μοναχισμός είναι η δόξα και το καύχημα της εκκλησίας μιας και αξιολογήθηκε η σπουδαιότητα του ορθόδοξου μοναχισμού και των γνήσιων εκφραστών του πνεύματος μέσα από αυτήν.</a:t>
          </a:r>
          <a:endParaRPr lang="en-US" sz="1300" kern="1200"/>
        </a:p>
      </dsp:txBody>
      <dsp:txXfrm>
        <a:off x="32119" y="32119"/>
        <a:ext cx="7461925" cy="1032395"/>
      </dsp:txXfrm>
    </dsp:sp>
    <dsp:sp modelId="{8D4EC604-9520-496C-AE15-65012B15E4F0}">
      <dsp:nvSpPr>
        <dsp:cNvPr id="0" name=""/>
        <dsp:cNvSpPr/>
      </dsp:nvSpPr>
      <dsp:spPr>
        <a:xfrm>
          <a:off x="731802" y="1296021"/>
          <a:ext cx="8737943" cy="10966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l-GR" sz="1300" b="0" kern="1200" baseline="0"/>
            <a:t>Διατηρεί ακέραια την μέθοδο θεραπείας και θεώσεως (η διαδικασία μετασχηματισμού που έχει ως στόχο την ομοιότητα ή ένωση με τον Θεό) </a:t>
          </a:r>
          <a:endParaRPr lang="en-US" sz="1300" kern="1200"/>
        </a:p>
      </dsp:txBody>
      <dsp:txXfrm>
        <a:off x="763921" y="1328140"/>
        <a:ext cx="7229090" cy="1032395"/>
      </dsp:txXfrm>
    </dsp:sp>
    <dsp:sp modelId="{0B436CCD-4B2B-4CAF-ABC8-861A7AD1C716}">
      <dsp:nvSpPr>
        <dsp:cNvPr id="0" name=""/>
        <dsp:cNvSpPr/>
      </dsp:nvSpPr>
      <dsp:spPr>
        <a:xfrm>
          <a:off x="1452683" y="2592042"/>
          <a:ext cx="8737943" cy="109663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l-GR" sz="1300" b="0" kern="1200" baseline="0"/>
            <a:t>Αιρεί με αυταπάρνηση τον σταυρό της δογματικής ακρίβειας</a:t>
          </a:r>
          <a:endParaRPr lang="en-US" sz="1300" kern="1200"/>
        </a:p>
      </dsp:txBody>
      <dsp:txXfrm>
        <a:off x="1484802" y="2624161"/>
        <a:ext cx="7240013" cy="1032395"/>
      </dsp:txXfrm>
    </dsp:sp>
    <dsp:sp modelId="{3645627F-7F6B-4225-A8B1-C1B236399F70}">
      <dsp:nvSpPr>
        <dsp:cNvPr id="0" name=""/>
        <dsp:cNvSpPr/>
      </dsp:nvSpPr>
      <dsp:spPr>
        <a:xfrm>
          <a:off x="2184485" y="3888063"/>
          <a:ext cx="8737943" cy="10966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l-GR" sz="1300" b="0" kern="1200" baseline="0"/>
            <a:t>Οι μοναχοί προσεύχονται αδιαλείπτως για την σωτηρία όλων των ανθρώπων παρά την δρυμίτατη κριτική τους</a:t>
          </a:r>
          <a:endParaRPr lang="en-US" sz="1300" kern="1200"/>
        </a:p>
      </dsp:txBody>
      <dsp:txXfrm>
        <a:off x="2216604" y="3920182"/>
        <a:ext cx="7229090" cy="1032395"/>
      </dsp:txXfrm>
    </dsp:sp>
    <dsp:sp modelId="{DEA8D590-5732-45C6-A29B-04DB54AA0727}">
      <dsp:nvSpPr>
        <dsp:cNvPr id="0" name=""/>
        <dsp:cNvSpPr/>
      </dsp:nvSpPr>
      <dsp:spPr>
        <a:xfrm>
          <a:off x="8025131" y="839921"/>
          <a:ext cx="712811" cy="71281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185513" y="839921"/>
        <a:ext cx="392047" cy="536390"/>
      </dsp:txXfrm>
    </dsp:sp>
    <dsp:sp modelId="{F6ED1933-7F1C-4971-9A4D-2F5A17A93050}">
      <dsp:nvSpPr>
        <dsp:cNvPr id="0" name=""/>
        <dsp:cNvSpPr/>
      </dsp:nvSpPr>
      <dsp:spPr>
        <a:xfrm>
          <a:off x="8756934" y="2135942"/>
          <a:ext cx="712811" cy="71281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917316" y="2135942"/>
        <a:ext cx="392047" cy="536390"/>
      </dsp:txXfrm>
    </dsp:sp>
    <dsp:sp modelId="{507ED737-74F2-4647-BE9A-6ADC3E80BA2C}">
      <dsp:nvSpPr>
        <dsp:cNvPr id="0" name=""/>
        <dsp:cNvSpPr/>
      </dsp:nvSpPr>
      <dsp:spPr>
        <a:xfrm>
          <a:off x="9477814" y="3431963"/>
          <a:ext cx="712811" cy="71281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638196" y="3431963"/>
        <a:ext cx="392047" cy="53639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4/24/2023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351829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4/24/2023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4385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4/24/2023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34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4/24/2023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31689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4/24/2023</a:t>
            </a:fld>
            <a:endParaRPr lang="en-US" dirty="0"/>
          </a:p>
        </p:txBody>
      </p:sp>
    </p:spTree>
    <p:extLst>
      <p:ext uri="{BB962C8B-B14F-4D97-AF65-F5344CB8AC3E}">
        <p14:creationId xmlns:p14="http://schemas.microsoft.com/office/powerpoint/2010/main" val="320928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4/24/2023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5856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4/24/2023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9349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4/24/2023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3488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4/24/2023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066021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4/24/2023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167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4/24/2023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1734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4/24/2023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50875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emptousia.gr/2020/01/i-monachiki-zoi-diktis-telioseos/" TargetMode="External"/><Relationship Id="rId2" Type="http://schemas.openxmlformats.org/officeDocument/2006/relationships/hyperlink" Target="https://www.impantokratoros.gr/14726ACB.el.aspx" TargetMode="External"/><Relationship Id="rId1" Type="http://schemas.openxmlformats.org/officeDocument/2006/relationships/slideLayout" Target="../slideLayouts/slideLayout2.xml"/><Relationship Id="rId4" Type="http://schemas.openxmlformats.org/officeDocument/2006/relationships/hyperlink" Target="https://el.wikipedia.org/wiki/%CE%98%CE%AD%CF%89%CF%83%CE%B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97ACB619-0A09-4C51-8BA5-9BDECE7E4C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3" name="Freeform: Shape 9">
            <a:extLst>
              <a:ext uri="{FF2B5EF4-FFF2-40B4-BE49-F238E27FC236}">
                <a16:creationId xmlns:a16="http://schemas.microsoft.com/office/drawing/2014/main" id="{C44D3CAF-8753-4313-AA2D-F75CAC4DD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9" name="Freeform: Shape 11">
            <a:extLst>
              <a:ext uri="{FF2B5EF4-FFF2-40B4-BE49-F238E27FC236}">
                <a16:creationId xmlns:a16="http://schemas.microsoft.com/office/drawing/2014/main" id="{8D4A9DCA-CD08-4326-A478-9ABDAC6904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FEB24D6D-151C-47FB-8FFE-984F0743DC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30" name="Freeform: Shape 15">
            <a:extLst>
              <a:ext uri="{FF2B5EF4-FFF2-40B4-BE49-F238E27FC236}">
                <a16:creationId xmlns:a16="http://schemas.microsoft.com/office/drawing/2014/main" id="{EB85EDFA-C3E9-456D-B330-A7119BFB2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8" name="Freeform: Shape 17">
            <a:extLst>
              <a:ext uri="{FF2B5EF4-FFF2-40B4-BE49-F238E27FC236}">
                <a16:creationId xmlns:a16="http://schemas.microsoft.com/office/drawing/2014/main" id="{B516F90C-A3AC-46E0-8029-8C20BB17A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84496"/>
            <a:ext cx="4293360"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0" name="Freeform: Shape 19">
            <a:extLst>
              <a:ext uri="{FF2B5EF4-FFF2-40B4-BE49-F238E27FC236}">
                <a16:creationId xmlns:a16="http://schemas.microsoft.com/office/drawing/2014/main" id="{1CFD6E36-333B-4520-8313-396CCE682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355238"/>
            <a:ext cx="4381339"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D0525857-3EAD-4969-9196-A890F8DE6C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55284"/>
            <a:ext cx="3807666"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24" name="Group 23">
            <a:extLst>
              <a:ext uri="{FF2B5EF4-FFF2-40B4-BE49-F238E27FC236}">
                <a16:creationId xmlns:a16="http://schemas.microsoft.com/office/drawing/2014/main" id="{5EA385DF-E58A-4933-89FF-3F93F8CAEE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22942" y="0"/>
            <a:ext cx="4069058" cy="3547008"/>
            <a:chOff x="8122942" y="0"/>
            <a:chExt cx="4069058" cy="3547008"/>
          </a:xfrm>
        </p:grpSpPr>
        <p:sp>
          <p:nvSpPr>
            <p:cNvPr id="25" name="Freeform: Shape 24">
              <a:extLst>
                <a:ext uri="{FF2B5EF4-FFF2-40B4-BE49-F238E27FC236}">
                  <a16:creationId xmlns:a16="http://schemas.microsoft.com/office/drawing/2014/main" id="{5EFF1FDE-82B1-467C-9F5C-8492F4107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26" name="Freeform: Shape 25">
              <a:extLst>
                <a:ext uri="{FF2B5EF4-FFF2-40B4-BE49-F238E27FC236}">
                  <a16:creationId xmlns:a16="http://schemas.microsoft.com/office/drawing/2014/main" id="{68B73C1E-EDFD-431F-8713-8E7A48E291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75B7DBD8-99BB-42EA-9292-033600CE09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2A25BC3F-79D7-496B-9CAD-9BC4909541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Τίτλος 1"/>
          <p:cNvSpPr>
            <a:spLocks noGrp="1"/>
          </p:cNvSpPr>
          <p:nvPr>
            <p:ph type="ctrTitle"/>
          </p:nvPr>
        </p:nvSpPr>
        <p:spPr>
          <a:xfrm>
            <a:off x="4654295" y="3543626"/>
            <a:ext cx="7060135" cy="1807759"/>
          </a:xfrm>
        </p:spPr>
        <p:txBody>
          <a:bodyPr>
            <a:normAutofit/>
          </a:bodyPr>
          <a:lstStyle/>
          <a:p>
            <a:r>
              <a:rPr lang="el-GR" dirty="0" err="1">
                <a:cs typeface="Calibri Light"/>
              </a:rPr>
              <a:t>Moναχισμός</a:t>
            </a:r>
          </a:p>
        </p:txBody>
      </p:sp>
      <p:sp>
        <p:nvSpPr>
          <p:cNvPr id="3" name="Υπότιτλος 2"/>
          <p:cNvSpPr>
            <a:spLocks noGrp="1"/>
          </p:cNvSpPr>
          <p:nvPr>
            <p:ph type="subTitle" idx="1"/>
          </p:nvPr>
        </p:nvSpPr>
        <p:spPr>
          <a:xfrm>
            <a:off x="4662312" y="5351387"/>
            <a:ext cx="7052117" cy="819101"/>
          </a:xfrm>
        </p:spPr>
        <p:txBody>
          <a:bodyPr vert="horz" lIns="91440" tIns="45720" rIns="91440" bIns="45720" rtlCol="0" anchor="t">
            <a:normAutofit fontScale="70000" lnSpcReduction="20000"/>
          </a:bodyPr>
          <a:lstStyle/>
          <a:p>
            <a:r>
              <a:rPr lang="el-GR" dirty="0">
                <a:cs typeface="Calibri"/>
              </a:rPr>
              <a:t>Ναταλία Παππά</a:t>
            </a:r>
          </a:p>
          <a:p>
            <a:r>
              <a:rPr lang="el-GR" dirty="0">
                <a:ea typeface="Meiryo"/>
              </a:rPr>
              <a:t>Ειρήνη </a:t>
            </a:r>
            <a:r>
              <a:rPr lang="el-GR" dirty="0" err="1">
                <a:ea typeface="Meiryo"/>
              </a:rPr>
              <a:t>Σούγια</a:t>
            </a:r>
            <a:r>
              <a:rPr lang="el-GR" dirty="0">
                <a:ea typeface="Meiryo"/>
              </a:rPr>
              <a:t> </a:t>
            </a:r>
          </a:p>
        </p:txBody>
      </p:sp>
    </p:spTree>
    <p:extLst>
      <p:ext uri="{BB962C8B-B14F-4D97-AF65-F5344CB8AC3E}">
        <p14:creationId xmlns:p14="http://schemas.microsoft.com/office/powerpoint/2010/main" val="2325122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3B4D24-F4A8-4141-A20A-E0575D199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nvGrpSpPr>
          <p:cNvPr id="12" name="Group 11">
            <a:extLst>
              <a:ext uri="{FF2B5EF4-FFF2-40B4-BE49-F238E27FC236}">
                <a16:creationId xmlns:a16="http://schemas.microsoft.com/office/drawing/2014/main" id="{6CCEEF8A-4A3A-4B35-AA57-D804767F5A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0"/>
            <a:ext cx="12191696" cy="6170490"/>
            <a:chOff x="-2" y="0"/>
            <a:chExt cx="12191696" cy="6170490"/>
          </a:xfrm>
        </p:grpSpPr>
        <p:sp>
          <p:nvSpPr>
            <p:cNvPr id="13" name="Freeform: Shape 12">
              <a:extLst>
                <a:ext uri="{FF2B5EF4-FFF2-40B4-BE49-F238E27FC236}">
                  <a16:creationId xmlns:a16="http://schemas.microsoft.com/office/drawing/2014/main" id="{55A741C2-AB82-4BF5-9324-5D0B56A3D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CD46807-BF17-4E5D-90A8-A062604C0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823926DB-76C8-474A-B5FB-F43C59E33F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3C1F5347-E00A-4E12-AC11-18E0B1AF2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247015" y="-1314429"/>
              <a:ext cx="1697663" cy="12191695"/>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sp>
        <p:nvSpPr>
          <p:cNvPr id="3" name="Θέση περιεχομένου 2">
            <a:extLst>
              <a:ext uri="{FF2B5EF4-FFF2-40B4-BE49-F238E27FC236}">
                <a16:creationId xmlns:a16="http://schemas.microsoft.com/office/drawing/2014/main" id="{14F76A96-B497-1268-AE88-B24CFE97D1E6}"/>
              </a:ext>
            </a:extLst>
          </p:cNvPr>
          <p:cNvSpPr>
            <a:spLocks noGrp="1"/>
          </p:cNvSpPr>
          <p:nvPr>
            <p:ph idx="1"/>
          </p:nvPr>
        </p:nvSpPr>
        <p:spPr>
          <a:xfrm>
            <a:off x="839329" y="447904"/>
            <a:ext cx="10800867" cy="5722500"/>
          </a:xfrm>
        </p:spPr>
        <p:txBody>
          <a:bodyPr vert="horz" lIns="109728" tIns="109728" rIns="109728" bIns="91440" rtlCol="0" anchor="t">
            <a:normAutofit/>
          </a:bodyPr>
          <a:lstStyle/>
          <a:p>
            <a:pPr>
              <a:lnSpc>
                <a:spcPct val="130000"/>
              </a:lnSpc>
            </a:pPr>
            <a:r>
              <a:rPr lang="el-GR" sz="2000" dirty="0">
                <a:ea typeface="Meiryo"/>
              </a:rPr>
              <a:t>Ο μοναχισμός αποτελεί ένας από τους πανάρχαιους εκκλησιαστικούς θεσμούς ο οποίος με τον καιρό υπέστη αλλαγές και εξελίξεις στην οργάνωσή του. Κατά τους 3 πρώτους αιώνες της Εκκλησίας οι Χριστιανοί έφευγαν για να επιδοθούν στην άσκηση και προσευχή χωρίς καμία ενόχληση από τους κοσμικούς θορύβους και έτσι έχουμε την ανάπτυξη του μοναχισμού. Χαρακτηρίστηκε ως κίνημα διαμαρτυρίας προς το κοσμικό φρόνημα που άρχισε να εισβάλλει την Εκκλησία μετά τον Χριστιανισμό ως επίσημη θρησκεία. Αναφορικά με τις βασικές αρχές του, Ο Μέγας Βασίλειος όρισε ως προϋποθέσεις την υπακοή, την εγκράτεια και την ακτημοσύνη καθώς </a:t>
            </a:r>
            <a:r>
              <a:rPr lang="el-GR" sz="2000" err="1">
                <a:ea typeface="Meiryo"/>
              </a:rPr>
              <a:t>ταυτχρόνα</a:t>
            </a:r>
            <a:r>
              <a:rPr lang="el-GR" sz="2000" dirty="0">
                <a:ea typeface="Meiryo"/>
              </a:rPr>
              <a:t> παρακινούσε τα μοναστήρια να φροντίζουν τους ασθενείς και τους φτωχούς, ιδρύοντας νοσοκομεία και ορφανοτροφεία</a:t>
            </a:r>
            <a:r>
              <a:rPr lang="el-GR" sz="1600" dirty="0">
                <a:ea typeface="Meiryo"/>
              </a:rPr>
              <a:t> </a:t>
            </a:r>
          </a:p>
        </p:txBody>
      </p:sp>
      <p:sp>
        <p:nvSpPr>
          <p:cNvPr id="5" name="Τίτλος 1">
            <a:extLst>
              <a:ext uri="{FF2B5EF4-FFF2-40B4-BE49-F238E27FC236}">
                <a16:creationId xmlns:a16="http://schemas.microsoft.com/office/drawing/2014/main" id="{22A220A8-C885-7F9B-A62A-AAA854F02C3F}"/>
              </a:ext>
            </a:extLst>
          </p:cNvPr>
          <p:cNvSpPr txBox="1">
            <a:spLocks/>
          </p:cNvSpPr>
          <p:nvPr/>
        </p:nvSpPr>
        <p:spPr>
          <a:xfrm>
            <a:off x="1827521" y="188368"/>
            <a:ext cx="8829941" cy="1807759"/>
          </a:xfrm>
          <a:prstGeom prst="rect">
            <a:avLst/>
          </a:prstGeom>
        </p:spPr>
        <p:txBody>
          <a:bodyPr vert="horz" lIns="109728" tIns="109728" rIns="109728" bIns="91440" rtlCol="0" anchor="b">
            <a:normAutofit/>
          </a:bodyPr>
          <a:lst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a:lstStyle>
          <a:p>
            <a:pPr>
              <a:spcAft>
                <a:spcPts val="600"/>
              </a:spcAft>
            </a:pPr>
            <a:r>
              <a:rPr lang="el-GR" dirty="0">
                <a:cs typeface="Calibri Light"/>
              </a:rPr>
              <a:t>                  </a:t>
            </a:r>
            <a:endParaRPr lang="el-GR">
              <a:ea typeface="Meiryo"/>
              <a:cs typeface="Calibri Light"/>
            </a:endParaRPr>
          </a:p>
        </p:txBody>
      </p:sp>
    </p:spTree>
    <p:extLst>
      <p:ext uri="{BB962C8B-B14F-4D97-AF65-F5344CB8AC3E}">
        <p14:creationId xmlns:p14="http://schemas.microsoft.com/office/powerpoint/2010/main" val="35303425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7FC6A8B-34F9-40FB-AA2D-E34168F528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2" name="Freeform: Shape 21">
            <a:extLst>
              <a:ext uri="{FF2B5EF4-FFF2-40B4-BE49-F238E27FC236}">
                <a16:creationId xmlns:a16="http://schemas.microsoft.com/office/drawing/2014/main" id="{1EC86DB4-572A-4F71-AF8A-2395B4CA7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756583"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1BA53A4-C4B7-4189-9FC1-6350B1AB5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341199"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6" name="Freeform: Shape 25">
            <a:extLst>
              <a:ext uri="{FF2B5EF4-FFF2-40B4-BE49-F238E27FC236}">
                <a16:creationId xmlns:a16="http://schemas.microsoft.com/office/drawing/2014/main" id="{5558AD6E-B070-4640-AA07-87E208983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552928"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8" name="Freeform: Shape 27">
            <a:extLst>
              <a:ext uri="{FF2B5EF4-FFF2-40B4-BE49-F238E27FC236}">
                <a16:creationId xmlns:a16="http://schemas.microsoft.com/office/drawing/2014/main" id="{36ACFB69-D148-449E-AC5A-C55AA20A7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88858" y="0"/>
            <a:ext cx="1461546" cy="6858000"/>
          </a:xfrm>
          <a:custGeom>
            <a:avLst/>
            <a:gdLst>
              <a:gd name="connsiteX0" fmla="*/ 107940 w 1461546"/>
              <a:gd name="connsiteY0" fmla="*/ 6858000 h 6858000"/>
              <a:gd name="connsiteX1" fmla="*/ 91317 w 1461546"/>
              <a:gd name="connsiteY1" fmla="*/ 6858000 h 6858000"/>
              <a:gd name="connsiteX2" fmla="*/ 392141 w 1461546"/>
              <a:gd name="connsiteY2" fmla="*/ 6542447 h 6858000"/>
              <a:gd name="connsiteX3" fmla="*/ 1444924 w 1461546"/>
              <a:gd name="connsiteY3" fmla="*/ 4079318 h 6858000"/>
              <a:gd name="connsiteX4" fmla="*/ 19696 w 1461546"/>
              <a:gd name="connsiteY4" fmla="*/ 16892 h 6858000"/>
              <a:gd name="connsiteX5" fmla="*/ 0 w 1461546"/>
              <a:gd name="connsiteY5" fmla="*/ 0 h 6858000"/>
              <a:gd name="connsiteX6" fmla="*/ 16622 w 1461546"/>
              <a:gd name="connsiteY6" fmla="*/ 0 h 6858000"/>
              <a:gd name="connsiteX7" fmla="*/ 36319 w 1461546"/>
              <a:gd name="connsiteY7" fmla="*/ 16892 h 6858000"/>
              <a:gd name="connsiteX8" fmla="*/ 1461546 w 1461546"/>
              <a:gd name="connsiteY8" fmla="*/ 4079318 h 6858000"/>
              <a:gd name="connsiteX9" fmla="*/ 408763 w 1461546"/>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1546" h="6858000">
                <a:moveTo>
                  <a:pt x="107940" y="6858000"/>
                </a:moveTo>
                <a:lnTo>
                  <a:pt x="91317" y="6858000"/>
                </a:lnTo>
                <a:lnTo>
                  <a:pt x="392141" y="6542447"/>
                </a:lnTo>
                <a:cubicBezTo>
                  <a:pt x="979841" y="5903717"/>
                  <a:pt x="1444924" y="5217633"/>
                  <a:pt x="1444924" y="4079318"/>
                </a:cubicBezTo>
                <a:cubicBezTo>
                  <a:pt x="1444924" y="2357705"/>
                  <a:pt x="934146" y="850004"/>
                  <a:pt x="19696" y="16892"/>
                </a:cubicBezTo>
                <a:lnTo>
                  <a:pt x="0" y="0"/>
                </a:lnTo>
                <a:lnTo>
                  <a:pt x="16622" y="0"/>
                </a:lnTo>
                <a:lnTo>
                  <a:pt x="36319" y="16892"/>
                </a:lnTo>
                <a:cubicBezTo>
                  <a:pt x="950768" y="850004"/>
                  <a:pt x="1461546" y="2357705"/>
                  <a:pt x="1461546" y="4079318"/>
                </a:cubicBezTo>
                <a:cubicBezTo>
                  <a:pt x="1461546" y="5217633"/>
                  <a:pt x="996464" y="5903717"/>
                  <a:pt x="408763" y="654244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aphicFrame>
        <p:nvGraphicFramePr>
          <p:cNvPr id="16" name="Θέση περιεχομένου 2">
            <a:extLst>
              <a:ext uri="{FF2B5EF4-FFF2-40B4-BE49-F238E27FC236}">
                <a16:creationId xmlns:a16="http://schemas.microsoft.com/office/drawing/2014/main" id="{42B528BC-A1A9-6AC5-7B9A-131085BC63C5}"/>
              </a:ext>
            </a:extLst>
          </p:cNvPr>
          <p:cNvGraphicFramePr>
            <a:graphicFrameLocks noGrp="1"/>
          </p:cNvGraphicFramePr>
          <p:nvPr>
            <p:ph idx="1"/>
            <p:extLst>
              <p:ext uri="{D42A27DB-BD31-4B8C-83A1-F6EECF244321}">
                <p14:modId xmlns:p14="http://schemas.microsoft.com/office/powerpoint/2010/main" val="895581950"/>
              </p:ext>
            </p:extLst>
          </p:nvPr>
        </p:nvGraphicFramePr>
        <p:xfrm>
          <a:off x="751021" y="1047086"/>
          <a:ext cx="10922429" cy="4984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68083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AC14302F-E955-47D0-A56B-D1D1A6953B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3" y="-9274"/>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nvGrpSpPr>
          <p:cNvPr id="26" name="Group 9">
            <a:extLst>
              <a:ext uri="{FF2B5EF4-FFF2-40B4-BE49-F238E27FC236}">
                <a16:creationId xmlns:a16="http://schemas.microsoft.com/office/drawing/2014/main" id="{572E366A-B6DD-4F06-A42A-FF634FDE1B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8839" y="970769"/>
            <a:ext cx="4936895" cy="4669465"/>
            <a:chOff x="648839" y="970769"/>
            <a:chExt cx="4936895" cy="4669465"/>
          </a:xfrm>
        </p:grpSpPr>
        <p:sp>
          <p:nvSpPr>
            <p:cNvPr id="11" name="Freeform: Shape 10">
              <a:extLst>
                <a:ext uri="{FF2B5EF4-FFF2-40B4-BE49-F238E27FC236}">
                  <a16:creationId xmlns:a16="http://schemas.microsoft.com/office/drawing/2014/main" id="{6750E550-BE93-4743-8659-1531F86CB6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43803" y="1124162"/>
              <a:ext cx="4691485" cy="434218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BE626DC7-F0FE-49A7-AA4C-A8DB1F7EB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864592" y="1290468"/>
              <a:ext cx="4389795" cy="407467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1EBB781F-78E5-4C66-811C-9FF8B5D50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1300000" flipH="1">
              <a:off x="648839" y="970769"/>
              <a:ext cx="4936895" cy="4669465"/>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Τίτλος 1">
            <a:extLst>
              <a:ext uri="{FF2B5EF4-FFF2-40B4-BE49-F238E27FC236}">
                <a16:creationId xmlns:a16="http://schemas.microsoft.com/office/drawing/2014/main" id="{C261F67E-E1CD-1099-E5FF-3F6D65378BED}"/>
              </a:ext>
            </a:extLst>
          </p:cNvPr>
          <p:cNvSpPr>
            <a:spLocks noGrp="1"/>
          </p:cNvSpPr>
          <p:nvPr>
            <p:ph type="title"/>
          </p:nvPr>
        </p:nvSpPr>
        <p:spPr>
          <a:xfrm>
            <a:off x="1412543" y="1833229"/>
            <a:ext cx="3577022" cy="2934031"/>
          </a:xfrm>
        </p:spPr>
        <p:txBody>
          <a:bodyPr anchor="ctr">
            <a:normAutofit/>
          </a:bodyPr>
          <a:lstStyle/>
          <a:p>
            <a:endParaRPr lang="el-GR">
              <a:ea typeface="Meiryo"/>
            </a:endParaRPr>
          </a:p>
        </p:txBody>
      </p:sp>
      <p:sp>
        <p:nvSpPr>
          <p:cNvPr id="3" name="Θέση περιεχομένου 2">
            <a:extLst>
              <a:ext uri="{FF2B5EF4-FFF2-40B4-BE49-F238E27FC236}">
                <a16:creationId xmlns:a16="http://schemas.microsoft.com/office/drawing/2014/main" id="{EFB3C308-62B1-866E-F899-C3DA6AD3D15A}"/>
              </a:ext>
            </a:extLst>
          </p:cNvPr>
          <p:cNvSpPr>
            <a:spLocks noGrp="1"/>
          </p:cNvSpPr>
          <p:nvPr>
            <p:ph idx="1"/>
          </p:nvPr>
        </p:nvSpPr>
        <p:spPr>
          <a:xfrm>
            <a:off x="5787033" y="-13113"/>
            <a:ext cx="5870188" cy="6254724"/>
          </a:xfrm>
        </p:spPr>
        <p:txBody>
          <a:bodyPr anchor="ctr">
            <a:normAutofit/>
          </a:bodyPr>
          <a:lstStyle/>
          <a:p>
            <a:r>
              <a:rPr lang="el-GR" dirty="0">
                <a:ea typeface="Meiryo"/>
              </a:rPr>
              <a:t>Η αφοσίωση των αναχωρητών-ερημιτών στην προσευχή και στην ευκαιρία για μία αυθεντική χριστιανική ζωή ήταν η αρχή και η γέννηση του μοναχισμού. Παρουσιάστηκε λοιπόν μία νέα και ιδιαίτερη μορφή ζωής, ωστόσο αυτό δεν σημαίνει ότι δημιουργήθηκε μία νέα ηθική. Η χριστιανική ζωή είναι κοινή για όλους και δεν διαφοροποιείται σύμφωνα </a:t>
            </a:r>
            <a:r>
              <a:rPr lang="el-GR" dirty="0" err="1">
                <a:ea typeface="Meiryo"/>
              </a:rPr>
              <a:t>μς</a:t>
            </a:r>
            <a:r>
              <a:rPr lang="el-GR" dirty="0">
                <a:ea typeface="Meiryo"/>
              </a:rPr>
              <a:t> τους κοσμικούς ή τους μοναχούς</a:t>
            </a:r>
            <a:endParaRPr lang="el-GR" dirty="0"/>
          </a:p>
        </p:txBody>
      </p:sp>
    </p:spTree>
    <p:extLst>
      <p:ext uri="{BB962C8B-B14F-4D97-AF65-F5344CB8AC3E}">
        <p14:creationId xmlns:p14="http://schemas.microsoft.com/office/powerpoint/2010/main" val="175859610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788AF8-AA14-D888-A488-A0B417EEDFA3}"/>
              </a:ext>
            </a:extLst>
          </p:cNvPr>
          <p:cNvSpPr>
            <a:spLocks noGrp="1"/>
          </p:cNvSpPr>
          <p:nvPr>
            <p:ph type="title"/>
          </p:nvPr>
        </p:nvSpPr>
        <p:spPr/>
        <p:txBody>
          <a:bodyPr/>
          <a:lstStyle/>
          <a:p>
            <a:r>
              <a:rPr lang="el-GR" dirty="0">
                <a:ea typeface="Meiryo"/>
              </a:rPr>
              <a:t>Βιβλιογραφία</a:t>
            </a:r>
          </a:p>
        </p:txBody>
      </p:sp>
      <p:sp>
        <p:nvSpPr>
          <p:cNvPr id="3" name="Θέση περιεχομένου 2">
            <a:extLst>
              <a:ext uri="{FF2B5EF4-FFF2-40B4-BE49-F238E27FC236}">
                <a16:creationId xmlns:a16="http://schemas.microsoft.com/office/drawing/2014/main" id="{A346196B-E831-5715-0C66-155A8D7A6E9F}"/>
              </a:ext>
            </a:extLst>
          </p:cNvPr>
          <p:cNvSpPr>
            <a:spLocks noGrp="1"/>
          </p:cNvSpPr>
          <p:nvPr>
            <p:ph idx="1"/>
          </p:nvPr>
        </p:nvSpPr>
        <p:spPr/>
        <p:txBody>
          <a:bodyPr vert="horz" lIns="109728" tIns="109728" rIns="109728" bIns="91440" rtlCol="0" anchor="t">
            <a:normAutofit/>
          </a:bodyPr>
          <a:lstStyle/>
          <a:p>
            <a:r>
              <a:rPr lang="el-GR" dirty="0">
                <a:ea typeface="Meiryo"/>
                <a:hlinkClick r:id="rId2"/>
              </a:rPr>
              <a:t>https://www.impantokratoros.gr/14726ACB.el.aspx</a:t>
            </a:r>
            <a:endParaRPr lang="el-GR">
              <a:ea typeface="Meiryo"/>
            </a:endParaRPr>
          </a:p>
          <a:p>
            <a:r>
              <a:rPr lang="el-GR" dirty="0">
                <a:ea typeface="Meiryo"/>
                <a:hlinkClick r:id="rId3"/>
              </a:rPr>
              <a:t>https://www.pemptousia.gr/2020/01/i-monachiki-zoi-diktis-telioseos/</a:t>
            </a:r>
            <a:endParaRPr lang="el-GR">
              <a:ea typeface="Meiryo"/>
            </a:endParaRPr>
          </a:p>
          <a:p>
            <a:r>
              <a:rPr lang="el-GR" dirty="0">
                <a:ea typeface="Meiryo"/>
                <a:hlinkClick r:id="rId4"/>
              </a:rPr>
              <a:t>https://el.wikipedia.org/wiki/%CE%98%CE%AD%CF%89%CF%83%CE%B7</a:t>
            </a:r>
            <a:endParaRPr lang="el-GR">
              <a:ea typeface="Meiryo"/>
            </a:endParaRPr>
          </a:p>
          <a:p>
            <a:endParaRPr lang="el-GR" dirty="0">
              <a:ea typeface="Meiryo"/>
            </a:endParaRPr>
          </a:p>
        </p:txBody>
      </p:sp>
    </p:spTree>
    <p:extLst>
      <p:ext uri="{BB962C8B-B14F-4D97-AF65-F5344CB8AC3E}">
        <p14:creationId xmlns:p14="http://schemas.microsoft.com/office/powerpoint/2010/main" val="28403250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SketchLinesVTI</vt:lpstr>
      <vt:lpstr>Moναχισμός</vt:lpstr>
      <vt:lpstr>Παρουσίαση του PowerPoint</vt:lpstr>
      <vt:lpstr>Παρουσίαση του PowerPoint</vt:lpstr>
      <vt:lpstr>Παρουσίαση του PowerPoint</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277</cp:revision>
  <dcterms:created xsi:type="dcterms:W3CDTF">2023-04-22T15:01:58Z</dcterms:created>
  <dcterms:modified xsi:type="dcterms:W3CDTF">2023-04-24T18:24:46Z</dcterms:modified>
</cp:coreProperties>
</file>