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CD7B4E0-DE89-4A0B-BA12-F42C4DF4F752}" type="datetimeFigureOut">
              <a:rPr lang="el-GR" smtClean="0"/>
              <a:t>24/4/2023</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A63FEF92-71F3-4988-80F3-DFF7C758AC6B}" type="slidenum">
              <a:rPr lang="el-GR" smtClean="0"/>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D7B4E0-DE89-4A0B-BA12-F42C4DF4F752}"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D7B4E0-DE89-4A0B-BA12-F42C4DF4F752}"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D7B4E0-DE89-4A0B-BA12-F42C4DF4F752}"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D7B4E0-DE89-4A0B-BA12-F42C4DF4F752}"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A63FEF92-71F3-4988-80F3-DFF7C758AC6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D7B4E0-DE89-4A0B-BA12-F42C4DF4F752}"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D7B4E0-DE89-4A0B-BA12-F42C4DF4F752}" type="datetimeFigureOut">
              <a:rPr lang="el-GR" smtClean="0"/>
              <a:t>24/4/2023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D7B4E0-DE89-4A0B-BA12-F42C4DF4F752}" type="datetimeFigureOut">
              <a:rPr lang="el-GR" smtClean="0"/>
              <a:t>24/4/2023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7B4E0-DE89-4A0B-BA12-F42C4DF4F752}" type="datetimeFigureOut">
              <a:rPr lang="el-GR" smtClean="0"/>
              <a:t>24/4/2023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D7B4E0-DE89-4A0B-BA12-F42C4DF4F752}"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D7B4E0-DE89-4A0B-BA12-F42C4DF4F752}"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3FEF92-71F3-4988-80F3-DFF7C758AC6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CD7B4E0-DE89-4A0B-BA12-F42C4DF4F752}" type="datetimeFigureOut">
              <a:rPr lang="el-GR" smtClean="0"/>
              <a:t>24/4/2023</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3FEF92-71F3-4988-80F3-DFF7C758AC6B}"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64704"/>
            <a:ext cx="8398442" cy="2435696"/>
          </a:xfrm>
        </p:spPr>
        <p:txBody>
          <a:bodyPr>
            <a:normAutofit/>
          </a:bodyPr>
          <a:lstStyle/>
          <a:p>
            <a:pPr algn="r"/>
            <a:r>
              <a:rPr lang="el-GR" sz="3600" dirty="0" smtClean="0"/>
              <a:t>εξι σκεπτομενα καπελα</a:t>
            </a:r>
            <a:br>
              <a:rPr lang="el-GR" sz="3600" dirty="0" smtClean="0"/>
            </a:br>
            <a:r>
              <a:rPr lang="el-GR" sz="3600" dirty="0" smtClean="0"/>
              <a:t>εργαΣΙΑ Β΄ΤΕΤΡΑΜΗΝΟΥ</a:t>
            </a:r>
            <a:br>
              <a:rPr lang="el-GR" sz="3600" dirty="0" smtClean="0"/>
            </a:br>
            <a:r>
              <a:rPr lang="el-GR" sz="3600" dirty="0" smtClean="0"/>
              <a:t>ΑΓΓΕΛΙΚΗ ΚΟΥΤΣΟΥΚΟΥ </a:t>
            </a:r>
            <a:br>
              <a:rPr lang="el-GR" sz="3600" dirty="0" smtClean="0"/>
            </a:br>
            <a:r>
              <a:rPr lang="el-GR" sz="3600" dirty="0" smtClean="0"/>
              <a:t>ΑΓΓΕΛΟΣ ΠΑΠΑΖΟΓΛΟΥ</a:t>
            </a:r>
          </a:p>
        </p:txBody>
      </p:sp>
      <p:sp>
        <p:nvSpPr>
          <p:cNvPr id="3" name="Subtitle 2"/>
          <p:cNvSpPr>
            <a:spLocks noGrp="1"/>
          </p:cNvSpPr>
          <p:nvPr>
            <p:ph type="subTitle" idx="1"/>
          </p:nvPr>
        </p:nvSpPr>
        <p:spPr/>
        <p:txBody>
          <a:bodyPr/>
          <a:lstStyle/>
          <a:p>
            <a:endParaRPr lang="el-GR" dirty="0"/>
          </a:p>
        </p:txBody>
      </p:sp>
      <p:pic>
        <p:nvPicPr>
          <p:cNvPr id="5" name="Picture 4" descr="Six-Thinking-Hats-1280x720.jpg"/>
          <p:cNvPicPr>
            <a:picLocks noChangeAspect="1"/>
          </p:cNvPicPr>
          <p:nvPr/>
        </p:nvPicPr>
        <p:blipFill>
          <a:blip r:embed="rId2" cstate="print"/>
          <a:stretch>
            <a:fillRect/>
          </a:stretch>
        </p:blipFill>
        <p:spPr>
          <a:xfrm>
            <a:off x="708566" y="3429000"/>
            <a:ext cx="7085665" cy="21602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solidFill>
                  <a:schemeClr val="tx1"/>
                </a:solidFill>
              </a:rPr>
              <a:t>ΑΣΠΡΟ ΚΑΠΕΛΟ</a:t>
            </a:r>
            <a:endParaRPr lang="el-GR" sz="36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buNone/>
            </a:pPr>
            <a:r>
              <a:rPr lang="el-GR" dirty="0" smtClean="0"/>
              <a:t>Στην κλήση, λοιπόν, που έλαβαν οι δυο αυτοί πρωτοπόροι του μοναχισμού το κυρίαρχο κίνητρο είναι η αγάπη -αγάπη για τον Θεό, αγάπη για τον πλησίον.Ο μοναχος επιλεγει να ειναι μονος του στο μοναστηρι ωστε να μπορει να προσευχηθει στον θεο .  Ο μοναχος δεν επιλεγει να ζει στον μοναστηρι για να αποξενωθει απο τον κοσμο αλλα για να μπορεσει να περισυλογηθει να ανακαλυψει τον εαυτο του και να μετανοησει τα λαθη του . Ο μοναχος δεν αδιαφορει για τον κοσμο αλλα απομακρυνται απο αυτον ζωντας μονο του με ελαχιστους επισκεπτες.Επισης η προσφορα των μοναχων ηταν να φροντιζουν τους αρρωστους και τους φτωχους.Να ιδρυουν νοσοκομεια και ορφανοτροφεια .Εξισου υπηρχε και ο κοινοβιακος μοναχισμος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rgbClr val="FFFF00"/>
                </a:solidFill>
              </a:rPr>
              <a:t>ΚΙΤΡΙΝΟ ΚΑΠΕΛΟ</a:t>
            </a:r>
            <a:endParaRPr lang="el-GR" dirty="0">
              <a:solidFill>
                <a:srgbClr val="FFFF00"/>
              </a:solidFill>
            </a:endParaRPr>
          </a:p>
        </p:txBody>
      </p:sp>
      <p:sp>
        <p:nvSpPr>
          <p:cNvPr id="3" name="Content Placeholder 2"/>
          <p:cNvSpPr>
            <a:spLocks noGrp="1"/>
          </p:cNvSpPr>
          <p:nvPr>
            <p:ph idx="1"/>
          </p:nvPr>
        </p:nvSpPr>
        <p:spPr>
          <a:xfrm>
            <a:off x="467544" y="1556792"/>
            <a:ext cx="8229600" cy="4709160"/>
          </a:xfrm>
        </p:spPr>
        <p:txBody>
          <a:bodyPr>
            <a:normAutofit lnSpcReduction="10000"/>
          </a:bodyPr>
          <a:lstStyle/>
          <a:p>
            <a:pPr marL="651510" indent="-514350"/>
            <a:r>
              <a:rPr lang="el-GR" dirty="0" smtClean="0"/>
              <a:t>Ο μοναχισμος επιφερει καποια θετικα αποτελεσματα :</a:t>
            </a:r>
          </a:p>
          <a:p>
            <a:pPr marL="651510" indent="-514350">
              <a:buNone/>
            </a:pPr>
            <a:r>
              <a:rPr lang="el-GR" dirty="0" smtClean="0"/>
              <a:t>                                            	</a:t>
            </a:r>
          </a:p>
          <a:p>
            <a:pPr marL="651510" indent="-514350"/>
            <a:r>
              <a:rPr lang="el-GR" dirty="0" smtClean="0"/>
              <a:t>Ενας μοναχος ερχεται πιο κοντα στον θεο προσευχεται καθημερινα αντιμετωπιζει τα προβληματα του γαληνευει και μαθαινει να ζει μονος του σε μοναστηρια χωρις τις πολυτελειες και τις υπερβολες των κανονικων ανθρωπων . Επιπλεον ενας μοναχος αφιερωνει ολη του την ζωη στον θεο για να εξηπηρετησει ολα τα ζωντανα δημιουργηματα του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chemeClr val="bg1">
                    <a:lumMod val="95000"/>
                    <a:lumOff val="5000"/>
                  </a:schemeClr>
                </a:solidFill>
              </a:rPr>
              <a:t>Μαυρο καπελο</a:t>
            </a:r>
            <a:endParaRPr lang="el-GR" dirty="0">
              <a:solidFill>
                <a:schemeClr val="bg1">
                  <a:lumMod val="95000"/>
                  <a:lumOff val="5000"/>
                </a:schemeClr>
              </a:solidFill>
            </a:endParaRPr>
          </a:p>
        </p:txBody>
      </p:sp>
      <p:sp>
        <p:nvSpPr>
          <p:cNvPr id="3" name="Content Placeholder 2"/>
          <p:cNvSpPr>
            <a:spLocks noGrp="1"/>
          </p:cNvSpPr>
          <p:nvPr>
            <p:ph idx="1"/>
          </p:nvPr>
        </p:nvSpPr>
        <p:spPr/>
        <p:txBody>
          <a:bodyPr>
            <a:normAutofit/>
          </a:bodyPr>
          <a:lstStyle/>
          <a:p>
            <a:pPr>
              <a:buNone/>
            </a:pPr>
            <a:r>
              <a:rPr lang="el-GR" dirty="0" smtClean="0"/>
              <a:t>Ο μοναχισμο εχει και αρνητικες πλευρες:</a:t>
            </a:r>
          </a:p>
          <a:p>
            <a:pPr>
              <a:buNone/>
            </a:pPr>
            <a:endParaRPr lang="el-GR" dirty="0" smtClean="0"/>
          </a:p>
          <a:p>
            <a:pPr>
              <a:buNone/>
            </a:pPr>
            <a:r>
              <a:rPr lang="el-GR" dirty="0" smtClean="0"/>
              <a:t>Ενας μοναχος οπως αναφεραμε αφιερωνει ολη την ζωη του στον θεο με αποτελεσμα να εγκαταλειπει την κοινωνια και να ζει την ζωη του στην προσευχη και στον στοχασμο.Αυτο δημιουργει τη αποκοινωνικοποιηση του ατομου και ετσι μαθαινει να ζει μονος χωρις πολλους ανθρωπους. Μερικες φορες ισως νιωθει μοναξια γιατι  μονο με το θεο και με ελαχιστους ανθρωπους αναπτυσει επικοινωνια.</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92D050"/>
                </a:solidFill>
              </a:rPr>
              <a:t>Πρασινο καπελο </a:t>
            </a:r>
            <a:endParaRPr lang="el-GR" dirty="0">
              <a:solidFill>
                <a:srgbClr val="92D050"/>
              </a:solidFill>
            </a:endParaRPr>
          </a:p>
        </p:txBody>
      </p:sp>
      <p:sp>
        <p:nvSpPr>
          <p:cNvPr id="3" name="Content Placeholder 2"/>
          <p:cNvSpPr>
            <a:spLocks noGrp="1"/>
          </p:cNvSpPr>
          <p:nvPr>
            <p:ph idx="1"/>
          </p:nvPr>
        </p:nvSpPr>
        <p:spPr/>
        <p:txBody>
          <a:bodyPr/>
          <a:lstStyle/>
          <a:p>
            <a:r>
              <a:rPr lang="el-GR" dirty="0" smtClean="0"/>
              <a:t>Αν θεωρησουμε ως προβλημα την αποξενωση του μοναχου θα μπορουσαμε να βρουμε καποιες δημιουργικες αναλακτικες λυσεις .Ας πουμε:</a:t>
            </a:r>
          </a:p>
          <a:p>
            <a:r>
              <a:rPr lang="el-GR" dirty="0" smtClean="0"/>
              <a:t>Ο μοναχος θα μπορουσε να ειναι φυσικα αφοσιωμενος στον θεο αλλα να εχει και προσωπικη ζωη να εχει φιλους και να  μην ειναι κλεισμενος στον μοναστηρι συνεχεια .Φυσικα ο μοναχισμος απαιτει αφοσιωση στον θεο.Αλλα δεν πρεπει ο μοναχος να ξεχναει την ζωη του.</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pPr algn="ctr">
              <a:buNone/>
            </a:pPr>
            <a:r>
              <a:rPr lang="el-GR" sz="6000" dirty="0" smtClean="0"/>
              <a:t>ΣΑΣ  ΠΟΛΥ ΕΥΧΑΡΙΣΤΟΥΜΕ ΓΙΑ ΤΗΝ ΠΑΡΑΚΟΛΟΥΘΗΣΗ!!!!!!!!!!!!!!!</a:t>
            </a:r>
            <a:endParaRPr lang="el-GR" sz="6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133</TotalTime>
  <Words>276</Words>
  <Application>Microsoft Office PowerPoint</Application>
  <PresentationFormat>Προβολή στην οθόνη (4:3)</PresentationFormat>
  <Paragraphs>15</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Apex</vt:lpstr>
      <vt:lpstr>εξι σκεπτομενα καπελα εργαΣΙΑ Β΄ΤΕΤΡΑΜΗΝΟΥ ΑΓΓΕΛΙΚΗ ΚΟΥΤΣΟΥΚΟΥ  ΑΓΓΕΛΟΣ ΠΑΠΑΖΟΓΛΟΥ</vt:lpstr>
      <vt:lpstr>ΑΣΠΡΟ ΚΑΠΕΛΟ</vt:lpstr>
      <vt:lpstr>ΚΙΤΡΙΝΟ ΚΑΠΕΛΟ</vt:lpstr>
      <vt:lpstr>Μαυρο καπελο</vt:lpstr>
      <vt:lpstr>Πρασινο καπελο </vt:lpstr>
      <vt:lpstr>Παρουσίαση του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εξι σκεπτομενα καπελα εργαΣΙΑ Β΄ΤΕΤΡΑΜΗΝΟΥ ΑΓΓΕΛΙΚΗ ΚΟΥΤΣΟΥΚΟΥ  ΑΓΓΕΛΟΣ ΠΑΠΑΖΟΓΛΟΥ</dc:title>
  <dc:creator>Angelina</dc:creator>
  <cp:lastModifiedBy>IOANNA</cp:lastModifiedBy>
  <cp:revision>13</cp:revision>
  <dcterms:created xsi:type="dcterms:W3CDTF">2023-04-23T15:20:46Z</dcterms:created>
  <dcterms:modified xsi:type="dcterms:W3CDTF">2023-04-24T09:02:37Z</dcterms:modified>
</cp:coreProperties>
</file>