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3"/>
    <p:sldId id="257" r:id="rId4"/>
    <p:sldId id="263" r:id="rId5"/>
    <p:sldId id="266" r:id="rId6"/>
    <p:sldId id="259" r:id="rId7"/>
    <p:sldId id="260" r:id="rId8"/>
    <p:sldId id="264" r:id="rId9"/>
    <p:sldId id="262" r:id="rId10"/>
    <p:sldId id="265" r:id="rId11"/>
    <p:sldId id="268" r:id="rId12"/>
    <p:sldId id="267" r:id="rId13"/>
    <p:sldId id="269" r:id="rId14"/>
    <p:sldId id="270" r:id="rId15"/>
    <p:sldId id="258"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Γεώργιος Γαραντζιώτης" initials="ΓΓ"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6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8614FA4-9BA2-4FA9-A030-D4FCC6D868F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3BE8B3B5-6C0B-4C0B-AF24-B2C115DA26F0}">
      <dgm:prSet phldrT="[Κείμενο]" phldr="1"/>
      <dgm:spPr/>
      <dgm:t>
        <a:bodyPr/>
        <a:lstStyle/>
        <a:p>
          <a:endParaRPr lang="el-GR" dirty="0"/>
        </a:p>
      </dgm:t>
    </dgm:pt>
    <dgm:pt modelId="{6D24611F-CB1C-4B55-95A3-80E0D715E19B}" cxnId="{94A14052-C2C9-4F3F-9B19-A37A3A2FE136}" type="parTrans">
      <dgm:prSet/>
      <dgm:spPr/>
      <dgm:t>
        <a:bodyPr/>
        <a:lstStyle/>
        <a:p>
          <a:endParaRPr lang="el-GR"/>
        </a:p>
      </dgm:t>
    </dgm:pt>
    <dgm:pt modelId="{3E7B8110-9A6A-45C8-8792-F3AE46E047D6}" cxnId="{94A14052-C2C9-4F3F-9B19-A37A3A2FE136}" type="sibTrans">
      <dgm:prSet/>
      <dgm:spPr/>
      <dgm:t>
        <a:bodyPr/>
        <a:lstStyle/>
        <a:p>
          <a:endParaRPr lang="el-GR"/>
        </a:p>
      </dgm:t>
    </dgm:pt>
    <dgm:pt modelId="{47E7B01C-2F17-45F7-96AD-CF1CE36C4131}">
      <dgm:prSet phldrT="[Κείμενο]"/>
      <dgm:spPr/>
      <dgm:t>
        <a:bodyPr/>
        <a:lstStyle/>
        <a:p>
          <a:r>
            <a:rPr lang="el-GR" dirty="0" smtClean="0"/>
            <a:t>Προς Ρωμαίους</a:t>
          </a:r>
          <a:endParaRPr lang="el-GR" dirty="0"/>
        </a:p>
      </dgm:t>
    </dgm:pt>
    <dgm:pt modelId="{5DAE50F2-BEFB-49B7-8A94-1F02C17C9464}" cxnId="{55EB27B0-FE02-473A-B852-5BDA41939B25}" type="parTrans">
      <dgm:prSet/>
      <dgm:spPr/>
      <dgm:t>
        <a:bodyPr/>
        <a:lstStyle/>
        <a:p>
          <a:endParaRPr lang="el-GR"/>
        </a:p>
      </dgm:t>
    </dgm:pt>
    <dgm:pt modelId="{15BDDC57-148D-4E7F-B269-7703D62F7D86}" cxnId="{55EB27B0-FE02-473A-B852-5BDA41939B25}" type="sibTrans">
      <dgm:prSet/>
      <dgm:spPr/>
      <dgm:t>
        <a:bodyPr/>
        <a:lstStyle/>
        <a:p>
          <a:endParaRPr lang="el-GR"/>
        </a:p>
      </dgm:t>
    </dgm:pt>
    <dgm:pt modelId="{94B80D93-EB27-4EC6-9F09-350A804F77AF}">
      <dgm:prSet phldrT="[Κείμενο]"/>
      <dgm:spPr/>
      <dgm:t>
        <a:bodyPr/>
        <a:lstStyle/>
        <a:p>
          <a:r>
            <a:rPr lang="el-GR" dirty="0" smtClean="0"/>
            <a:t>Α προς Κορινθίους</a:t>
          </a:r>
          <a:endParaRPr lang="el-GR" dirty="0"/>
        </a:p>
      </dgm:t>
    </dgm:pt>
    <dgm:pt modelId="{A9E35A0C-7545-4C3E-9186-B62BB99DBB3E}" cxnId="{5F275C2F-F2A6-4CDE-9749-C6071B82CBE8}" type="parTrans">
      <dgm:prSet/>
      <dgm:spPr/>
      <dgm:t>
        <a:bodyPr/>
        <a:lstStyle/>
        <a:p>
          <a:endParaRPr lang="el-GR"/>
        </a:p>
      </dgm:t>
    </dgm:pt>
    <dgm:pt modelId="{85ECB4F8-C3E7-4BF1-856D-2CFFE2E3C09C}" cxnId="{5F275C2F-F2A6-4CDE-9749-C6071B82CBE8}" type="sibTrans">
      <dgm:prSet/>
      <dgm:spPr/>
      <dgm:t>
        <a:bodyPr/>
        <a:lstStyle/>
        <a:p>
          <a:endParaRPr lang="el-GR"/>
        </a:p>
      </dgm:t>
    </dgm:pt>
    <dgm:pt modelId="{D638091E-D8E9-4032-AA83-C613C42790F0}">
      <dgm:prSet phldrT="[Κείμενο]" phldr="1"/>
      <dgm:spPr/>
      <dgm:t>
        <a:bodyPr/>
        <a:lstStyle/>
        <a:p>
          <a:endParaRPr lang="el-GR" dirty="0"/>
        </a:p>
      </dgm:t>
    </dgm:pt>
    <dgm:pt modelId="{F150E02D-964D-47A4-894B-E41EC4F59C94}" cxnId="{FF446DF7-BEF2-4109-A830-49916DE9CE76}" type="parTrans">
      <dgm:prSet/>
      <dgm:spPr/>
      <dgm:t>
        <a:bodyPr/>
        <a:lstStyle/>
        <a:p>
          <a:endParaRPr lang="el-GR"/>
        </a:p>
      </dgm:t>
    </dgm:pt>
    <dgm:pt modelId="{C65B2ECB-0F3A-4AB6-9665-743537EAD5DF}" cxnId="{FF446DF7-BEF2-4109-A830-49916DE9CE76}" type="sibTrans">
      <dgm:prSet/>
      <dgm:spPr/>
      <dgm:t>
        <a:bodyPr/>
        <a:lstStyle/>
        <a:p>
          <a:endParaRPr lang="el-GR"/>
        </a:p>
      </dgm:t>
    </dgm:pt>
    <dgm:pt modelId="{F6824738-77A6-4B63-AC3A-C5ED061392F2}">
      <dgm:prSet phldrT="[Κείμενο]"/>
      <dgm:spPr/>
      <dgm:t>
        <a:bodyPr/>
        <a:lstStyle/>
        <a:p>
          <a:r>
            <a:rPr lang="el-GR" dirty="0" smtClean="0"/>
            <a:t>Β προς Κορινθίους</a:t>
          </a:r>
          <a:endParaRPr lang="el-GR" dirty="0"/>
        </a:p>
      </dgm:t>
    </dgm:pt>
    <dgm:pt modelId="{FEA22E9D-716E-4A75-AD23-98BC5383D26E}" cxnId="{7BCD1C17-5070-4CA9-BF52-72E11A1DBD6C}" type="parTrans">
      <dgm:prSet/>
      <dgm:spPr/>
      <dgm:t>
        <a:bodyPr/>
        <a:lstStyle/>
        <a:p>
          <a:endParaRPr lang="el-GR"/>
        </a:p>
      </dgm:t>
    </dgm:pt>
    <dgm:pt modelId="{D12B6871-C5B6-4686-B139-D08DDC5DB39F}" cxnId="{7BCD1C17-5070-4CA9-BF52-72E11A1DBD6C}" type="sibTrans">
      <dgm:prSet/>
      <dgm:spPr/>
      <dgm:t>
        <a:bodyPr/>
        <a:lstStyle/>
        <a:p>
          <a:endParaRPr lang="el-GR"/>
        </a:p>
      </dgm:t>
    </dgm:pt>
    <dgm:pt modelId="{1FEE31C1-F53C-4E51-A829-016BFAC44E67}">
      <dgm:prSet phldrT="[Κείμενο]"/>
      <dgm:spPr/>
      <dgm:t>
        <a:bodyPr/>
        <a:lstStyle/>
        <a:p>
          <a:r>
            <a:rPr lang="el-GR" dirty="0" smtClean="0"/>
            <a:t>Προς Γαλάτες</a:t>
          </a:r>
          <a:endParaRPr lang="el-GR" dirty="0"/>
        </a:p>
      </dgm:t>
    </dgm:pt>
    <dgm:pt modelId="{2845CCCD-30C7-4938-A539-D9AE1636E69E}" cxnId="{D8899AF0-4A9A-4F51-97B2-9AF248C3CB7F}" type="parTrans">
      <dgm:prSet/>
      <dgm:spPr/>
      <dgm:t>
        <a:bodyPr/>
        <a:lstStyle/>
        <a:p>
          <a:endParaRPr lang="el-GR"/>
        </a:p>
      </dgm:t>
    </dgm:pt>
    <dgm:pt modelId="{844EB157-CB9B-43CC-85B5-AA5ED34DF635}" cxnId="{D8899AF0-4A9A-4F51-97B2-9AF248C3CB7F}" type="sibTrans">
      <dgm:prSet/>
      <dgm:spPr/>
      <dgm:t>
        <a:bodyPr/>
        <a:lstStyle/>
        <a:p>
          <a:endParaRPr lang="el-GR"/>
        </a:p>
      </dgm:t>
    </dgm:pt>
    <dgm:pt modelId="{63136935-9768-403C-97D1-153C4A684825}">
      <dgm:prSet phldrT="[Κείμενο]"/>
      <dgm:spPr/>
      <dgm:t>
        <a:bodyPr/>
        <a:lstStyle/>
        <a:p>
          <a:r>
            <a:rPr lang="el-GR" dirty="0" smtClean="0"/>
            <a:t>Προς Εφεσίους </a:t>
          </a:r>
          <a:endParaRPr lang="el-GR" dirty="0"/>
        </a:p>
      </dgm:t>
    </dgm:pt>
    <dgm:pt modelId="{4C9F3E65-5956-4227-B6F8-0235514ADD4E}" cxnId="{3FC74743-E2AD-4916-96B3-8F3FACADCA4F}" type="parTrans">
      <dgm:prSet/>
      <dgm:spPr/>
      <dgm:t>
        <a:bodyPr/>
        <a:lstStyle/>
        <a:p>
          <a:endParaRPr lang="el-GR"/>
        </a:p>
      </dgm:t>
    </dgm:pt>
    <dgm:pt modelId="{9F5D3D47-2BFB-4A0F-B02D-3080362FA1F6}" cxnId="{3FC74743-E2AD-4916-96B3-8F3FACADCA4F}" type="sibTrans">
      <dgm:prSet/>
      <dgm:spPr/>
      <dgm:t>
        <a:bodyPr/>
        <a:lstStyle/>
        <a:p>
          <a:endParaRPr lang="el-GR"/>
        </a:p>
      </dgm:t>
    </dgm:pt>
    <dgm:pt modelId="{57605F63-1FCA-4EC0-AD29-BDA4237DBBC0}">
      <dgm:prSet phldrT="[Κείμενο]"/>
      <dgm:spPr/>
      <dgm:t>
        <a:bodyPr/>
        <a:lstStyle/>
        <a:p>
          <a:r>
            <a:rPr lang="el-GR" dirty="0" smtClean="0"/>
            <a:t>Προς Φιλιππησίους</a:t>
          </a:r>
          <a:endParaRPr lang="el-GR" dirty="0"/>
        </a:p>
      </dgm:t>
    </dgm:pt>
    <dgm:pt modelId="{32362436-D49C-41D4-8EF0-4E9D987A04ED}" cxnId="{BD2B29D5-FEEF-485E-BA43-32C989AB0DB5}" type="parTrans">
      <dgm:prSet/>
      <dgm:spPr/>
      <dgm:t>
        <a:bodyPr/>
        <a:lstStyle/>
        <a:p>
          <a:endParaRPr lang="el-GR"/>
        </a:p>
      </dgm:t>
    </dgm:pt>
    <dgm:pt modelId="{C2313F3B-7DCE-4C30-B3FC-3A532C3573D8}" cxnId="{BD2B29D5-FEEF-485E-BA43-32C989AB0DB5}" type="sibTrans">
      <dgm:prSet/>
      <dgm:spPr/>
      <dgm:t>
        <a:bodyPr/>
        <a:lstStyle/>
        <a:p>
          <a:endParaRPr lang="el-GR"/>
        </a:p>
      </dgm:t>
    </dgm:pt>
    <dgm:pt modelId="{5A46A222-9E12-4B19-B2F6-329585AD6479}">
      <dgm:prSet phldrT="[Κείμενο]" phldr="1"/>
      <dgm:spPr/>
      <dgm:t>
        <a:bodyPr/>
        <a:lstStyle/>
        <a:p>
          <a:endParaRPr lang="el-GR" dirty="0"/>
        </a:p>
      </dgm:t>
    </dgm:pt>
    <dgm:pt modelId="{0D64EA7E-C779-4CA7-8FC5-BEE9927980E3}" cxnId="{36795716-29BC-46D7-9119-8319BB2D13C0}" type="sibTrans">
      <dgm:prSet/>
      <dgm:spPr/>
      <dgm:t>
        <a:bodyPr/>
        <a:lstStyle/>
        <a:p>
          <a:endParaRPr lang="el-GR"/>
        </a:p>
      </dgm:t>
    </dgm:pt>
    <dgm:pt modelId="{9952F4C6-EE12-47F4-A683-81BE1E32AA99}" cxnId="{36795716-29BC-46D7-9119-8319BB2D13C0}" type="parTrans">
      <dgm:prSet/>
      <dgm:spPr/>
      <dgm:t>
        <a:bodyPr/>
        <a:lstStyle/>
        <a:p>
          <a:endParaRPr lang="el-GR"/>
        </a:p>
      </dgm:t>
    </dgm:pt>
    <dgm:pt modelId="{7581A038-C66B-490C-A9DB-E6141236FD68}" type="pres">
      <dgm:prSet presAssocID="{88614FA4-9BA2-4FA9-A030-D4FCC6D868F0}" presName="linearFlow" presStyleCnt="0">
        <dgm:presLayoutVars>
          <dgm:dir/>
          <dgm:animLvl val="lvl"/>
          <dgm:resizeHandles val="exact"/>
        </dgm:presLayoutVars>
      </dgm:prSet>
      <dgm:spPr/>
    </dgm:pt>
    <dgm:pt modelId="{D49728B1-2888-47AC-A01B-9819BAEDB082}" type="pres">
      <dgm:prSet presAssocID="{3BE8B3B5-6C0B-4C0B-AF24-B2C115DA26F0}" presName="composite" presStyleCnt="0"/>
      <dgm:spPr/>
    </dgm:pt>
    <dgm:pt modelId="{36770BB5-B53B-4742-803C-1679879748E2}" type="pres">
      <dgm:prSet presAssocID="{3BE8B3B5-6C0B-4C0B-AF24-B2C115DA26F0}" presName="parentText" presStyleLbl="alignNode1" presStyleIdx="0" presStyleCnt="3">
        <dgm:presLayoutVars>
          <dgm:chMax val="1"/>
          <dgm:bulletEnabled val="1"/>
        </dgm:presLayoutVars>
      </dgm:prSet>
      <dgm:spPr/>
    </dgm:pt>
    <dgm:pt modelId="{BC0362ED-AC66-46D1-91E5-D7B105B19B87}" type="pres">
      <dgm:prSet presAssocID="{3BE8B3B5-6C0B-4C0B-AF24-B2C115DA26F0}" presName="descendantText" presStyleLbl="alignAcc1" presStyleIdx="0" presStyleCnt="3">
        <dgm:presLayoutVars>
          <dgm:bulletEnabled val="1"/>
        </dgm:presLayoutVars>
      </dgm:prSet>
      <dgm:spPr/>
      <dgm:t>
        <a:bodyPr/>
        <a:lstStyle/>
        <a:p>
          <a:endParaRPr lang="el-GR"/>
        </a:p>
      </dgm:t>
    </dgm:pt>
    <dgm:pt modelId="{D3DAF709-B2DC-45D8-A22D-CA9B7BC0DB2E}" type="pres">
      <dgm:prSet presAssocID="{3E7B8110-9A6A-45C8-8792-F3AE46E047D6}" presName="sp" presStyleCnt="0"/>
      <dgm:spPr/>
    </dgm:pt>
    <dgm:pt modelId="{ED8DA200-FE88-477A-B684-E72584066173}" type="pres">
      <dgm:prSet presAssocID="{D638091E-D8E9-4032-AA83-C613C42790F0}" presName="composite" presStyleCnt="0"/>
      <dgm:spPr/>
    </dgm:pt>
    <dgm:pt modelId="{7AEAF6A8-6D80-46C3-BB97-3E65031E4CDB}" type="pres">
      <dgm:prSet presAssocID="{D638091E-D8E9-4032-AA83-C613C42790F0}" presName="parentText" presStyleLbl="alignNode1" presStyleIdx="1" presStyleCnt="3">
        <dgm:presLayoutVars>
          <dgm:chMax val="1"/>
          <dgm:bulletEnabled val="1"/>
        </dgm:presLayoutVars>
      </dgm:prSet>
      <dgm:spPr/>
    </dgm:pt>
    <dgm:pt modelId="{476A2515-F5C4-4F53-855F-AC7C337250E8}" type="pres">
      <dgm:prSet presAssocID="{D638091E-D8E9-4032-AA83-C613C42790F0}" presName="descendantText" presStyleLbl="alignAcc1" presStyleIdx="1" presStyleCnt="3">
        <dgm:presLayoutVars>
          <dgm:bulletEnabled val="1"/>
        </dgm:presLayoutVars>
      </dgm:prSet>
      <dgm:spPr/>
    </dgm:pt>
    <dgm:pt modelId="{4A34CD49-435A-44CD-90FF-4629DEF3FD0C}" type="pres">
      <dgm:prSet presAssocID="{C65B2ECB-0F3A-4AB6-9665-743537EAD5DF}" presName="sp" presStyleCnt="0"/>
      <dgm:spPr/>
    </dgm:pt>
    <dgm:pt modelId="{C2B1FE91-C8BB-473D-9FDD-B941708FCA83}" type="pres">
      <dgm:prSet presAssocID="{5A46A222-9E12-4B19-B2F6-329585AD6479}" presName="composite" presStyleCnt="0"/>
      <dgm:spPr/>
    </dgm:pt>
    <dgm:pt modelId="{01DE95AD-34A3-4AB4-A528-D9A04FA672EF}" type="pres">
      <dgm:prSet presAssocID="{5A46A222-9E12-4B19-B2F6-329585AD6479}" presName="parentText" presStyleLbl="alignNode1" presStyleIdx="2" presStyleCnt="3">
        <dgm:presLayoutVars>
          <dgm:chMax val="1"/>
          <dgm:bulletEnabled val="1"/>
        </dgm:presLayoutVars>
      </dgm:prSet>
      <dgm:spPr/>
      <dgm:t>
        <a:bodyPr/>
        <a:lstStyle/>
        <a:p>
          <a:endParaRPr lang="el-GR"/>
        </a:p>
      </dgm:t>
    </dgm:pt>
    <dgm:pt modelId="{09E7E1C4-7E7C-4D15-B71F-9E8421BBF56A}" type="pres">
      <dgm:prSet presAssocID="{5A46A222-9E12-4B19-B2F6-329585AD6479}" presName="descendantText" presStyleLbl="alignAcc1" presStyleIdx="2" presStyleCnt="3">
        <dgm:presLayoutVars>
          <dgm:bulletEnabled val="1"/>
        </dgm:presLayoutVars>
      </dgm:prSet>
      <dgm:spPr/>
      <dgm:t>
        <a:bodyPr/>
        <a:lstStyle/>
        <a:p>
          <a:endParaRPr lang="el-GR"/>
        </a:p>
      </dgm:t>
    </dgm:pt>
  </dgm:ptLst>
  <dgm:cxnLst>
    <dgm:cxn modelId="{05D8CC13-3E61-4725-8993-41347FCEA8D6}" type="presOf" srcId="{D638091E-D8E9-4032-AA83-C613C42790F0}" destId="{7AEAF6A8-6D80-46C3-BB97-3E65031E4CDB}" srcOrd="0" destOrd="0" presId="urn:microsoft.com/office/officeart/2005/8/layout/chevron2"/>
    <dgm:cxn modelId="{94A14052-C2C9-4F3F-9B19-A37A3A2FE136}" srcId="{88614FA4-9BA2-4FA9-A030-D4FCC6D868F0}" destId="{3BE8B3B5-6C0B-4C0B-AF24-B2C115DA26F0}" srcOrd="0" destOrd="0" parTransId="{6D24611F-CB1C-4B55-95A3-80E0D715E19B}" sibTransId="{3E7B8110-9A6A-45C8-8792-F3AE46E047D6}"/>
    <dgm:cxn modelId="{55EB27B0-FE02-473A-B852-5BDA41939B25}" srcId="{3BE8B3B5-6C0B-4C0B-AF24-B2C115DA26F0}" destId="{47E7B01C-2F17-45F7-96AD-CF1CE36C4131}" srcOrd="0" destOrd="0" parTransId="{5DAE50F2-BEFB-49B7-8A94-1F02C17C9464}" sibTransId="{15BDDC57-148D-4E7F-B269-7703D62F7D86}"/>
    <dgm:cxn modelId="{459FCCC1-43E8-4F09-9DF4-359186C5CA88}" type="presOf" srcId="{94B80D93-EB27-4EC6-9F09-350A804F77AF}" destId="{BC0362ED-AC66-46D1-91E5-D7B105B19B87}" srcOrd="0" destOrd="1" presId="urn:microsoft.com/office/officeart/2005/8/layout/chevron2"/>
    <dgm:cxn modelId="{BFC01093-F54A-4EB8-BF38-BDD95690DF88}" type="presOf" srcId="{57605F63-1FCA-4EC0-AD29-BDA4237DBBC0}" destId="{09E7E1C4-7E7C-4D15-B71F-9E8421BBF56A}" srcOrd="0" destOrd="1" presId="urn:microsoft.com/office/officeart/2005/8/layout/chevron2"/>
    <dgm:cxn modelId="{B25B7042-001C-4DCF-9A1E-6606909E29EE}" type="presOf" srcId="{F6824738-77A6-4B63-AC3A-C5ED061392F2}" destId="{476A2515-F5C4-4F53-855F-AC7C337250E8}" srcOrd="0" destOrd="0" presId="urn:microsoft.com/office/officeart/2005/8/layout/chevron2"/>
    <dgm:cxn modelId="{7BCD1C17-5070-4CA9-BF52-72E11A1DBD6C}" srcId="{D638091E-D8E9-4032-AA83-C613C42790F0}" destId="{F6824738-77A6-4B63-AC3A-C5ED061392F2}" srcOrd="0" destOrd="0" parTransId="{FEA22E9D-716E-4A75-AD23-98BC5383D26E}" sibTransId="{D12B6871-C5B6-4686-B139-D08DDC5DB39F}"/>
    <dgm:cxn modelId="{10298175-B37B-4611-9116-DF212C0CDB17}" type="presOf" srcId="{47E7B01C-2F17-45F7-96AD-CF1CE36C4131}" destId="{BC0362ED-AC66-46D1-91E5-D7B105B19B87}" srcOrd="0" destOrd="0" presId="urn:microsoft.com/office/officeart/2005/8/layout/chevron2"/>
    <dgm:cxn modelId="{44D7482E-FDB8-472B-8C86-B22AAC6E54A9}" type="presOf" srcId="{3BE8B3B5-6C0B-4C0B-AF24-B2C115DA26F0}" destId="{36770BB5-B53B-4742-803C-1679879748E2}" srcOrd="0" destOrd="0" presId="urn:microsoft.com/office/officeart/2005/8/layout/chevron2"/>
    <dgm:cxn modelId="{AE7EE289-41D6-4FC6-A7A3-506FF5F426FF}" type="presOf" srcId="{88614FA4-9BA2-4FA9-A030-D4FCC6D868F0}" destId="{7581A038-C66B-490C-A9DB-E6141236FD68}" srcOrd="0" destOrd="0" presId="urn:microsoft.com/office/officeart/2005/8/layout/chevron2"/>
    <dgm:cxn modelId="{5F275C2F-F2A6-4CDE-9749-C6071B82CBE8}" srcId="{3BE8B3B5-6C0B-4C0B-AF24-B2C115DA26F0}" destId="{94B80D93-EB27-4EC6-9F09-350A804F77AF}" srcOrd="1" destOrd="0" parTransId="{A9E35A0C-7545-4C3E-9186-B62BB99DBB3E}" sibTransId="{85ECB4F8-C3E7-4BF1-856D-2CFFE2E3C09C}"/>
    <dgm:cxn modelId="{BD2B29D5-FEEF-485E-BA43-32C989AB0DB5}" srcId="{5A46A222-9E12-4B19-B2F6-329585AD6479}" destId="{57605F63-1FCA-4EC0-AD29-BDA4237DBBC0}" srcOrd="1" destOrd="0" parTransId="{32362436-D49C-41D4-8EF0-4E9D987A04ED}" sibTransId="{C2313F3B-7DCE-4C30-B3FC-3A532C3573D8}"/>
    <dgm:cxn modelId="{D8899AF0-4A9A-4F51-97B2-9AF248C3CB7F}" srcId="{D638091E-D8E9-4032-AA83-C613C42790F0}" destId="{1FEE31C1-F53C-4E51-A829-016BFAC44E67}" srcOrd="1" destOrd="0" parTransId="{2845CCCD-30C7-4938-A539-D9AE1636E69E}" sibTransId="{844EB157-CB9B-43CC-85B5-AA5ED34DF635}"/>
    <dgm:cxn modelId="{C2934053-E55D-422F-B7F9-4C4A63E1567F}" type="presOf" srcId="{63136935-9768-403C-97D1-153C4A684825}" destId="{09E7E1C4-7E7C-4D15-B71F-9E8421BBF56A}" srcOrd="0" destOrd="0" presId="urn:microsoft.com/office/officeart/2005/8/layout/chevron2"/>
    <dgm:cxn modelId="{E77B1289-494D-40FD-AEB2-C7F161E95639}" type="presOf" srcId="{5A46A222-9E12-4B19-B2F6-329585AD6479}" destId="{01DE95AD-34A3-4AB4-A528-D9A04FA672EF}" srcOrd="0" destOrd="0" presId="urn:microsoft.com/office/officeart/2005/8/layout/chevron2"/>
    <dgm:cxn modelId="{3FC74743-E2AD-4916-96B3-8F3FACADCA4F}" srcId="{5A46A222-9E12-4B19-B2F6-329585AD6479}" destId="{63136935-9768-403C-97D1-153C4A684825}" srcOrd="0" destOrd="0" parTransId="{4C9F3E65-5956-4227-B6F8-0235514ADD4E}" sibTransId="{9F5D3D47-2BFB-4A0F-B02D-3080362FA1F6}"/>
    <dgm:cxn modelId="{1ABD33DB-ADF6-4F9E-9DC7-F6E8508C7634}" type="presOf" srcId="{1FEE31C1-F53C-4E51-A829-016BFAC44E67}" destId="{476A2515-F5C4-4F53-855F-AC7C337250E8}" srcOrd="0" destOrd="1" presId="urn:microsoft.com/office/officeart/2005/8/layout/chevron2"/>
    <dgm:cxn modelId="{36795716-29BC-46D7-9119-8319BB2D13C0}" srcId="{88614FA4-9BA2-4FA9-A030-D4FCC6D868F0}" destId="{5A46A222-9E12-4B19-B2F6-329585AD6479}" srcOrd="2" destOrd="0" parTransId="{9952F4C6-EE12-47F4-A683-81BE1E32AA99}" sibTransId="{0D64EA7E-C779-4CA7-8FC5-BEE9927980E3}"/>
    <dgm:cxn modelId="{FF446DF7-BEF2-4109-A830-49916DE9CE76}" srcId="{88614FA4-9BA2-4FA9-A030-D4FCC6D868F0}" destId="{D638091E-D8E9-4032-AA83-C613C42790F0}" srcOrd="1" destOrd="0" parTransId="{F150E02D-964D-47A4-894B-E41EC4F59C94}" sibTransId="{C65B2ECB-0F3A-4AB6-9665-743537EAD5DF}"/>
    <dgm:cxn modelId="{8794D86B-C18B-48B9-A9CD-E07C0989AE59}" type="presParOf" srcId="{7581A038-C66B-490C-A9DB-E6141236FD68}" destId="{D49728B1-2888-47AC-A01B-9819BAEDB082}" srcOrd="0" destOrd="0" presId="urn:microsoft.com/office/officeart/2005/8/layout/chevron2"/>
    <dgm:cxn modelId="{52FCF5EE-9B19-4C51-9066-2BA029D022AE}" type="presParOf" srcId="{D49728B1-2888-47AC-A01B-9819BAEDB082}" destId="{36770BB5-B53B-4742-803C-1679879748E2}" srcOrd="0" destOrd="0" presId="urn:microsoft.com/office/officeart/2005/8/layout/chevron2"/>
    <dgm:cxn modelId="{422B57FB-F44F-4580-9566-6CF701841804}" type="presParOf" srcId="{D49728B1-2888-47AC-A01B-9819BAEDB082}" destId="{BC0362ED-AC66-46D1-91E5-D7B105B19B87}" srcOrd="1" destOrd="0" presId="urn:microsoft.com/office/officeart/2005/8/layout/chevron2"/>
    <dgm:cxn modelId="{90368382-A271-4BC0-9F1A-3E1A47F49265}" type="presParOf" srcId="{7581A038-C66B-490C-A9DB-E6141236FD68}" destId="{D3DAF709-B2DC-45D8-A22D-CA9B7BC0DB2E}" srcOrd="1" destOrd="0" presId="urn:microsoft.com/office/officeart/2005/8/layout/chevron2"/>
    <dgm:cxn modelId="{1FDAF4C6-1E03-4C5D-AEB3-82D0E8973747}" type="presParOf" srcId="{7581A038-C66B-490C-A9DB-E6141236FD68}" destId="{ED8DA200-FE88-477A-B684-E72584066173}" srcOrd="2" destOrd="0" presId="urn:microsoft.com/office/officeart/2005/8/layout/chevron2"/>
    <dgm:cxn modelId="{4F342447-F077-4D4D-95AA-533CA6C8FA90}" type="presParOf" srcId="{ED8DA200-FE88-477A-B684-E72584066173}" destId="{7AEAF6A8-6D80-46C3-BB97-3E65031E4CDB}" srcOrd="0" destOrd="0" presId="urn:microsoft.com/office/officeart/2005/8/layout/chevron2"/>
    <dgm:cxn modelId="{788D7870-A868-497E-A4E1-D1494380EA03}" type="presParOf" srcId="{ED8DA200-FE88-477A-B684-E72584066173}" destId="{476A2515-F5C4-4F53-855F-AC7C337250E8}" srcOrd="1" destOrd="0" presId="urn:microsoft.com/office/officeart/2005/8/layout/chevron2"/>
    <dgm:cxn modelId="{82D4D6AA-4107-40C5-9E8B-DE525AAD0787}" type="presParOf" srcId="{7581A038-C66B-490C-A9DB-E6141236FD68}" destId="{4A34CD49-435A-44CD-90FF-4629DEF3FD0C}" srcOrd="3" destOrd="0" presId="urn:microsoft.com/office/officeart/2005/8/layout/chevron2"/>
    <dgm:cxn modelId="{0ADA47FA-B69D-48C4-8F3F-FD1D3FA1BAF1}" type="presParOf" srcId="{7581A038-C66B-490C-A9DB-E6141236FD68}" destId="{C2B1FE91-C8BB-473D-9FDD-B941708FCA83}" srcOrd="4" destOrd="0" presId="urn:microsoft.com/office/officeart/2005/8/layout/chevron2"/>
    <dgm:cxn modelId="{E7522180-55A8-4C8B-9789-465AE1A38EB3}" type="presParOf" srcId="{C2B1FE91-C8BB-473D-9FDD-B941708FCA83}" destId="{01DE95AD-34A3-4AB4-A528-D9A04FA672EF}" srcOrd="0" destOrd="0" presId="urn:microsoft.com/office/officeart/2005/8/layout/chevron2"/>
    <dgm:cxn modelId="{CDB9FE7D-C94F-4BCB-A1BF-7B2370FF37EB}" type="presParOf" srcId="{C2B1FE91-C8BB-473D-9FDD-B941708FCA83}" destId="{09E7E1C4-7E7C-4D15-B71F-9E8421BBF56A}"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132CA-09EF-4667-89D4-4C9BFB7E483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435E294A-BECC-4DBC-A582-9C62C59C62F3}">
      <dgm:prSet phldrT="[Κείμενο]" phldr="1"/>
      <dgm:spPr/>
      <dgm:t>
        <a:bodyPr/>
        <a:lstStyle/>
        <a:p>
          <a:endParaRPr lang="el-GR" dirty="0"/>
        </a:p>
      </dgm:t>
    </dgm:pt>
    <dgm:pt modelId="{96C903B0-8349-47AF-87CB-927715667876}" cxnId="{B426B121-2D04-4CC2-933B-AB0DE879D0F1}" type="parTrans">
      <dgm:prSet/>
      <dgm:spPr/>
      <dgm:t>
        <a:bodyPr/>
        <a:lstStyle/>
        <a:p>
          <a:endParaRPr lang="el-GR"/>
        </a:p>
      </dgm:t>
    </dgm:pt>
    <dgm:pt modelId="{8B569FAE-42E1-4CD9-8E54-D08E4043F743}" cxnId="{B426B121-2D04-4CC2-933B-AB0DE879D0F1}" type="sibTrans">
      <dgm:prSet/>
      <dgm:spPr/>
      <dgm:t>
        <a:bodyPr/>
        <a:lstStyle/>
        <a:p>
          <a:endParaRPr lang="el-GR"/>
        </a:p>
      </dgm:t>
    </dgm:pt>
    <dgm:pt modelId="{BBE8B100-970D-4BD5-AB4E-0610902E6FB6}">
      <dgm:prSet phldrT="[Κείμενο]"/>
      <dgm:spPr/>
      <dgm:t>
        <a:bodyPr/>
        <a:lstStyle/>
        <a:p>
          <a:r>
            <a:rPr lang="el-GR" dirty="0" smtClean="0"/>
            <a:t>Προς </a:t>
          </a:r>
          <a:r>
            <a:rPr lang="el-GR" dirty="0" err="1" smtClean="0"/>
            <a:t>Κολοσσαείς</a:t>
          </a:r>
          <a:endParaRPr lang="el-GR" dirty="0"/>
        </a:p>
      </dgm:t>
    </dgm:pt>
    <dgm:pt modelId="{C4B27F02-20A2-4CE6-A75D-A42DDFB25C5E}" cxnId="{941C10E5-7E76-4537-B240-C3120F892831}" type="parTrans">
      <dgm:prSet/>
      <dgm:spPr/>
      <dgm:t>
        <a:bodyPr/>
        <a:lstStyle/>
        <a:p>
          <a:endParaRPr lang="el-GR"/>
        </a:p>
      </dgm:t>
    </dgm:pt>
    <dgm:pt modelId="{F9215332-202A-4E92-894A-E103F54D9B73}" cxnId="{941C10E5-7E76-4537-B240-C3120F892831}" type="sibTrans">
      <dgm:prSet/>
      <dgm:spPr/>
      <dgm:t>
        <a:bodyPr/>
        <a:lstStyle/>
        <a:p>
          <a:endParaRPr lang="el-GR"/>
        </a:p>
      </dgm:t>
    </dgm:pt>
    <dgm:pt modelId="{9E03CD1D-BF64-4C61-9DCB-6F8B58BDB3B7}">
      <dgm:prSet phldrT="[Κείμενο]" phldr="1"/>
      <dgm:spPr/>
      <dgm:t>
        <a:bodyPr/>
        <a:lstStyle/>
        <a:p>
          <a:endParaRPr lang="el-GR" dirty="0"/>
        </a:p>
      </dgm:t>
    </dgm:pt>
    <dgm:pt modelId="{7B7667DC-0D45-4F43-9A77-36A2DF7910F6}" cxnId="{90982FE1-852D-4475-9DE1-73CF3B3FA65E}" type="parTrans">
      <dgm:prSet/>
      <dgm:spPr/>
      <dgm:t>
        <a:bodyPr/>
        <a:lstStyle/>
        <a:p>
          <a:endParaRPr lang="el-GR"/>
        </a:p>
      </dgm:t>
    </dgm:pt>
    <dgm:pt modelId="{96C26752-589A-47C0-8DF6-BE9C84BCE336}" cxnId="{90982FE1-852D-4475-9DE1-73CF3B3FA65E}" type="sibTrans">
      <dgm:prSet/>
      <dgm:spPr/>
      <dgm:t>
        <a:bodyPr/>
        <a:lstStyle/>
        <a:p>
          <a:endParaRPr lang="el-GR"/>
        </a:p>
      </dgm:t>
    </dgm:pt>
    <dgm:pt modelId="{090B4024-C061-4CE4-8CD3-49BFEA177AD4}">
      <dgm:prSet phldrT="[Κείμενο]"/>
      <dgm:spPr/>
      <dgm:t>
        <a:bodyPr/>
        <a:lstStyle/>
        <a:p>
          <a:r>
            <a:rPr lang="el-GR" dirty="0" smtClean="0"/>
            <a:t>Β προς Θεσσαλονικείς</a:t>
          </a:r>
          <a:endParaRPr lang="el-GR" dirty="0"/>
        </a:p>
      </dgm:t>
    </dgm:pt>
    <dgm:pt modelId="{8265DE75-0BB6-4F6F-85DC-F11FCE3D310F}" cxnId="{696E08FC-9FB3-42AB-AD91-A023AD5020EC}" type="parTrans">
      <dgm:prSet/>
      <dgm:spPr/>
      <dgm:t>
        <a:bodyPr/>
        <a:lstStyle/>
        <a:p>
          <a:endParaRPr lang="el-GR"/>
        </a:p>
      </dgm:t>
    </dgm:pt>
    <dgm:pt modelId="{68F3EF55-F5CE-49B3-82F6-E4EC6FE3E2DE}" cxnId="{696E08FC-9FB3-42AB-AD91-A023AD5020EC}" type="sibTrans">
      <dgm:prSet/>
      <dgm:spPr/>
      <dgm:t>
        <a:bodyPr/>
        <a:lstStyle/>
        <a:p>
          <a:endParaRPr lang="el-GR"/>
        </a:p>
      </dgm:t>
    </dgm:pt>
    <dgm:pt modelId="{72AA0ACB-D9F6-4DE5-90A2-B468515092E8}">
      <dgm:prSet phldrT="[Κείμενο]"/>
      <dgm:spPr/>
      <dgm:t>
        <a:bodyPr/>
        <a:lstStyle/>
        <a:p>
          <a:r>
            <a:rPr lang="el-GR" dirty="0" smtClean="0"/>
            <a:t>Α προς </a:t>
          </a:r>
          <a:r>
            <a:rPr lang="el-GR" dirty="0" err="1" smtClean="0"/>
            <a:t>Τιμόθεον</a:t>
          </a:r>
          <a:endParaRPr lang="el-GR" dirty="0"/>
        </a:p>
      </dgm:t>
    </dgm:pt>
    <dgm:pt modelId="{FA61392B-FB55-47D1-9E00-677F0CA0E853}" cxnId="{D64829A0-1A34-435B-B80E-15FFA06EED39}" type="parTrans">
      <dgm:prSet/>
      <dgm:spPr/>
      <dgm:t>
        <a:bodyPr/>
        <a:lstStyle/>
        <a:p>
          <a:endParaRPr lang="el-GR"/>
        </a:p>
      </dgm:t>
    </dgm:pt>
    <dgm:pt modelId="{FC18ED9B-0DA6-4D7F-8546-0E1BD701BA2E}" cxnId="{D64829A0-1A34-435B-B80E-15FFA06EED39}" type="sibTrans">
      <dgm:prSet/>
      <dgm:spPr/>
      <dgm:t>
        <a:bodyPr/>
        <a:lstStyle/>
        <a:p>
          <a:endParaRPr lang="el-GR"/>
        </a:p>
      </dgm:t>
    </dgm:pt>
    <dgm:pt modelId="{B030CACA-10F0-4F45-9FA5-8050B3622243}">
      <dgm:prSet phldrT="[Κείμενο]" phldr="1"/>
      <dgm:spPr/>
      <dgm:t>
        <a:bodyPr/>
        <a:lstStyle/>
        <a:p>
          <a:endParaRPr lang="el-GR" dirty="0"/>
        </a:p>
      </dgm:t>
    </dgm:pt>
    <dgm:pt modelId="{2493F1CA-A98E-4572-83C3-48A8FECAF5C2}" cxnId="{6E018AEB-3667-45B5-BB00-51F998781C97}" type="parTrans">
      <dgm:prSet/>
      <dgm:spPr/>
      <dgm:t>
        <a:bodyPr/>
        <a:lstStyle/>
        <a:p>
          <a:endParaRPr lang="el-GR"/>
        </a:p>
      </dgm:t>
    </dgm:pt>
    <dgm:pt modelId="{EFFEB2BD-9FE0-4DA2-8002-7303BE8E9383}" cxnId="{6E018AEB-3667-45B5-BB00-51F998781C97}" type="sibTrans">
      <dgm:prSet/>
      <dgm:spPr/>
      <dgm:t>
        <a:bodyPr/>
        <a:lstStyle/>
        <a:p>
          <a:endParaRPr lang="el-GR"/>
        </a:p>
      </dgm:t>
    </dgm:pt>
    <dgm:pt modelId="{08257B0A-F54E-4D16-AF43-64834CDC5E09}">
      <dgm:prSet phldrT="[Κείμενο]"/>
      <dgm:spPr/>
      <dgm:t>
        <a:bodyPr/>
        <a:lstStyle/>
        <a:p>
          <a:r>
            <a:rPr lang="el-GR" dirty="0" smtClean="0"/>
            <a:t>Β προς </a:t>
          </a:r>
          <a:r>
            <a:rPr lang="el-GR" dirty="0" err="1" smtClean="0"/>
            <a:t>Τιμόθεον</a:t>
          </a:r>
          <a:r>
            <a:rPr lang="el-GR" dirty="0" smtClean="0"/>
            <a:t> </a:t>
          </a:r>
          <a:endParaRPr lang="el-GR" dirty="0"/>
        </a:p>
      </dgm:t>
    </dgm:pt>
    <dgm:pt modelId="{FD222D3D-5F90-46AE-8149-04ECD80DFD2B}" cxnId="{0AF5993C-8C86-486A-B8BC-82B638AC2652}" type="parTrans">
      <dgm:prSet/>
      <dgm:spPr/>
      <dgm:t>
        <a:bodyPr/>
        <a:lstStyle/>
        <a:p>
          <a:endParaRPr lang="el-GR"/>
        </a:p>
      </dgm:t>
    </dgm:pt>
    <dgm:pt modelId="{89F52A50-9179-4D9C-AF8F-4E6CA634F194}" cxnId="{0AF5993C-8C86-486A-B8BC-82B638AC2652}" type="sibTrans">
      <dgm:prSet/>
      <dgm:spPr/>
      <dgm:t>
        <a:bodyPr/>
        <a:lstStyle/>
        <a:p>
          <a:endParaRPr lang="el-GR"/>
        </a:p>
      </dgm:t>
    </dgm:pt>
    <dgm:pt modelId="{8B1505F2-35E3-49F3-A861-99FCA0EAB86E}">
      <dgm:prSet phldrT="[Κείμενο]"/>
      <dgm:spPr/>
      <dgm:t>
        <a:bodyPr/>
        <a:lstStyle/>
        <a:p>
          <a:r>
            <a:rPr lang="el-GR" dirty="0" smtClean="0"/>
            <a:t>Προς </a:t>
          </a:r>
          <a:r>
            <a:rPr lang="el-GR" dirty="0" err="1" smtClean="0"/>
            <a:t>Τίτον</a:t>
          </a:r>
          <a:endParaRPr lang="el-GR" dirty="0"/>
        </a:p>
      </dgm:t>
    </dgm:pt>
    <dgm:pt modelId="{40C9A3B9-5150-46A1-BF78-50FD4273EF50}" cxnId="{8E0CEE6F-6B46-41A7-8792-BFB25A9EC1F4}" type="parTrans">
      <dgm:prSet/>
      <dgm:spPr/>
      <dgm:t>
        <a:bodyPr/>
        <a:lstStyle/>
        <a:p>
          <a:endParaRPr lang="el-GR"/>
        </a:p>
      </dgm:t>
    </dgm:pt>
    <dgm:pt modelId="{8E7B5B8F-0A7C-4AD4-945A-9B3D6094BF26}" cxnId="{8E0CEE6F-6B46-41A7-8792-BFB25A9EC1F4}" type="sibTrans">
      <dgm:prSet/>
      <dgm:spPr/>
      <dgm:t>
        <a:bodyPr/>
        <a:lstStyle/>
        <a:p>
          <a:endParaRPr lang="el-GR"/>
        </a:p>
      </dgm:t>
    </dgm:pt>
    <dgm:pt modelId="{6D41BF39-864A-4E32-93D2-AEFBB476D37A}">
      <dgm:prSet phldrT="[Κείμενο]"/>
      <dgm:spPr/>
      <dgm:t>
        <a:bodyPr/>
        <a:lstStyle/>
        <a:p>
          <a:r>
            <a:rPr lang="el-GR" dirty="0" smtClean="0"/>
            <a:t>Α προς Θεσσαλονικείς</a:t>
          </a:r>
          <a:endParaRPr lang="el-GR" dirty="0"/>
        </a:p>
      </dgm:t>
    </dgm:pt>
    <dgm:pt modelId="{9A99CE7D-159E-412F-BD95-14CEFC1078C3}" cxnId="{289949CB-5C08-4104-9976-352EC8A5E960}" type="parTrans">
      <dgm:prSet/>
      <dgm:spPr/>
      <dgm:t>
        <a:bodyPr/>
        <a:lstStyle/>
        <a:p>
          <a:endParaRPr lang="el-GR"/>
        </a:p>
      </dgm:t>
    </dgm:pt>
    <dgm:pt modelId="{E8344E71-44F2-43E9-B210-F297A1898ED4}" cxnId="{289949CB-5C08-4104-9976-352EC8A5E960}" type="sibTrans">
      <dgm:prSet/>
      <dgm:spPr/>
      <dgm:t>
        <a:bodyPr/>
        <a:lstStyle/>
        <a:p>
          <a:endParaRPr lang="el-GR"/>
        </a:p>
      </dgm:t>
    </dgm:pt>
    <dgm:pt modelId="{59CC5EA4-72BD-4E02-9745-59550DC1DFA6}" type="pres">
      <dgm:prSet presAssocID="{70A132CA-09EF-4667-89D4-4C9BFB7E483E}" presName="linearFlow" presStyleCnt="0">
        <dgm:presLayoutVars>
          <dgm:dir/>
          <dgm:animLvl val="lvl"/>
          <dgm:resizeHandles val="exact"/>
        </dgm:presLayoutVars>
      </dgm:prSet>
      <dgm:spPr/>
    </dgm:pt>
    <dgm:pt modelId="{B77C06E5-C9CD-4340-A10E-75C5CBF52909}" type="pres">
      <dgm:prSet presAssocID="{435E294A-BECC-4DBC-A582-9C62C59C62F3}" presName="composite" presStyleCnt="0"/>
      <dgm:spPr/>
    </dgm:pt>
    <dgm:pt modelId="{C413BCBB-11E9-429E-B06E-CBFD2E7A46ED}" type="pres">
      <dgm:prSet presAssocID="{435E294A-BECC-4DBC-A582-9C62C59C62F3}" presName="parentText" presStyleLbl="alignNode1" presStyleIdx="0" presStyleCnt="3">
        <dgm:presLayoutVars>
          <dgm:chMax val="1"/>
          <dgm:bulletEnabled val="1"/>
        </dgm:presLayoutVars>
      </dgm:prSet>
      <dgm:spPr/>
    </dgm:pt>
    <dgm:pt modelId="{7CBB7C4C-E6BE-4181-8C5B-39F9C92BB874}" type="pres">
      <dgm:prSet presAssocID="{435E294A-BECC-4DBC-A582-9C62C59C62F3}" presName="descendantText" presStyleLbl="alignAcc1" presStyleIdx="0" presStyleCnt="3">
        <dgm:presLayoutVars>
          <dgm:bulletEnabled val="1"/>
        </dgm:presLayoutVars>
      </dgm:prSet>
      <dgm:spPr/>
      <dgm:t>
        <a:bodyPr/>
        <a:lstStyle/>
        <a:p>
          <a:endParaRPr lang="el-GR"/>
        </a:p>
      </dgm:t>
    </dgm:pt>
    <dgm:pt modelId="{651F5044-8E79-4C2E-91E2-D9C439EAEA5C}" type="pres">
      <dgm:prSet presAssocID="{8B569FAE-42E1-4CD9-8E54-D08E4043F743}" presName="sp" presStyleCnt="0"/>
      <dgm:spPr/>
    </dgm:pt>
    <dgm:pt modelId="{B97A6067-3F65-421F-BB17-D4DA3154B133}" type="pres">
      <dgm:prSet presAssocID="{9E03CD1D-BF64-4C61-9DCB-6F8B58BDB3B7}" presName="composite" presStyleCnt="0"/>
      <dgm:spPr/>
    </dgm:pt>
    <dgm:pt modelId="{6757BD0E-4FB9-4007-89ED-9BACF334623F}" type="pres">
      <dgm:prSet presAssocID="{9E03CD1D-BF64-4C61-9DCB-6F8B58BDB3B7}" presName="parentText" presStyleLbl="alignNode1" presStyleIdx="1" presStyleCnt="3">
        <dgm:presLayoutVars>
          <dgm:chMax val="1"/>
          <dgm:bulletEnabled val="1"/>
        </dgm:presLayoutVars>
      </dgm:prSet>
      <dgm:spPr/>
    </dgm:pt>
    <dgm:pt modelId="{9B36FF67-64F3-4C02-8BCA-76B60EFF57BE}" type="pres">
      <dgm:prSet presAssocID="{9E03CD1D-BF64-4C61-9DCB-6F8B58BDB3B7}" presName="descendantText" presStyleLbl="alignAcc1" presStyleIdx="1" presStyleCnt="3">
        <dgm:presLayoutVars>
          <dgm:bulletEnabled val="1"/>
        </dgm:presLayoutVars>
      </dgm:prSet>
      <dgm:spPr/>
      <dgm:t>
        <a:bodyPr/>
        <a:lstStyle/>
        <a:p>
          <a:endParaRPr lang="el-GR"/>
        </a:p>
      </dgm:t>
    </dgm:pt>
    <dgm:pt modelId="{D253872E-5DCC-4225-A372-3FD1EF1C79DD}" type="pres">
      <dgm:prSet presAssocID="{96C26752-589A-47C0-8DF6-BE9C84BCE336}" presName="sp" presStyleCnt="0"/>
      <dgm:spPr/>
    </dgm:pt>
    <dgm:pt modelId="{489D42EB-DA84-4A28-A023-5BBA965BE87B}" type="pres">
      <dgm:prSet presAssocID="{B030CACA-10F0-4F45-9FA5-8050B3622243}" presName="composite" presStyleCnt="0"/>
      <dgm:spPr/>
    </dgm:pt>
    <dgm:pt modelId="{ACD8DC4E-FF82-4438-9A9C-D106F6882F62}" type="pres">
      <dgm:prSet presAssocID="{B030CACA-10F0-4F45-9FA5-8050B3622243}" presName="parentText" presStyleLbl="alignNode1" presStyleIdx="2" presStyleCnt="3">
        <dgm:presLayoutVars>
          <dgm:chMax val="1"/>
          <dgm:bulletEnabled val="1"/>
        </dgm:presLayoutVars>
      </dgm:prSet>
      <dgm:spPr/>
    </dgm:pt>
    <dgm:pt modelId="{CB9F4C7F-1316-4D35-B2B4-7F94804A01E5}" type="pres">
      <dgm:prSet presAssocID="{B030CACA-10F0-4F45-9FA5-8050B3622243}" presName="descendantText" presStyleLbl="alignAcc1" presStyleIdx="2" presStyleCnt="3">
        <dgm:presLayoutVars>
          <dgm:bulletEnabled val="1"/>
        </dgm:presLayoutVars>
      </dgm:prSet>
      <dgm:spPr/>
      <dgm:t>
        <a:bodyPr/>
        <a:lstStyle/>
        <a:p>
          <a:endParaRPr lang="el-GR"/>
        </a:p>
      </dgm:t>
    </dgm:pt>
  </dgm:ptLst>
  <dgm:cxnLst>
    <dgm:cxn modelId="{36ADE959-AA4C-4BB9-BB3B-CB040481DA1F}" type="presOf" srcId="{8B1505F2-35E3-49F3-A861-99FCA0EAB86E}" destId="{CB9F4C7F-1316-4D35-B2B4-7F94804A01E5}" srcOrd="0" destOrd="1" presId="urn:microsoft.com/office/officeart/2005/8/layout/chevron2"/>
    <dgm:cxn modelId="{D64829A0-1A34-435B-B80E-15FFA06EED39}" srcId="{9E03CD1D-BF64-4C61-9DCB-6F8B58BDB3B7}" destId="{72AA0ACB-D9F6-4DE5-90A2-B468515092E8}" srcOrd="1" destOrd="0" parTransId="{FA61392B-FB55-47D1-9E00-677F0CA0E853}" sibTransId="{FC18ED9B-0DA6-4D7F-8546-0E1BD701BA2E}"/>
    <dgm:cxn modelId="{31DF9F36-11BC-43FF-8C64-4CF0C8826E13}" type="presOf" srcId="{BBE8B100-970D-4BD5-AB4E-0610902E6FB6}" destId="{7CBB7C4C-E6BE-4181-8C5B-39F9C92BB874}" srcOrd="0" destOrd="0" presId="urn:microsoft.com/office/officeart/2005/8/layout/chevron2"/>
    <dgm:cxn modelId="{0AF5993C-8C86-486A-B8BC-82B638AC2652}" srcId="{B030CACA-10F0-4F45-9FA5-8050B3622243}" destId="{08257B0A-F54E-4D16-AF43-64834CDC5E09}" srcOrd="0" destOrd="0" parTransId="{FD222D3D-5F90-46AE-8149-04ECD80DFD2B}" sibTransId="{89F52A50-9179-4D9C-AF8F-4E6CA634F194}"/>
    <dgm:cxn modelId="{3B0FB685-D380-46ED-A83B-0EE189245B79}" type="presOf" srcId="{435E294A-BECC-4DBC-A582-9C62C59C62F3}" destId="{C413BCBB-11E9-429E-B06E-CBFD2E7A46ED}" srcOrd="0" destOrd="0" presId="urn:microsoft.com/office/officeart/2005/8/layout/chevron2"/>
    <dgm:cxn modelId="{696E08FC-9FB3-42AB-AD91-A023AD5020EC}" srcId="{9E03CD1D-BF64-4C61-9DCB-6F8B58BDB3B7}" destId="{090B4024-C061-4CE4-8CD3-49BFEA177AD4}" srcOrd="0" destOrd="0" parTransId="{8265DE75-0BB6-4F6F-85DC-F11FCE3D310F}" sibTransId="{68F3EF55-F5CE-49B3-82F6-E4EC6FE3E2DE}"/>
    <dgm:cxn modelId="{8E0CEE6F-6B46-41A7-8792-BFB25A9EC1F4}" srcId="{B030CACA-10F0-4F45-9FA5-8050B3622243}" destId="{8B1505F2-35E3-49F3-A861-99FCA0EAB86E}" srcOrd="1" destOrd="0" parTransId="{40C9A3B9-5150-46A1-BF78-50FD4273EF50}" sibTransId="{8E7B5B8F-0A7C-4AD4-945A-9B3D6094BF26}"/>
    <dgm:cxn modelId="{A7D98E8D-7D66-4580-9117-7643779DD4DF}" type="presOf" srcId="{090B4024-C061-4CE4-8CD3-49BFEA177AD4}" destId="{9B36FF67-64F3-4C02-8BCA-76B60EFF57BE}" srcOrd="0" destOrd="0" presId="urn:microsoft.com/office/officeart/2005/8/layout/chevron2"/>
    <dgm:cxn modelId="{941C10E5-7E76-4537-B240-C3120F892831}" srcId="{435E294A-BECC-4DBC-A582-9C62C59C62F3}" destId="{BBE8B100-970D-4BD5-AB4E-0610902E6FB6}" srcOrd="0" destOrd="0" parTransId="{C4B27F02-20A2-4CE6-A75D-A42DDFB25C5E}" sibTransId="{F9215332-202A-4E92-894A-E103F54D9B73}"/>
    <dgm:cxn modelId="{289949CB-5C08-4104-9976-352EC8A5E960}" srcId="{435E294A-BECC-4DBC-A582-9C62C59C62F3}" destId="{6D41BF39-864A-4E32-93D2-AEFBB476D37A}" srcOrd="1" destOrd="0" parTransId="{9A99CE7D-159E-412F-BD95-14CEFC1078C3}" sibTransId="{E8344E71-44F2-43E9-B210-F297A1898ED4}"/>
    <dgm:cxn modelId="{F444AC6F-FBEC-44B5-B524-79D66120D395}" type="presOf" srcId="{B030CACA-10F0-4F45-9FA5-8050B3622243}" destId="{ACD8DC4E-FF82-4438-9A9C-D106F6882F62}" srcOrd="0" destOrd="0" presId="urn:microsoft.com/office/officeart/2005/8/layout/chevron2"/>
    <dgm:cxn modelId="{6E018AEB-3667-45B5-BB00-51F998781C97}" srcId="{70A132CA-09EF-4667-89D4-4C9BFB7E483E}" destId="{B030CACA-10F0-4F45-9FA5-8050B3622243}" srcOrd="2" destOrd="0" parTransId="{2493F1CA-A98E-4572-83C3-48A8FECAF5C2}" sibTransId="{EFFEB2BD-9FE0-4DA2-8002-7303BE8E9383}"/>
    <dgm:cxn modelId="{9D5DD332-F3F7-4345-AEFC-CE6941089B95}" type="presOf" srcId="{6D41BF39-864A-4E32-93D2-AEFBB476D37A}" destId="{7CBB7C4C-E6BE-4181-8C5B-39F9C92BB874}" srcOrd="0" destOrd="1" presId="urn:microsoft.com/office/officeart/2005/8/layout/chevron2"/>
    <dgm:cxn modelId="{F08789B7-5124-4106-B13A-F45F202E72EC}" type="presOf" srcId="{08257B0A-F54E-4D16-AF43-64834CDC5E09}" destId="{CB9F4C7F-1316-4D35-B2B4-7F94804A01E5}" srcOrd="0" destOrd="0" presId="urn:microsoft.com/office/officeart/2005/8/layout/chevron2"/>
    <dgm:cxn modelId="{DA5EE237-1E39-4EDE-B550-F973B6C211CD}" type="presOf" srcId="{9E03CD1D-BF64-4C61-9DCB-6F8B58BDB3B7}" destId="{6757BD0E-4FB9-4007-89ED-9BACF334623F}" srcOrd="0" destOrd="0" presId="urn:microsoft.com/office/officeart/2005/8/layout/chevron2"/>
    <dgm:cxn modelId="{FC6312BF-C88C-4A89-B0EA-3126815A8FD3}" type="presOf" srcId="{70A132CA-09EF-4667-89D4-4C9BFB7E483E}" destId="{59CC5EA4-72BD-4E02-9745-59550DC1DFA6}" srcOrd="0" destOrd="0" presId="urn:microsoft.com/office/officeart/2005/8/layout/chevron2"/>
    <dgm:cxn modelId="{90982FE1-852D-4475-9DE1-73CF3B3FA65E}" srcId="{70A132CA-09EF-4667-89D4-4C9BFB7E483E}" destId="{9E03CD1D-BF64-4C61-9DCB-6F8B58BDB3B7}" srcOrd="1" destOrd="0" parTransId="{7B7667DC-0D45-4F43-9A77-36A2DF7910F6}" sibTransId="{96C26752-589A-47C0-8DF6-BE9C84BCE336}"/>
    <dgm:cxn modelId="{B426B121-2D04-4CC2-933B-AB0DE879D0F1}" srcId="{70A132CA-09EF-4667-89D4-4C9BFB7E483E}" destId="{435E294A-BECC-4DBC-A582-9C62C59C62F3}" srcOrd="0" destOrd="0" parTransId="{96C903B0-8349-47AF-87CB-927715667876}" sibTransId="{8B569FAE-42E1-4CD9-8E54-D08E4043F743}"/>
    <dgm:cxn modelId="{17E4D697-A42B-425A-957F-9B4877FEB102}" type="presOf" srcId="{72AA0ACB-D9F6-4DE5-90A2-B468515092E8}" destId="{9B36FF67-64F3-4C02-8BCA-76B60EFF57BE}" srcOrd="0" destOrd="1" presId="urn:microsoft.com/office/officeart/2005/8/layout/chevron2"/>
    <dgm:cxn modelId="{814D32C7-6FDF-4092-B4AB-AEBBA0BCC717}" type="presParOf" srcId="{59CC5EA4-72BD-4E02-9745-59550DC1DFA6}" destId="{B77C06E5-C9CD-4340-A10E-75C5CBF52909}" srcOrd="0" destOrd="0" presId="urn:microsoft.com/office/officeart/2005/8/layout/chevron2"/>
    <dgm:cxn modelId="{8F0F1734-590C-4F2B-B5DB-1D0D57C266C5}" type="presParOf" srcId="{B77C06E5-C9CD-4340-A10E-75C5CBF52909}" destId="{C413BCBB-11E9-429E-B06E-CBFD2E7A46ED}" srcOrd="0" destOrd="0" presId="urn:microsoft.com/office/officeart/2005/8/layout/chevron2"/>
    <dgm:cxn modelId="{3C5860F0-0EAA-447F-A2A9-8E2D916B5C56}" type="presParOf" srcId="{B77C06E5-C9CD-4340-A10E-75C5CBF52909}" destId="{7CBB7C4C-E6BE-4181-8C5B-39F9C92BB874}" srcOrd="1" destOrd="0" presId="urn:microsoft.com/office/officeart/2005/8/layout/chevron2"/>
    <dgm:cxn modelId="{836398F4-97CE-4B0A-BC80-C7D15F78B1C1}" type="presParOf" srcId="{59CC5EA4-72BD-4E02-9745-59550DC1DFA6}" destId="{651F5044-8E79-4C2E-91E2-D9C439EAEA5C}" srcOrd="1" destOrd="0" presId="urn:microsoft.com/office/officeart/2005/8/layout/chevron2"/>
    <dgm:cxn modelId="{90285261-CA1A-4A6A-9748-9BA385364E82}" type="presParOf" srcId="{59CC5EA4-72BD-4E02-9745-59550DC1DFA6}" destId="{B97A6067-3F65-421F-BB17-D4DA3154B133}" srcOrd="2" destOrd="0" presId="urn:microsoft.com/office/officeart/2005/8/layout/chevron2"/>
    <dgm:cxn modelId="{D9C864A0-51CF-4976-8A45-D72AB44B062C}" type="presParOf" srcId="{B97A6067-3F65-421F-BB17-D4DA3154B133}" destId="{6757BD0E-4FB9-4007-89ED-9BACF334623F}" srcOrd="0" destOrd="0" presId="urn:microsoft.com/office/officeart/2005/8/layout/chevron2"/>
    <dgm:cxn modelId="{1BB26D1C-A760-40EA-AE77-13D87F53430C}" type="presParOf" srcId="{B97A6067-3F65-421F-BB17-D4DA3154B133}" destId="{9B36FF67-64F3-4C02-8BCA-76B60EFF57BE}" srcOrd="1" destOrd="0" presId="urn:microsoft.com/office/officeart/2005/8/layout/chevron2"/>
    <dgm:cxn modelId="{BE4E40EE-856E-479D-AFE1-D1D52392A71A}" type="presParOf" srcId="{59CC5EA4-72BD-4E02-9745-59550DC1DFA6}" destId="{D253872E-5DCC-4225-A372-3FD1EF1C79DD}" srcOrd="3" destOrd="0" presId="urn:microsoft.com/office/officeart/2005/8/layout/chevron2"/>
    <dgm:cxn modelId="{B75E2202-6058-43FD-B565-83B9F1F361C3}" type="presParOf" srcId="{59CC5EA4-72BD-4E02-9745-59550DC1DFA6}" destId="{489D42EB-DA84-4A28-A023-5BBA965BE87B}" srcOrd="4" destOrd="0" presId="urn:microsoft.com/office/officeart/2005/8/layout/chevron2"/>
    <dgm:cxn modelId="{A0BDA871-8C19-47E8-BF62-270A10E7F917}" type="presParOf" srcId="{489D42EB-DA84-4A28-A023-5BBA965BE87B}" destId="{ACD8DC4E-FF82-4438-9A9C-D106F6882F62}" srcOrd="0" destOrd="0" presId="urn:microsoft.com/office/officeart/2005/8/layout/chevron2"/>
    <dgm:cxn modelId="{5AC51075-CA8C-4100-A754-B0A30B2B18F3}" type="presParOf" srcId="{489D42EB-DA84-4A28-A023-5BBA965BE87B}" destId="{CB9F4C7F-1316-4D35-B2B4-7F94804A01E5}"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5CD0C-AD9F-4E29-A75E-7821C8D9440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98A7E273-CCED-4517-9CD1-780036723118}">
      <dgm:prSet phldrT="[Κείμενο]" phldr="1"/>
      <dgm:spPr/>
      <dgm:t>
        <a:bodyPr/>
        <a:lstStyle/>
        <a:p>
          <a:endParaRPr lang="el-GR" dirty="0"/>
        </a:p>
      </dgm:t>
    </dgm:pt>
    <dgm:pt modelId="{70BA7F25-1CC6-41DC-82EC-675E0FCBFEA7}" cxnId="{7BAD3DBD-D949-4863-8B7A-81FC76232733}" type="sibTrans">
      <dgm:prSet/>
      <dgm:spPr/>
      <dgm:t>
        <a:bodyPr/>
        <a:lstStyle/>
        <a:p>
          <a:endParaRPr lang="el-GR"/>
        </a:p>
      </dgm:t>
    </dgm:pt>
    <dgm:pt modelId="{30FC40B4-0ABF-43C6-A6EC-032A7F6BE96D}" cxnId="{7BAD3DBD-D949-4863-8B7A-81FC76232733}" type="parTrans">
      <dgm:prSet/>
      <dgm:spPr/>
      <dgm:t>
        <a:bodyPr/>
        <a:lstStyle/>
        <a:p>
          <a:endParaRPr lang="el-GR"/>
        </a:p>
      </dgm:t>
    </dgm:pt>
    <dgm:pt modelId="{C38EDDF6-E9CA-407D-A89E-DC544B0FE887}">
      <dgm:prSet custT="1"/>
      <dgm:spPr/>
      <dgm:t>
        <a:bodyPr/>
        <a:lstStyle/>
        <a:p>
          <a:r>
            <a:rPr lang="el-GR" sz="1400" dirty="0" smtClean="0"/>
            <a:t>Προς Φιλήμονα</a:t>
          </a:r>
          <a:endParaRPr lang="el-GR" sz="1400" dirty="0"/>
        </a:p>
      </dgm:t>
    </dgm:pt>
    <dgm:pt modelId="{824A2E83-C588-4AA3-98C1-EC96474ABB09}" cxnId="{527718CB-F101-4797-84DE-1529766AF221}" type="parTrans">
      <dgm:prSet/>
      <dgm:spPr/>
    </dgm:pt>
    <dgm:pt modelId="{33581EC1-DE81-4979-99F3-7FD91D7652CD}" cxnId="{527718CB-F101-4797-84DE-1529766AF221}" type="sibTrans">
      <dgm:prSet/>
      <dgm:spPr/>
    </dgm:pt>
    <dgm:pt modelId="{3BA4C867-AEA9-44CB-9B6D-2B864B95BDF0}">
      <dgm:prSet custT="1"/>
      <dgm:spPr/>
      <dgm:t>
        <a:bodyPr/>
        <a:lstStyle/>
        <a:p>
          <a:r>
            <a:rPr lang="el-GR" sz="1400" dirty="0" smtClean="0"/>
            <a:t>Προς </a:t>
          </a:r>
          <a:r>
            <a:rPr lang="el-GR" sz="1400" dirty="0" err="1" smtClean="0"/>
            <a:t>ΕΒραίους</a:t>
          </a:r>
          <a:endParaRPr lang="el-GR" sz="1400" dirty="0"/>
        </a:p>
      </dgm:t>
    </dgm:pt>
    <dgm:pt modelId="{DFC70617-D14F-4459-A3EC-5BEBCC922779}" cxnId="{F76BD20F-E2E0-411F-88CA-C6088FA84FAE}" type="parTrans">
      <dgm:prSet/>
      <dgm:spPr/>
    </dgm:pt>
    <dgm:pt modelId="{729B7BE5-C4D9-4D6A-8054-09232C843FD2}" cxnId="{F76BD20F-E2E0-411F-88CA-C6088FA84FAE}" type="sibTrans">
      <dgm:prSet/>
      <dgm:spPr/>
    </dgm:pt>
    <dgm:pt modelId="{550248CA-77A0-4BC4-894C-ECE7225767C4}" type="pres">
      <dgm:prSet presAssocID="{5585CD0C-AD9F-4E29-A75E-7821C8D94407}" presName="linearFlow" presStyleCnt="0">
        <dgm:presLayoutVars>
          <dgm:dir/>
          <dgm:animLvl val="lvl"/>
          <dgm:resizeHandles val="exact"/>
        </dgm:presLayoutVars>
      </dgm:prSet>
      <dgm:spPr/>
    </dgm:pt>
    <dgm:pt modelId="{C8CFD983-ED53-4406-BC37-F21557B82F49}" type="pres">
      <dgm:prSet presAssocID="{98A7E273-CCED-4517-9CD1-780036723118}" presName="composite" presStyleCnt="0"/>
      <dgm:spPr/>
    </dgm:pt>
    <dgm:pt modelId="{09ED2CB4-3B42-41C3-A935-812A5F501948}" type="pres">
      <dgm:prSet presAssocID="{98A7E273-CCED-4517-9CD1-780036723118}" presName="parentText" presStyleLbl="alignNode1" presStyleIdx="0" presStyleCnt="1">
        <dgm:presLayoutVars>
          <dgm:chMax val="1"/>
          <dgm:bulletEnabled val="1"/>
        </dgm:presLayoutVars>
      </dgm:prSet>
      <dgm:spPr/>
      <dgm:t>
        <a:bodyPr/>
        <a:lstStyle/>
        <a:p>
          <a:endParaRPr lang="el-GR"/>
        </a:p>
      </dgm:t>
    </dgm:pt>
    <dgm:pt modelId="{86E22EB2-B0B1-453D-9153-44015A670D9F}" type="pres">
      <dgm:prSet presAssocID="{98A7E273-CCED-4517-9CD1-780036723118}" presName="descendantText" presStyleLbl="alignAcc1" presStyleIdx="0" presStyleCnt="1">
        <dgm:presLayoutVars>
          <dgm:bulletEnabled val="1"/>
        </dgm:presLayoutVars>
      </dgm:prSet>
      <dgm:spPr/>
      <dgm:t>
        <a:bodyPr/>
        <a:lstStyle/>
        <a:p>
          <a:endParaRPr lang="el-GR"/>
        </a:p>
      </dgm:t>
    </dgm:pt>
  </dgm:ptLst>
  <dgm:cxnLst>
    <dgm:cxn modelId="{527718CB-F101-4797-84DE-1529766AF221}" srcId="{98A7E273-CCED-4517-9CD1-780036723118}" destId="{C38EDDF6-E9CA-407D-A89E-DC544B0FE887}" srcOrd="0" destOrd="0" parTransId="{824A2E83-C588-4AA3-98C1-EC96474ABB09}" sibTransId="{33581EC1-DE81-4979-99F3-7FD91D7652CD}"/>
    <dgm:cxn modelId="{E9C8A344-5CC9-4583-9FA4-B07A2AEED58D}" type="presOf" srcId="{98A7E273-CCED-4517-9CD1-780036723118}" destId="{09ED2CB4-3B42-41C3-A935-812A5F501948}" srcOrd="0" destOrd="0" presId="urn:microsoft.com/office/officeart/2005/8/layout/chevron2"/>
    <dgm:cxn modelId="{13E68BB5-DAFF-49B0-9335-B4B211B23754}" type="presOf" srcId="{5585CD0C-AD9F-4E29-A75E-7821C8D94407}" destId="{550248CA-77A0-4BC4-894C-ECE7225767C4}" srcOrd="0" destOrd="0" presId="urn:microsoft.com/office/officeart/2005/8/layout/chevron2"/>
    <dgm:cxn modelId="{F76BD20F-E2E0-411F-88CA-C6088FA84FAE}" srcId="{98A7E273-CCED-4517-9CD1-780036723118}" destId="{3BA4C867-AEA9-44CB-9B6D-2B864B95BDF0}" srcOrd="1" destOrd="0" parTransId="{DFC70617-D14F-4459-A3EC-5BEBCC922779}" sibTransId="{729B7BE5-C4D9-4D6A-8054-09232C843FD2}"/>
    <dgm:cxn modelId="{7BAD3DBD-D949-4863-8B7A-81FC76232733}" srcId="{5585CD0C-AD9F-4E29-A75E-7821C8D94407}" destId="{98A7E273-CCED-4517-9CD1-780036723118}" srcOrd="0" destOrd="0" parTransId="{30FC40B4-0ABF-43C6-A6EC-032A7F6BE96D}" sibTransId="{70BA7F25-1CC6-41DC-82EC-675E0FCBFEA7}"/>
    <dgm:cxn modelId="{DC51F278-BF3B-40A1-9C25-860064E02E9E}" type="presOf" srcId="{3BA4C867-AEA9-44CB-9B6D-2B864B95BDF0}" destId="{86E22EB2-B0B1-453D-9153-44015A670D9F}" srcOrd="0" destOrd="1" presId="urn:microsoft.com/office/officeart/2005/8/layout/chevron2"/>
    <dgm:cxn modelId="{3330EEBB-A6EC-4830-A7AF-8C218B8DAC79}" type="presOf" srcId="{C38EDDF6-E9CA-407D-A89E-DC544B0FE887}" destId="{86E22EB2-B0B1-453D-9153-44015A670D9F}" srcOrd="0" destOrd="0" presId="urn:microsoft.com/office/officeart/2005/8/layout/chevron2"/>
    <dgm:cxn modelId="{7529758D-2FB8-4392-894A-B77F6EB5E228}" type="presParOf" srcId="{550248CA-77A0-4BC4-894C-ECE7225767C4}" destId="{C8CFD983-ED53-4406-BC37-F21557B82F49}" srcOrd="0" destOrd="0" presId="urn:microsoft.com/office/officeart/2005/8/layout/chevron2"/>
    <dgm:cxn modelId="{D3952A2D-B6D5-4994-A6E4-5E5C8220CFAE}" type="presParOf" srcId="{C8CFD983-ED53-4406-BC37-F21557B82F49}" destId="{09ED2CB4-3B42-41C3-A935-812A5F501948}" srcOrd="0" destOrd="0" presId="urn:microsoft.com/office/officeart/2005/8/layout/chevron2"/>
    <dgm:cxn modelId="{C9742E66-15DC-4F07-B8A2-A00C407AE3C5}" type="presParOf" srcId="{C8CFD983-ED53-4406-BC37-F21557B82F49}" destId="{86E22EB2-B0B1-453D-9153-44015A670D9F}"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2246312" cy="2300288"/>
        <a:chOff x="0" y="0"/>
        <a:chExt cx="2246312" cy="2300288"/>
      </a:xfrm>
    </dsp:grpSpPr>
    <dsp:sp modelId="{36770BB5-B53B-4742-803C-1679879748E2}">
      <dsp:nvSpPr>
        <dsp:cNvPr id="3" name="Chevron 2"/>
        <dsp:cNvSpPr/>
      </dsp:nvSpPr>
      <dsp:spPr bwMode="white">
        <a:xfrm rot="5400000">
          <a:off x="-136152" y="136152"/>
          <a:ext cx="907680" cy="635376"/>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el-GR" dirty="0"/>
        </a:p>
      </dsp:txBody>
      <dsp:txXfrm rot="5400000">
        <a:off x="-136152" y="136152"/>
        <a:ext cx="907680" cy="635376"/>
      </dsp:txXfrm>
    </dsp:sp>
    <dsp:sp modelId="{BC0362ED-AC66-46D1-91E5-D7B105B19B87}">
      <dsp:nvSpPr>
        <dsp:cNvPr id="4" name="Round Same Side Corner Rectangle 3"/>
        <dsp:cNvSpPr/>
      </dsp:nvSpPr>
      <dsp:spPr bwMode="white">
        <a:xfrm rot="5400000">
          <a:off x="1145848" y="-510472"/>
          <a:ext cx="589992" cy="1610936"/>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85344" tIns="7620" rIns="7620" bIns="7620" anchor="ctr"/>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1">
            <a:lnSpc>
              <a:spcPct val="100000"/>
            </a:lnSpc>
            <a:spcBef>
              <a:spcPct val="0"/>
            </a:spcBef>
            <a:spcAft>
              <a:spcPct val="15000"/>
            </a:spcAft>
            <a:buChar char="•"/>
          </a:pPr>
          <a:r>
            <a:rPr lang="el-GR" dirty="0" smtClean="0">
              <a:solidFill>
                <a:schemeClr val="dk1"/>
              </a:solidFill>
            </a:rPr>
            <a:t>Προς Ρωμαίους</a:t>
          </a:r>
          <a:endParaRPr lang="el-GR" dirty="0">
            <a:solidFill>
              <a:schemeClr val="dk1"/>
            </a:solidFill>
          </a:endParaRPr>
        </a:p>
        <a:p>
          <a:pPr lvl="1">
            <a:lnSpc>
              <a:spcPct val="100000"/>
            </a:lnSpc>
            <a:spcBef>
              <a:spcPct val="0"/>
            </a:spcBef>
            <a:spcAft>
              <a:spcPct val="15000"/>
            </a:spcAft>
            <a:buChar char="•"/>
          </a:pPr>
          <a:r>
            <a:rPr lang="el-GR" dirty="0" smtClean="0">
              <a:solidFill>
                <a:schemeClr val="dk1"/>
              </a:solidFill>
            </a:rPr>
            <a:t>Α προς Κορινθίους</a:t>
          </a:r>
          <a:endParaRPr lang="el-GR" dirty="0">
            <a:solidFill>
              <a:schemeClr val="dk1"/>
            </a:solidFill>
          </a:endParaRPr>
        </a:p>
      </dsp:txBody>
      <dsp:txXfrm rot="5400000">
        <a:off x="1145848" y="-510472"/>
        <a:ext cx="589992" cy="1610936"/>
      </dsp:txXfrm>
    </dsp:sp>
    <dsp:sp modelId="{7AEAF6A8-6D80-46C3-BB97-3E65031E4CDB}">
      <dsp:nvSpPr>
        <dsp:cNvPr id="5" name="Chevron 4"/>
        <dsp:cNvSpPr/>
      </dsp:nvSpPr>
      <dsp:spPr bwMode="white">
        <a:xfrm rot="5400000">
          <a:off x="-136152" y="832456"/>
          <a:ext cx="907680" cy="635376"/>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el-GR" dirty="0"/>
        </a:p>
      </dsp:txBody>
      <dsp:txXfrm rot="5400000">
        <a:off x="-136152" y="832456"/>
        <a:ext cx="907680" cy="635376"/>
      </dsp:txXfrm>
    </dsp:sp>
    <dsp:sp modelId="{476A2515-F5C4-4F53-855F-AC7C337250E8}">
      <dsp:nvSpPr>
        <dsp:cNvPr id="6" name="Round Same Side Corner Rectangle 5"/>
        <dsp:cNvSpPr/>
      </dsp:nvSpPr>
      <dsp:spPr bwMode="white">
        <a:xfrm rot="5400000">
          <a:off x="1145848" y="185832"/>
          <a:ext cx="589992" cy="1610936"/>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85344" tIns="7620" rIns="7620" bIns="7620" anchor="ctr"/>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1">
            <a:lnSpc>
              <a:spcPct val="100000"/>
            </a:lnSpc>
            <a:spcBef>
              <a:spcPct val="0"/>
            </a:spcBef>
            <a:spcAft>
              <a:spcPct val="15000"/>
            </a:spcAft>
            <a:buChar char="•"/>
          </a:pPr>
          <a:r>
            <a:rPr lang="el-GR" dirty="0" smtClean="0">
              <a:solidFill>
                <a:schemeClr val="dk1"/>
              </a:solidFill>
            </a:rPr>
            <a:t>Β προς Κορινθίους</a:t>
          </a:r>
          <a:endParaRPr lang="el-GR" dirty="0">
            <a:solidFill>
              <a:schemeClr val="dk1"/>
            </a:solidFill>
          </a:endParaRPr>
        </a:p>
        <a:p>
          <a:pPr lvl="1">
            <a:lnSpc>
              <a:spcPct val="100000"/>
            </a:lnSpc>
            <a:spcBef>
              <a:spcPct val="0"/>
            </a:spcBef>
            <a:spcAft>
              <a:spcPct val="15000"/>
            </a:spcAft>
            <a:buChar char="•"/>
          </a:pPr>
          <a:r>
            <a:rPr lang="el-GR" dirty="0" smtClean="0">
              <a:solidFill>
                <a:schemeClr val="dk1"/>
              </a:solidFill>
            </a:rPr>
            <a:t>Προς Γαλάτες</a:t>
          </a:r>
          <a:endParaRPr lang="el-GR" dirty="0">
            <a:solidFill>
              <a:schemeClr val="dk1"/>
            </a:solidFill>
          </a:endParaRPr>
        </a:p>
      </dsp:txBody>
      <dsp:txXfrm rot="5400000">
        <a:off x="1145848" y="185832"/>
        <a:ext cx="589992" cy="1610936"/>
      </dsp:txXfrm>
    </dsp:sp>
    <dsp:sp modelId="{01DE95AD-34A3-4AB4-A528-D9A04FA672EF}">
      <dsp:nvSpPr>
        <dsp:cNvPr id="7" name="Chevron 6"/>
        <dsp:cNvSpPr/>
      </dsp:nvSpPr>
      <dsp:spPr bwMode="white">
        <a:xfrm rot="5400000">
          <a:off x="-136152" y="1528760"/>
          <a:ext cx="907680" cy="635376"/>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el-GR" dirty="0"/>
        </a:p>
      </dsp:txBody>
      <dsp:txXfrm rot="5400000">
        <a:off x="-136152" y="1528760"/>
        <a:ext cx="907680" cy="635376"/>
      </dsp:txXfrm>
    </dsp:sp>
    <dsp:sp modelId="{09E7E1C4-7E7C-4D15-B71F-9E8421BBF56A}">
      <dsp:nvSpPr>
        <dsp:cNvPr id="8" name="Round Same Side Corner Rectangle 7"/>
        <dsp:cNvSpPr/>
      </dsp:nvSpPr>
      <dsp:spPr bwMode="white">
        <a:xfrm rot="5400000">
          <a:off x="1145848" y="882136"/>
          <a:ext cx="589992" cy="1610936"/>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85344" tIns="7620" rIns="7620" bIns="7620" anchor="ctr"/>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1">
            <a:lnSpc>
              <a:spcPct val="100000"/>
            </a:lnSpc>
            <a:spcBef>
              <a:spcPct val="0"/>
            </a:spcBef>
            <a:spcAft>
              <a:spcPct val="15000"/>
            </a:spcAft>
            <a:buChar char="•"/>
          </a:pPr>
          <a:r>
            <a:rPr lang="el-GR" dirty="0" smtClean="0">
              <a:solidFill>
                <a:schemeClr val="dk1"/>
              </a:solidFill>
            </a:rPr>
            <a:t>Προς Εφεσίους </a:t>
          </a:r>
          <a:endParaRPr lang="el-GR" dirty="0">
            <a:solidFill>
              <a:schemeClr val="dk1"/>
            </a:solidFill>
          </a:endParaRPr>
        </a:p>
        <a:p>
          <a:pPr lvl="1">
            <a:lnSpc>
              <a:spcPct val="100000"/>
            </a:lnSpc>
            <a:spcBef>
              <a:spcPct val="0"/>
            </a:spcBef>
            <a:spcAft>
              <a:spcPct val="15000"/>
            </a:spcAft>
            <a:buChar char="•"/>
          </a:pPr>
          <a:r>
            <a:rPr lang="el-GR" dirty="0" smtClean="0">
              <a:solidFill>
                <a:schemeClr val="dk1"/>
              </a:solidFill>
            </a:rPr>
            <a:t>Προς Φιλιππησίους</a:t>
          </a:r>
          <a:endParaRPr lang="el-GR" dirty="0">
            <a:solidFill>
              <a:schemeClr val="dk1"/>
            </a:solidFill>
          </a:endParaRPr>
        </a:p>
      </dsp:txBody>
      <dsp:txXfrm rot="5400000">
        <a:off x="1145848" y="882136"/>
        <a:ext cx="589992" cy="1610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2300400" cy="2300400"/>
        <a:chOff x="0" y="0"/>
        <a:chExt cx="2300400" cy="2300400"/>
      </a:xfrm>
    </dsp:grpSpPr>
    <dsp:sp modelId="{C413BCBB-11E9-429E-B06E-CBFD2E7A46ED}">
      <dsp:nvSpPr>
        <dsp:cNvPr id="3" name="Chevron 2"/>
        <dsp:cNvSpPr/>
      </dsp:nvSpPr>
      <dsp:spPr bwMode="white">
        <a:xfrm rot="5400000">
          <a:off x="-136157" y="136157"/>
          <a:ext cx="907716" cy="63540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el-GR" dirty="0"/>
        </a:p>
      </dsp:txBody>
      <dsp:txXfrm rot="5400000">
        <a:off x="-136157" y="136157"/>
        <a:ext cx="907716" cy="635401"/>
      </dsp:txXfrm>
    </dsp:sp>
    <dsp:sp modelId="{7CBB7C4C-E6BE-4181-8C5B-39F9C92BB874}">
      <dsp:nvSpPr>
        <dsp:cNvPr id="4" name="Round Same Side Corner Rectangle 3"/>
        <dsp:cNvSpPr/>
      </dsp:nvSpPr>
      <dsp:spPr bwMode="white">
        <a:xfrm rot="5400000">
          <a:off x="1172893" y="-537492"/>
          <a:ext cx="590016" cy="1664999"/>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78232" tIns="6985" rIns="6985" bIns="6985" anchor="ctr"/>
        <a:lstStyle>
          <a:lvl1pPr algn="l">
            <a:defRPr sz="11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1">
            <a:lnSpc>
              <a:spcPct val="100000"/>
            </a:lnSpc>
            <a:spcBef>
              <a:spcPct val="0"/>
            </a:spcBef>
            <a:spcAft>
              <a:spcPct val="15000"/>
            </a:spcAft>
            <a:buChar char="•"/>
          </a:pPr>
          <a:r>
            <a:rPr lang="el-GR" dirty="0" smtClean="0">
              <a:solidFill>
                <a:schemeClr val="dk1"/>
              </a:solidFill>
            </a:rPr>
            <a:t>Προς </a:t>
          </a:r>
          <a:r>
            <a:rPr lang="el-GR" dirty="0" err="1" smtClean="0">
              <a:solidFill>
                <a:schemeClr val="dk1"/>
              </a:solidFill>
            </a:rPr>
            <a:t>Κολοσσαείς</a:t>
          </a:r>
          <a:endParaRPr lang="el-GR" dirty="0">
            <a:solidFill>
              <a:schemeClr val="dk1"/>
            </a:solidFill>
          </a:endParaRPr>
        </a:p>
        <a:p>
          <a:pPr lvl="1">
            <a:lnSpc>
              <a:spcPct val="100000"/>
            </a:lnSpc>
            <a:spcBef>
              <a:spcPct val="0"/>
            </a:spcBef>
            <a:spcAft>
              <a:spcPct val="15000"/>
            </a:spcAft>
            <a:buChar char="•"/>
          </a:pPr>
          <a:r>
            <a:rPr lang="el-GR" dirty="0" smtClean="0">
              <a:solidFill>
                <a:schemeClr val="dk1"/>
              </a:solidFill>
            </a:rPr>
            <a:t>Α προς Θεσσαλονικείς</a:t>
          </a:r>
          <a:endParaRPr lang="el-GR" dirty="0">
            <a:solidFill>
              <a:schemeClr val="dk1"/>
            </a:solidFill>
          </a:endParaRPr>
        </a:p>
      </dsp:txBody>
      <dsp:txXfrm rot="5400000">
        <a:off x="1172893" y="-537492"/>
        <a:ext cx="590016" cy="1664999"/>
      </dsp:txXfrm>
    </dsp:sp>
    <dsp:sp modelId="{6757BD0E-4FB9-4007-89ED-9BACF334623F}">
      <dsp:nvSpPr>
        <dsp:cNvPr id="5" name="Chevron 4"/>
        <dsp:cNvSpPr/>
      </dsp:nvSpPr>
      <dsp:spPr bwMode="white">
        <a:xfrm rot="5400000">
          <a:off x="-136157" y="832499"/>
          <a:ext cx="907716" cy="63540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el-GR" dirty="0"/>
        </a:p>
      </dsp:txBody>
      <dsp:txXfrm rot="5400000">
        <a:off x="-136157" y="832499"/>
        <a:ext cx="907716" cy="635401"/>
      </dsp:txXfrm>
    </dsp:sp>
    <dsp:sp modelId="{9B36FF67-64F3-4C02-8BCA-76B60EFF57BE}">
      <dsp:nvSpPr>
        <dsp:cNvPr id="6" name="Round Same Side Corner Rectangle 5"/>
        <dsp:cNvSpPr/>
      </dsp:nvSpPr>
      <dsp:spPr bwMode="white">
        <a:xfrm rot="5400000">
          <a:off x="1172893" y="158850"/>
          <a:ext cx="590016" cy="1664999"/>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78232" tIns="6985" rIns="6985" bIns="6985" anchor="ctr"/>
        <a:lstStyle>
          <a:lvl1pPr algn="l">
            <a:defRPr sz="11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1">
            <a:lnSpc>
              <a:spcPct val="100000"/>
            </a:lnSpc>
            <a:spcBef>
              <a:spcPct val="0"/>
            </a:spcBef>
            <a:spcAft>
              <a:spcPct val="15000"/>
            </a:spcAft>
            <a:buChar char="•"/>
          </a:pPr>
          <a:r>
            <a:rPr lang="el-GR" dirty="0" smtClean="0">
              <a:solidFill>
                <a:schemeClr val="dk1"/>
              </a:solidFill>
            </a:rPr>
            <a:t>Β προς Θεσσαλονικείς</a:t>
          </a:r>
          <a:endParaRPr lang="el-GR" dirty="0">
            <a:solidFill>
              <a:schemeClr val="dk1"/>
            </a:solidFill>
          </a:endParaRPr>
        </a:p>
        <a:p>
          <a:pPr lvl="1">
            <a:lnSpc>
              <a:spcPct val="100000"/>
            </a:lnSpc>
            <a:spcBef>
              <a:spcPct val="0"/>
            </a:spcBef>
            <a:spcAft>
              <a:spcPct val="15000"/>
            </a:spcAft>
            <a:buChar char="•"/>
          </a:pPr>
          <a:r>
            <a:rPr lang="el-GR" dirty="0" smtClean="0">
              <a:solidFill>
                <a:schemeClr val="dk1"/>
              </a:solidFill>
            </a:rPr>
            <a:t>Α προς </a:t>
          </a:r>
          <a:r>
            <a:rPr lang="el-GR" dirty="0" err="1" smtClean="0">
              <a:solidFill>
                <a:schemeClr val="dk1"/>
              </a:solidFill>
            </a:rPr>
            <a:t>Τιμόθεον</a:t>
          </a:r>
          <a:endParaRPr lang="el-GR" dirty="0">
            <a:solidFill>
              <a:schemeClr val="dk1"/>
            </a:solidFill>
          </a:endParaRPr>
        </a:p>
      </dsp:txBody>
      <dsp:txXfrm rot="5400000">
        <a:off x="1172893" y="158850"/>
        <a:ext cx="590016" cy="1664999"/>
      </dsp:txXfrm>
    </dsp:sp>
    <dsp:sp modelId="{ACD8DC4E-FF82-4438-9A9C-D106F6882F62}">
      <dsp:nvSpPr>
        <dsp:cNvPr id="7" name="Chevron 6"/>
        <dsp:cNvSpPr/>
      </dsp:nvSpPr>
      <dsp:spPr bwMode="white">
        <a:xfrm rot="5400000">
          <a:off x="-136157" y="1528841"/>
          <a:ext cx="907716" cy="635401"/>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el-GR" dirty="0"/>
        </a:p>
      </dsp:txBody>
      <dsp:txXfrm rot="5400000">
        <a:off x="-136157" y="1528841"/>
        <a:ext cx="907716" cy="635401"/>
      </dsp:txXfrm>
    </dsp:sp>
    <dsp:sp modelId="{CB9F4C7F-1316-4D35-B2B4-7F94804A01E5}">
      <dsp:nvSpPr>
        <dsp:cNvPr id="8" name="Round Same Side Corner Rectangle 7"/>
        <dsp:cNvSpPr/>
      </dsp:nvSpPr>
      <dsp:spPr bwMode="white">
        <a:xfrm rot="5400000">
          <a:off x="1172893" y="855192"/>
          <a:ext cx="590016" cy="1664999"/>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78232" tIns="6985" rIns="6985" bIns="6985" anchor="ctr"/>
        <a:lstStyle>
          <a:lvl1pPr algn="l">
            <a:defRPr sz="11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1">
            <a:lnSpc>
              <a:spcPct val="100000"/>
            </a:lnSpc>
            <a:spcBef>
              <a:spcPct val="0"/>
            </a:spcBef>
            <a:spcAft>
              <a:spcPct val="15000"/>
            </a:spcAft>
            <a:buChar char="•"/>
          </a:pPr>
          <a:r>
            <a:rPr lang="el-GR" dirty="0" smtClean="0">
              <a:solidFill>
                <a:schemeClr val="dk1"/>
              </a:solidFill>
            </a:rPr>
            <a:t>Β προς </a:t>
          </a:r>
          <a:r>
            <a:rPr lang="el-GR" dirty="0" err="1" smtClean="0">
              <a:solidFill>
                <a:schemeClr val="dk1"/>
              </a:solidFill>
            </a:rPr>
            <a:t>Τιμόθεον</a:t>
          </a:r>
          <a:r>
            <a:rPr lang="el-GR" dirty="0" smtClean="0">
              <a:solidFill>
                <a:schemeClr val="dk1"/>
              </a:solidFill>
            </a:rPr>
            <a:t> </a:t>
          </a:r>
          <a:endParaRPr lang="el-GR" dirty="0">
            <a:solidFill>
              <a:schemeClr val="dk1"/>
            </a:solidFill>
          </a:endParaRPr>
        </a:p>
        <a:p>
          <a:pPr lvl="1">
            <a:lnSpc>
              <a:spcPct val="100000"/>
            </a:lnSpc>
            <a:spcBef>
              <a:spcPct val="0"/>
            </a:spcBef>
            <a:spcAft>
              <a:spcPct val="15000"/>
            </a:spcAft>
            <a:buChar char="•"/>
          </a:pPr>
          <a:r>
            <a:rPr lang="el-GR" dirty="0" smtClean="0">
              <a:solidFill>
                <a:schemeClr val="dk1"/>
              </a:solidFill>
            </a:rPr>
            <a:t>Προς </a:t>
          </a:r>
          <a:r>
            <a:rPr lang="el-GR" dirty="0" err="1" smtClean="0">
              <a:solidFill>
                <a:schemeClr val="dk1"/>
              </a:solidFill>
            </a:rPr>
            <a:t>Τίτον</a:t>
          </a:r>
          <a:endParaRPr lang="el-GR" dirty="0">
            <a:solidFill>
              <a:schemeClr val="dk1"/>
            </a:solidFill>
          </a:endParaRPr>
        </a:p>
      </dsp:txBody>
      <dsp:txXfrm rot="5400000">
        <a:off x="1172893" y="855192"/>
        <a:ext cx="590016" cy="1664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2286016" cy="928694"/>
        <a:chOff x="0" y="0"/>
        <a:chExt cx="2286016" cy="928694"/>
      </a:xfrm>
    </dsp:grpSpPr>
    <dsp:sp modelId="{09ED2CB4-3B42-41C3-A935-812A5F501948}">
      <dsp:nvSpPr>
        <dsp:cNvPr id="3" name="Chevron 2"/>
        <dsp:cNvSpPr/>
      </dsp:nvSpPr>
      <dsp:spPr bwMode="white">
        <a:xfrm rot="5400000">
          <a:off x="-139304" y="139304"/>
          <a:ext cx="928694" cy="650086"/>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7620" tIns="7620" rIns="7620" bIns="762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el-GR" dirty="0"/>
        </a:p>
      </dsp:txBody>
      <dsp:txXfrm rot="5400000">
        <a:off x="-139304" y="139304"/>
        <a:ext cx="928694" cy="650086"/>
      </dsp:txXfrm>
    </dsp:sp>
    <dsp:sp modelId="{86E22EB2-B0B1-453D-9153-44015A670D9F}">
      <dsp:nvSpPr>
        <dsp:cNvPr id="4" name="Round Same Side Corner Rectangle 3"/>
        <dsp:cNvSpPr/>
      </dsp:nvSpPr>
      <dsp:spPr bwMode="white">
        <a:xfrm rot="5400000">
          <a:off x="1166225" y="-516140"/>
          <a:ext cx="603651" cy="1635930"/>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99568" tIns="8890" rIns="8890" bIns="889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el-GR" sz="1400" dirty="0" smtClean="0">
              <a:solidFill>
                <a:schemeClr val="dk1"/>
              </a:solidFill>
            </a:rPr>
            <a:t>Προς Φιλήμονα</a:t>
          </a:r>
          <a:endParaRPr lang="el-GR" sz="1400" dirty="0">
            <a:solidFill>
              <a:schemeClr val="dk1"/>
            </a:solidFill>
          </a:endParaRPr>
        </a:p>
        <a:p>
          <a:pPr marL="114300" lvl="1" indent="-114300">
            <a:lnSpc>
              <a:spcPct val="100000"/>
            </a:lnSpc>
            <a:spcBef>
              <a:spcPct val="0"/>
            </a:spcBef>
            <a:spcAft>
              <a:spcPct val="15000"/>
            </a:spcAft>
            <a:buChar char="•"/>
          </a:pPr>
          <a:r>
            <a:rPr lang="el-GR" sz="1400" dirty="0" smtClean="0">
              <a:solidFill>
                <a:schemeClr val="dk1"/>
              </a:solidFill>
            </a:rPr>
            <a:t>Προς </a:t>
          </a:r>
          <a:r>
            <a:rPr lang="el-GR" sz="1400" dirty="0" err="1" smtClean="0">
              <a:solidFill>
                <a:schemeClr val="dk1"/>
              </a:solidFill>
            </a:rPr>
            <a:t>ΕΒραίους</a:t>
          </a:r>
          <a:endParaRPr lang="el-GR" sz="1400" dirty="0">
            <a:solidFill>
              <a:schemeClr val="dk1"/>
            </a:solidFill>
          </a:endParaRPr>
        </a:p>
      </dsp:txBody>
      <dsp:txXfrm rot="5400000">
        <a:off x="1166225" y="-516140"/>
        <a:ext cx="603651" cy="16359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3399B1-C569-4FA3-B6CD-355A51EEFFBE}" type="datetimeFigureOut">
              <a:rPr lang="el-GR" smtClean="0"/>
            </a:fld>
            <a:endParaRPr lang="el-GR" dirty="0"/>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6683AA-5072-4699-95F9-6FF57DD1462A}" type="slidenum">
              <a:rPr lang="el-GR" smtClean="0"/>
            </a:fld>
            <a:endParaRPr lang="el-G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4FABB0-4F32-4F81-BEE1-A283D3F264F7}" type="datetimeFigureOut">
              <a:rPr lang="el-GR" smtClean="0"/>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1B1DC-CD49-413F-9912-B72131A23153}" type="slidenum">
              <a:rPr lang="el-GR" smtClean="0"/>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dirty="0"/>
          </a:p>
        </p:txBody>
      </p:sp>
      <p:sp>
        <p:nvSpPr>
          <p:cNvPr id="12" name="11 - Τίτλος"/>
          <p:cNvSpPr>
            <a:spLocks noGrp="1"/>
          </p:cNvSpPr>
          <p:nvPr>
            <p:ph type="ctrTitle" hasCustomPrompt="1"/>
          </p:nvPr>
        </p:nvSpPr>
        <p:spPr>
          <a:xfrm>
            <a:off x="3366868" y="533400"/>
            <a:ext cx="5105400" cy="2868168"/>
          </a:xfrm>
        </p:spPr>
        <p:txBody>
          <a:bodyPr lIns="45720" tIns="0" rIns="45720">
            <a:noAutofit/>
          </a:bodyPr>
          <a:lstStyle>
            <a:lvl1pPr algn="r">
              <a:defRPr sz="4200" b="1"/>
            </a:lvl1pPr>
          </a:lstStyle>
          <a:p>
            <a:r>
              <a:rPr kumimoji="0" lang="el-GR" smtClean="0"/>
              <a:t>Kλικ για επεξεργασία του τίτλου</a:t>
            </a:r>
            <a:endParaRPr kumimoji="0" lang="en-US"/>
          </a:p>
        </p:txBody>
      </p:sp>
      <p:sp>
        <p:nvSpPr>
          <p:cNvPr id="25" name="24 - Υπότιτλος"/>
          <p:cNvSpPr>
            <a:spLocks noGrp="1"/>
          </p:cNvSpPr>
          <p:nvPr>
            <p:ph type="subTitle" idx="1" hasCustomPrompt="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F716E38F-291E-4ECD-A2A9-1493822B95BB}" type="datetimeFigureOut">
              <a:rPr lang="el-GR" smtClean="0"/>
            </a:fld>
            <a:endParaRPr lang="el-GR" dirty="0"/>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l-GR" dirty="0"/>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B4793F2C-199B-4F93-8366-E99C31E79D7D}" type="slidenum">
              <a:rPr lang="el-GR" smtClean="0"/>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p:txBody>
          <a:bodyPr vert="eaVert"/>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716E38F-291E-4ECD-A2A9-1493822B95BB}" type="datetimeFigureOut">
              <a:rPr lang="el-GR" smtClean="0"/>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B4793F2C-199B-4F93-8366-E99C31E79D7D}" type="slidenum">
              <a:rPr lang="el-GR" smtClean="0"/>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hasCustomPrompt="1"/>
          </p:nvPr>
        </p:nvSpPr>
        <p:spPr>
          <a:xfrm>
            <a:off x="6553200" y="274955"/>
            <a:ext cx="1524000" cy="5851525"/>
          </a:xfrm>
        </p:spPr>
        <p:txBody>
          <a:bodyPr vert="eaVert" ancho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a:xfrm>
            <a:off x="457200" y="274642"/>
            <a:ext cx="6019800" cy="5851525"/>
          </a:xfrm>
        </p:spPr>
        <p:txBody>
          <a:bodyPr vert="eaVert"/>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p>
            <a:fld id="{F716E38F-291E-4ECD-A2A9-1493822B95BB}" type="datetimeFigureOut">
              <a:rPr lang="el-GR" smtClean="0"/>
            </a:fld>
            <a:endParaRPr lang="el-GR" dirty="0"/>
          </a:p>
        </p:txBody>
      </p:sp>
      <p:sp>
        <p:nvSpPr>
          <p:cNvPr id="5" name="4 - Θέση υποσέλιδου"/>
          <p:cNvSpPr>
            <a:spLocks noGrp="1"/>
          </p:cNvSpPr>
          <p:nvPr>
            <p:ph type="ftr" sz="quarter" idx="11"/>
          </p:nvPr>
        </p:nvSpPr>
        <p:spPr>
          <a:xfrm>
            <a:off x="457200" y="6556248"/>
            <a:ext cx="3657600" cy="228600"/>
          </a:xfrm>
        </p:spPr>
        <p:txBody>
          <a:bodyPr/>
          <a:lstStyle/>
          <a:p>
            <a:endParaRPr lang="el-GR" dirty="0"/>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lstStyle>
          <a:p>
            <a:fld id="{B4793F2C-199B-4F93-8366-E99C31E79D7D}" type="slidenum">
              <a:rPr lang="el-GR" smtClean="0"/>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hasCustomPrompt="1"/>
          </p:nvPr>
        </p:nvSpPr>
        <p:spPr/>
        <p:txBody>
          <a:body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716E38F-291E-4ECD-A2A9-1493822B95BB}" type="datetimeFigureOut">
              <a:rPr lang="el-GR" smtClean="0"/>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B4793F2C-199B-4F93-8366-E99C31E79D7D}" type="slidenum">
              <a:rPr lang="el-GR" smtClean="0"/>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1066800" y="2821837"/>
            <a:ext cx="6255488" cy="1362075"/>
          </a:xfrm>
        </p:spPr>
        <p:txBody>
          <a:bodyPr tIns="0" anchor="t"/>
          <a:lstStyle>
            <a:lvl1pPr algn="r">
              <a:buNone/>
              <a:defRPr sz="4200" b="1" cap="all"/>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hasCustomPrompt="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endParaRPr kumimoji="0" lang="el-GR" smtClean="0"/>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F716E38F-291E-4ECD-A2A9-1493822B95BB}" type="datetimeFigureOut">
              <a:rPr lang="el-GR" smtClean="0"/>
            </a:fld>
            <a:endParaRPr lang="el-GR" dirty="0"/>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l-GR" dirty="0"/>
          </a:p>
        </p:txBody>
      </p:sp>
      <p:sp>
        <p:nvSpPr>
          <p:cNvPr id="6" name="5 - Θέση αριθμού διαφάνειας"/>
          <p:cNvSpPr>
            <a:spLocks noGrp="1"/>
          </p:cNvSpPr>
          <p:nvPr>
            <p:ph type="sldNum" sz="quarter" idx="12"/>
          </p:nvPr>
        </p:nvSpPr>
        <p:spPr>
          <a:xfrm>
            <a:off x="6733952" y="6555112"/>
            <a:ext cx="588336" cy="228600"/>
          </a:xfrm>
        </p:spPr>
        <p:txBody>
          <a:bodyPr/>
          <a:lstStyle/>
          <a:p>
            <a:fld id="{B4793F2C-199B-4F93-8366-E99C31E79D7D}" type="slidenum">
              <a:rPr lang="el-GR" smtClean="0"/>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320040"/>
            <a:ext cx="7242048"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hasCustomPrompt="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hasCustomPrompt="1"/>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716E38F-291E-4ECD-A2A9-1493822B95BB}" type="datetimeFigureOut">
              <a:rPr lang="el-GR" smtClean="0"/>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B4793F2C-199B-4F93-8366-E99C31E79D7D}" type="slidenum">
              <a:rPr lang="el-GR" smtClean="0"/>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320040"/>
            <a:ext cx="7242048" cy="1143000"/>
          </a:xfrm>
        </p:spPr>
        <p:txBody>
          <a:bodyPr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hasCustomPrompt="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endParaRPr kumimoji="0" lang="el-GR" smtClean="0"/>
          </a:p>
        </p:txBody>
      </p:sp>
      <p:sp>
        <p:nvSpPr>
          <p:cNvPr id="4" name="3 - Θέση κειμένου"/>
          <p:cNvSpPr>
            <a:spLocks noGrp="1"/>
          </p:cNvSpPr>
          <p:nvPr>
            <p:ph type="body" sz="half" idx="3" hasCustomPrompt="1"/>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endParaRPr kumimoji="0" lang="el-GR" smtClean="0"/>
          </a:p>
        </p:txBody>
      </p:sp>
      <p:sp>
        <p:nvSpPr>
          <p:cNvPr id="5" name="4 - Θέση περιεχομένου"/>
          <p:cNvSpPr>
            <a:spLocks noGrp="1"/>
          </p:cNvSpPr>
          <p:nvPr>
            <p:ph sz="quarter" idx="2" hasCustomPrompt="1"/>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hasCustomPrompt="1"/>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F716E38F-291E-4ECD-A2A9-1493822B95BB}" type="datetimeFigureOut">
              <a:rPr lang="el-GR" smtClean="0"/>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B4793F2C-199B-4F93-8366-E99C31E79D7D}" type="slidenum">
              <a:rPr lang="el-GR" smtClean="0"/>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320040"/>
            <a:ext cx="7242048" cy="11430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716E38F-291E-4ECD-A2A9-1493822B95BB}" type="datetimeFigureOut">
              <a:rPr lang="el-GR" smtClean="0"/>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B4793F2C-199B-4F93-8366-E99C31E79D7D}" type="slidenum">
              <a:rPr lang="el-GR" smtClean="0"/>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lstStyle>
          <a:p>
            <a:fld id="{F716E38F-291E-4ECD-A2A9-1493822B95BB}" type="datetimeFigureOut">
              <a:rPr lang="el-GR" smtClean="0"/>
            </a:fld>
            <a:endParaRPr lang="el-GR" dirty="0"/>
          </a:p>
        </p:txBody>
      </p:sp>
      <p:sp>
        <p:nvSpPr>
          <p:cNvPr id="3" name="2 - Θέση υποσέλιδου"/>
          <p:cNvSpPr>
            <a:spLocks noGrp="1"/>
          </p:cNvSpPr>
          <p:nvPr>
            <p:ph type="ftr" sz="quarter" idx="11"/>
          </p:nvPr>
        </p:nvSpPr>
        <p:spPr/>
        <p:txBody>
          <a:bodyPr/>
          <a:lstStyle>
            <a:lvl1pPr>
              <a:defRPr>
                <a:solidFill>
                  <a:schemeClr val="tx2"/>
                </a:solidFill>
              </a:defRPr>
            </a:lvl1pPr>
          </a:lstStyle>
          <a:p>
            <a:endParaRPr lang="el-GR" dirty="0"/>
          </a:p>
        </p:txBody>
      </p:sp>
      <p:sp>
        <p:nvSpPr>
          <p:cNvPr id="4" name="3 - Θέση αριθμού διαφάνειας"/>
          <p:cNvSpPr>
            <a:spLocks noGrp="1"/>
          </p:cNvSpPr>
          <p:nvPr>
            <p:ph type="sldNum" sz="quarter" idx="12"/>
          </p:nvPr>
        </p:nvSpPr>
        <p:spPr/>
        <p:txBody>
          <a:bodyPr/>
          <a:lstStyle/>
          <a:p>
            <a:fld id="{B4793F2C-199B-4F93-8366-E99C31E79D7D}" type="slidenum">
              <a:rPr lang="el-GR" smtClean="0"/>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228600"/>
            <a:ext cx="5897880" cy="1173480"/>
          </a:xfrm>
        </p:spPr>
        <p:txBody>
          <a:bodyPr wrap="square" anchor="b"/>
          <a:lstStyle>
            <a:lvl1pPr algn="l">
              <a:buNone/>
              <a:defRPr lang="en-US" sz="2400" baseline="0" smtClean="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hasCustomPrompt="1"/>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endParaRPr kumimoji="0" lang="el-GR" smtClean="0"/>
          </a:p>
        </p:txBody>
      </p:sp>
      <p:sp>
        <p:nvSpPr>
          <p:cNvPr id="4" name="3 - Θέση περιεχομένου"/>
          <p:cNvSpPr>
            <a:spLocks noGrp="1"/>
          </p:cNvSpPr>
          <p:nvPr>
            <p:ph sz="half" idx="1" hasCustomPrompt="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endParaRPr lang="el-GR" smtClean="0"/>
          </a:p>
          <a:p>
            <a:pPr lvl="1" eaLnBrk="1" latinLnBrk="0" hangingPunct="1"/>
            <a:r>
              <a:rPr lang="el-GR" smtClean="0"/>
              <a:t>Δεύτερου επιπέδου</a:t>
            </a:r>
            <a:endParaRPr lang="el-GR" smtClean="0"/>
          </a:p>
          <a:p>
            <a:pPr lvl="2" eaLnBrk="1" latinLnBrk="0" hangingPunct="1"/>
            <a:r>
              <a:rPr lang="el-GR" smtClean="0"/>
              <a:t>Τρίτου επιπέδου</a:t>
            </a:r>
            <a:endParaRPr lang="el-GR" smtClean="0"/>
          </a:p>
          <a:p>
            <a:pPr lvl="3" eaLnBrk="1" latinLnBrk="0" hangingPunct="1"/>
            <a:r>
              <a:rPr lang="el-GR" smtClean="0"/>
              <a:t>Τέταρτου επιπέδου</a:t>
            </a:r>
            <a:endParaRPr lang="el-GR" smtClean="0"/>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716E38F-291E-4ECD-A2A9-1493822B95BB}" type="datetimeFigureOut">
              <a:rPr lang="el-GR" smtClean="0"/>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B4793F2C-199B-4F93-8366-E99C31E79D7D}" type="slidenum">
              <a:rPr lang="el-GR" smtClean="0"/>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 Τίτλος"/>
          <p:cNvSpPr>
            <a:spLocks noGrp="1"/>
          </p:cNvSpPr>
          <p:nvPr>
            <p:ph type="title" hasCustomPrompt="1"/>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hasCustomPrompt="1"/>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defRPr/>
            </a:pPr>
            <a:r>
              <a:rPr kumimoji="0" lang="el-GR" smtClean="0"/>
              <a:t>Kλικ για επεξεργασία των στυλ του υποδείγματος</a:t>
            </a:r>
            <a:endParaRPr kumimoji="0" lang="el-GR" smtClean="0"/>
          </a:p>
        </p:txBody>
      </p:sp>
      <p:sp>
        <p:nvSpPr>
          <p:cNvPr id="5" name="4 - Θέση ημερομηνίας"/>
          <p:cNvSpPr>
            <a:spLocks noGrp="1"/>
          </p:cNvSpPr>
          <p:nvPr>
            <p:ph type="dt" sz="half" idx="10"/>
          </p:nvPr>
        </p:nvSpPr>
        <p:spPr/>
        <p:txBody>
          <a:bodyPr/>
          <a:lstStyle/>
          <a:p>
            <a:fld id="{F716E38F-291E-4ECD-A2A9-1493822B95BB}" type="datetimeFigureOut">
              <a:rPr lang="el-GR" smtClean="0"/>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B4793F2C-199B-4F93-8366-E99C31E79D7D}" type="slidenum">
              <a:rPr lang="el-GR" smtClean="0"/>
            </a:fld>
            <a:endParaRPr lang="el-GR" dirty="0"/>
          </a:p>
        </p:txBody>
      </p:sp>
      <p:sp>
        <p:nvSpPr>
          <p:cNvPr id="10" name="9 - Θέση εικόνας"/>
          <p:cNvSpPr>
            <a:spLocks noGrp="1"/>
          </p:cNvSpPr>
          <p:nvPr>
            <p:ph type="pic" idx="1" hasCustomPrompt="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endParaRPr kumimoji="0" lang="el-GR" smtClean="0"/>
          </a:p>
          <a:p>
            <a:pPr lvl="1" eaLnBrk="1" latinLnBrk="0" hangingPunct="1"/>
            <a:r>
              <a:rPr kumimoji="0" lang="el-GR" smtClean="0"/>
              <a:t>Δεύτερου επιπέδου</a:t>
            </a:r>
            <a:endParaRPr kumimoji="0" lang="el-GR" smtClean="0"/>
          </a:p>
          <a:p>
            <a:pPr lvl="2" eaLnBrk="1" latinLnBrk="0" hangingPunct="1"/>
            <a:r>
              <a:rPr kumimoji="0" lang="el-GR" smtClean="0"/>
              <a:t>Τρίτου επιπέδου</a:t>
            </a:r>
            <a:endParaRPr kumimoji="0" lang="el-GR" smtClean="0"/>
          </a:p>
          <a:p>
            <a:pPr lvl="3" eaLnBrk="1" latinLnBrk="0" hangingPunct="1"/>
            <a:r>
              <a:rPr kumimoji="0" lang="el-GR" smtClean="0"/>
              <a:t>Τέταρτου επιπέδου</a:t>
            </a:r>
            <a:endParaRPr kumimoji="0" lang="el-GR" smtClean="0"/>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F716E38F-291E-4ECD-A2A9-1493822B95BB}" type="datetimeFigureOut">
              <a:rPr lang="el-GR" smtClean="0"/>
            </a:fld>
            <a:endParaRPr lang="el-GR" dirty="0"/>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l-GR" dirty="0"/>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B4793F2C-199B-4F93-8366-E99C31E79D7D}" type="slidenum">
              <a:rPr lang="el-GR" smtClean="0"/>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panose="05020102010507070707"/>
        <a:buChar char=""/>
        <a:defRPr kumimoji="0" sz="2600" kern="1200" baseline="0">
          <a:solidFill>
            <a:schemeClr val="tx1"/>
          </a:solidFill>
          <a:latin typeface="+mn-lt"/>
          <a:ea typeface="+mn-ea"/>
          <a:cs typeface="+mn-cs"/>
        </a:defRPr>
      </a:lvl1pPr>
      <a:lvl2pPr marL="521335" indent="-228600" algn="l" rtl="0" eaLnBrk="1" latinLnBrk="0" hangingPunct="1">
        <a:spcBef>
          <a:spcPts val="500"/>
        </a:spcBef>
        <a:buClr>
          <a:schemeClr val="accent4"/>
        </a:buClr>
        <a:buSzPct val="80000"/>
        <a:buFont typeface="Wingdings 2" panose="05020102010507070707"/>
        <a:buChar char=""/>
        <a:defRPr kumimoji="0" sz="2300" kern="1200">
          <a:solidFill>
            <a:schemeClr val="tx1">
              <a:tint val="85000"/>
            </a:schemeClr>
          </a:solidFill>
          <a:latin typeface="+mn-lt"/>
          <a:ea typeface="+mn-ea"/>
          <a:cs typeface="+mn-cs"/>
        </a:defRPr>
      </a:lvl2pPr>
      <a:lvl3pPr marL="758825" indent="-228600" algn="l" rtl="0" eaLnBrk="1" latinLnBrk="0" hangingPunct="1">
        <a:spcBef>
          <a:spcPts val="400"/>
        </a:spcBef>
        <a:buClr>
          <a:schemeClr val="accent4"/>
        </a:buClr>
        <a:buSzPct val="60000"/>
        <a:buFont typeface="Wingdings" panose="05000000000000000000"/>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panose="05020102010507070707"/>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panose="05000000000000000000"/>
        <a:buChar char=""/>
        <a:defRPr kumimoji="0" sz="1800" kern="1200">
          <a:solidFill>
            <a:schemeClr val="tx1"/>
          </a:solidFill>
          <a:latin typeface="+mn-lt"/>
          <a:ea typeface="+mn-ea"/>
          <a:cs typeface="+mn-cs"/>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panose="05000000000000000000"/>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slideshare.net/gkapetanakis/ss-54724139" TargetMode="External"/><Relationship Id="rId1" Type="http://schemas.openxmlformats.org/officeDocument/2006/relationships/hyperlink" Target="https://el.wikipedia.org/wiki/%CE%91%CF%80%CF%8C%CF%83%CF%84%CE%BF%CE%BB%CE%BF%CF%82_%CE%A0%CE%B1%CF%8D%CE%BB%CE%BF%CF%82"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7" Type="http://schemas.openxmlformats.org/officeDocument/2006/relationships/slideLayout" Target="../slideLayouts/slideLayout6.xml"/><Relationship Id="rId16" Type="http://schemas.openxmlformats.org/officeDocument/2006/relationships/image" Target="../media/image4.jpeg"/><Relationship Id="rId15" Type="http://schemas.microsoft.com/office/2007/relationships/diagramDrawing" Target="../diagrams/drawing3.xml"/><Relationship Id="rId14" Type="http://schemas.openxmlformats.org/officeDocument/2006/relationships/diagramColors" Target="../diagrams/colors3.xml"/><Relationship Id="rId13" Type="http://schemas.openxmlformats.org/officeDocument/2006/relationships/diagramQuickStyle" Target="../diagrams/quickStyle3.xml"/><Relationship Id="rId12" Type="http://schemas.openxmlformats.org/officeDocument/2006/relationships/diagramLayout" Target="../diagrams/layout3.xml"/><Relationship Id="rId11" Type="http://schemas.openxmlformats.org/officeDocument/2006/relationships/diagramData" Target="../diagrams/data3.xml"/><Relationship Id="rId10" Type="http://schemas.microsoft.com/office/2007/relationships/diagramDrawing" Target="../diagrams/drawing2.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429256" y="285728"/>
            <a:ext cx="3429000" cy="1143008"/>
          </a:xfrm>
        </p:spPr>
        <p:txBody>
          <a:bodyPr/>
          <a:lstStyle/>
          <a:p>
            <a:r>
              <a:rPr lang="el-GR" dirty="0" smtClean="0"/>
              <a:t>ο </a:t>
            </a:r>
            <a:r>
              <a:rPr lang="el-GR" dirty="0" smtClean="0"/>
              <a:t>Απόστολος </a:t>
            </a:r>
            <a:r>
              <a:rPr lang="el-GR" dirty="0" err="1" smtClean="0"/>
              <a:t>Παύλοσ</a:t>
            </a:r>
            <a:endParaRPr lang="el-GR" dirty="0"/>
          </a:p>
        </p:txBody>
      </p:sp>
      <p:sp>
        <p:nvSpPr>
          <p:cNvPr id="3" name="2 - Υπότιτλος"/>
          <p:cNvSpPr>
            <a:spLocks noGrp="1"/>
          </p:cNvSpPr>
          <p:nvPr>
            <p:ph type="body" sz="half" idx="2"/>
          </p:nvPr>
        </p:nvSpPr>
        <p:spPr>
          <a:xfrm>
            <a:off x="5286380" y="1500174"/>
            <a:ext cx="3531718" cy="5214974"/>
          </a:xfrm>
        </p:spPr>
        <p:txBody>
          <a:bodyPr>
            <a:noAutofit/>
          </a:bodyPr>
          <a:lstStyle/>
          <a:p>
            <a:r>
              <a:rPr lang="el-GR" sz="1600" dirty="0" smtClean="0">
                <a:cs typeface="Arial" panose="020B0604020202020204" pitchFamily="34" charset="0"/>
              </a:rPr>
              <a:t> Ο απόστολος Παύλος, γεννήθηκε στην Ταρσό της Κιλικίας, από γονείς ιουδαίους της φυλής Βενιαμίν. Ο πατέρας του ήταν Ρωμαίος πολίτης το οποίο μπορεί να σημαίνει ότι προερχόταν από τα ανώτερα στρώματα του πληθυσμού της Κιλικίας και ίσως ήταν φαρισαίος ως προς τις θρησκευτικές προτιμήσεις.</a:t>
            </a:r>
            <a:endParaRPr lang="el-GR" sz="1600" dirty="0" smtClean="0">
              <a:cs typeface="Arial" panose="020B0604020202020204" pitchFamily="34" charset="0"/>
            </a:endParaRPr>
          </a:p>
          <a:p>
            <a:endParaRPr lang="el-GR" sz="1600" dirty="0" smtClean="0">
              <a:cs typeface="Arial" panose="020B0604020202020204" pitchFamily="34" charset="0"/>
            </a:endParaRPr>
          </a:p>
          <a:p>
            <a:r>
              <a:rPr lang="el-GR" sz="1600" dirty="0" smtClean="0">
                <a:cs typeface="Arial" panose="020B0604020202020204" pitchFamily="34" charset="0"/>
              </a:rPr>
              <a:t>Αν λάβουμε υπόψη ότι στο </a:t>
            </a:r>
            <a:r>
              <a:rPr lang="el-GR" sz="1600" dirty="0" err="1" smtClean="0">
                <a:cs typeface="Arial" panose="020B0604020202020204" pitchFamily="34" charset="0"/>
              </a:rPr>
              <a:t>Πράξ</a:t>
            </a:r>
            <a:r>
              <a:rPr lang="el-GR" sz="1600" dirty="0" smtClean="0">
                <a:cs typeface="Arial" panose="020B0604020202020204" pitchFamily="34" charset="0"/>
              </a:rPr>
              <a:t>. 7:58, κατά τον λιθοβολισμό του πρωτομάρτυρα διακόνου Στεφάνου, αναφέρεται ως «νεανίας», ενώ στη </a:t>
            </a:r>
            <a:r>
              <a:rPr lang="el-GR" sz="1600" dirty="0" err="1" smtClean="0">
                <a:cs typeface="Arial" panose="020B0604020202020204" pitchFamily="34" charset="0"/>
              </a:rPr>
              <a:t>Φιλήμ</a:t>
            </a:r>
            <a:r>
              <a:rPr lang="el-GR" sz="1600" dirty="0" smtClean="0">
                <a:cs typeface="Arial" panose="020B0604020202020204" pitchFamily="34" charset="0"/>
              </a:rPr>
              <a:t>. 9 η οποία γράφτηκε περί το τέλος του 61 με αρχές του 62 </a:t>
            </a:r>
            <a:r>
              <a:rPr lang="el-GR" sz="1600" dirty="0" err="1" smtClean="0">
                <a:cs typeface="Arial" panose="020B0604020202020204" pitchFamily="34" charset="0"/>
              </a:rPr>
              <a:t>μ.Χ</a:t>
            </a:r>
            <a:r>
              <a:rPr lang="el-GR" sz="1600" dirty="0" smtClean="0">
                <a:cs typeface="Arial" panose="020B0604020202020204" pitchFamily="34" charset="0"/>
              </a:rPr>
              <a:t>. (ή έστω στα 52-55 </a:t>
            </a:r>
            <a:r>
              <a:rPr lang="el-GR" sz="1600" dirty="0" err="1" smtClean="0">
                <a:cs typeface="Arial" panose="020B0604020202020204" pitchFamily="34" charset="0"/>
              </a:rPr>
              <a:t>μ.Χ</a:t>
            </a:r>
            <a:r>
              <a:rPr lang="el-GR" sz="1600" dirty="0" smtClean="0">
                <a:cs typeface="Arial" panose="020B0604020202020204" pitchFamily="34" charset="0"/>
              </a:rPr>
              <a:t>.), αυτοαποκαλείται «πρεσβύτης», είναι δυνατόν να υπολογίσουμε ότι το έτος γέννησής του ήταν κάπου ανάμεσα στο 5-15 </a:t>
            </a:r>
            <a:r>
              <a:rPr lang="el-GR" sz="1600" dirty="0" err="1" smtClean="0">
                <a:cs typeface="Arial" panose="020B0604020202020204" pitchFamily="34" charset="0"/>
              </a:rPr>
              <a:t>μ.Χ</a:t>
            </a:r>
            <a:r>
              <a:rPr lang="el-GR" sz="1600" dirty="0" smtClean="0">
                <a:cs typeface="Arial" panose="020B0604020202020204" pitchFamily="34" charset="0"/>
              </a:rPr>
              <a:t>.</a:t>
            </a:r>
            <a:endParaRPr lang="el-GR" sz="1600" dirty="0" smtClean="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pic>
        <p:nvPicPr>
          <p:cNvPr id="15" name="14 - Θέση εικόνας" descr="APOSTOLOS-PAVLOS-600-523543264574674367-384x450.jpg"/>
          <p:cNvPicPr>
            <a:picLocks noGrp="1" noChangeAspect="1"/>
          </p:cNvPicPr>
          <p:nvPr>
            <p:ph type="pic" idx="1"/>
          </p:nvPr>
        </p:nvPicPr>
        <p:blipFill>
          <a:blip r:embed="rId1"/>
          <a:srcRect t="7349" b="7349"/>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dobe Scan 17 Ιαν 2023_2.jpg"/>
          <p:cNvPicPr>
            <a:picLocks noGrp="1" noChangeAspect="1"/>
          </p:cNvPicPr>
          <p:nvPr>
            <p:ph idx="4294967295"/>
          </p:nvPr>
        </p:nvPicPr>
        <p:blipFill>
          <a:blip r:embed="rId1"/>
          <a:stretch>
            <a:fillRect/>
          </a:stretch>
        </p:blipFill>
        <p:spPr>
          <a:xfrm>
            <a:off x="0" y="0"/>
            <a:ext cx="7858125" cy="68548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dobe Scan 17 Ιαν 2023 (1)_1.jpg"/>
          <p:cNvPicPr>
            <a:picLocks noGrp="1" noChangeAspect="1"/>
          </p:cNvPicPr>
          <p:nvPr>
            <p:ph idx="1"/>
          </p:nvPr>
        </p:nvPicPr>
        <p:blipFill>
          <a:blip r:embed="rId1"/>
          <a:stretch>
            <a:fillRect/>
          </a:stretch>
        </p:blipFill>
        <p:spPr>
          <a:xfrm>
            <a:off x="-962402" y="428604"/>
            <a:ext cx="8426965" cy="602775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dobe Scan 17 Ιαν 2023 (2)_1.jpg"/>
          <p:cNvPicPr>
            <a:picLocks noGrp="1" noChangeAspect="1"/>
          </p:cNvPicPr>
          <p:nvPr>
            <p:ph idx="1"/>
          </p:nvPr>
        </p:nvPicPr>
        <p:blipFill>
          <a:blip r:embed="rId1"/>
          <a:stretch>
            <a:fillRect/>
          </a:stretch>
        </p:blipFill>
        <p:spPr>
          <a:xfrm>
            <a:off x="0" y="1"/>
            <a:ext cx="81439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28596" y="142852"/>
            <a:ext cx="7239000" cy="1571636"/>
          </a:xfrm>
        </p:spPr>
        <p:txBody>
          <a:bodyPr>
            <a:normAutofit/>
          </a:bodyPr>
          <a:lstStyle/>
          <a:p>
            <a:pPr lvl="0"/>
            <a:r>
              <a:rPr lang="el-GR" sz="3200" dirty="0" smtClean="0"/>
              <a:t>Πώς εμφανίζει το απολυτίκιο τον Απόστολο Παύλο;</a:t>
            </a:r>
            <a:br>
              <a:rPr lang="el-GR" sz="3200" dirty="0" smtClean="0"/>
            </a:br>
            <a:endParaRPr lang="el-GR" sz="3200" dirty="0"/>
          </a:p>
        </p:txBody>
      </p:sp>
      <p:sp>
        <p:nvSpPr>
          <p:cNvPr id="5" name="4 - Θέση περιεχομένου"/>
          <p:cNvSpPr>
            <a:spLocks noGrp="1"/>
          </p:cNvSpPr>
          <p:nvPr>
            <p:ph idx="1"/>
          </p:nvPr>
        </p:nvSpPr>
        <p:spPr/>
        <p:txBody>
          <a:bodyPr/>
          <a:lstStyle/>
          <a:p>
            <a:r>
              <a:rPr lang="el-GR" dirty="0" smtClean="0"/>
              <a:t>Στο απολυτίκιο του ο Απόστολος Παύλος χαρακτηρίζεται ως</a:t>
            </a:r>
            <a:r>
              <a:rPr lang="en-GB" dirty="0" smtClean="0"/>
              <a:t>:</a:t>
            </a:r>
            <a:endParaRPr lang="en-GB" dirty="0" smtClean="0"/>
          </a:p>
          <a:p>
            <a:pPr>
              <a:buNone/>
            </a:pPr>
            <a:endParaRPr lang="en-GB" dirty="0" smtClean="0"/>
          </a:p>
          <a:p>
            <a:pPr marL="514350" indent="-514350">
              <a:buFont typeface="+mj-lt"/>
              <a:buAutoNum type="arabicPeriod"/>
            </a:pPr>
            <a:r>
              <a:rPr lang="el-GR" dirty="0" smtClean="0"/>
              <a:t>Κήρυκας εθνών </a:t>
            </a:r>
            <a:endParaRPr lang="el-GR" dirty="0" smtClean="0"/>
          </a:p>
          <a:p>
            <a:pPr marL="514350" indent="-514350">
              <a:buFont typeface="+mj-lt"/>
              <a:buAutoNum type="arabicPeriod"/>
            </a:pPr>
            <a:r>
              <a:rPr lang="el-GR" dirty="0" smtClean="0"/>
              <a:t>Άνθρωπος που εξέπεμπε φως</a:t>
            </a:r>
            <a:endParaRPr lang="el-GR" dirty="0" smtClean="0"/>
          </a:p>
          <a:p>
            <a:pPr marL="514350" indent="-514350">
              <a:buFont typeface="+mj-lt"/>
              <a:buAutoNum type="arabicPeriod"/>
            </a:pPr>
            <a:r>
              <a:rPr lang="el-GR" dirty="0" smtClean="0"/>
              <a:t>Ένα πραγματικό στολίδι της οικουμένης </a:t>
            </a:r>
            <a:endParaRPr lang="el-GR" dirty="0" smtClean="0"/>
          </a:p>
          <a:p>
            <a:pPr marL="514350" indent="-514350">
              <a:buFont typeface="+mj-lt"/>
              <a:buAutoNum type="arabicPeriod"/>
            </a:pPr>
            <a:r>
              <a:rPr lang="el-GR" dirty="0" smtClean="0"/>
              <a:t>Ένας μάρτυρας που βασανίστηκε για την πίστη του στο Χριστό</a:t>
            </a:r>
            <a:endParaRPr lang="en-GB"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idx="1"/>
          </p:nvPr>
        </p:nvSpPr>
        <p:spPr/>
        <p:txBody>
          <a:bodyPr/>
          <a:lstStyle/>
          <a:p>
            <a:r>
              <a:rPr lang="en-US" sz="1600" dirty="0" smtClean="0">
                <a:hlinkClick r:id="rId1"/>
              </a:rPr>
              <a:t>https://el.wikipedia.org/wiki/%CE%91%CF%80%CF%8C%CF%83%CF%84%CE%BF%CE%BB%CE%BF%CF%82_%</a:t>
            </a:r>
            <a:r>
              <a:rPr lang="en-US" sz="1600" dirty="0" smtClean="0">
                <a:hlinkClick r:id="rId1"/>
              </a:rPr>
              <a:t>CE%A0%CE%B1%CF%8D%CE%BB%CE%BF%CF%82</a:t>
            </a:r>
            <a:endParaRPr lang="el-GR" sz="1600" dirty="0" smtClean="0"/>
          </a:p>
          <a:p>
            <a:endParaRPr lang="el-GR" sz="1600" dirty="0" smtClean="0"/>
          </a:p>
          <a:p>
            <a:r>
              <a:rPr lang="en-US" sz="1600" dirty="0" smtClean="0">
                <a:hlinkClick r:id="rId2"/>
              </a:rPr>
              <a:t>https://</a:t>
            </a:r>
            <a:r>
              <a:rPr lang="en-US" sz="1600" dirty="0" smtClean="0">
                <a:hlinkClick r:id="rId2"/>
              </a:rPr>
              <a:t>www.slideshare.net/gkapetanakis/ss-54724139</a:t>
            </a:r>
            <a:endParaRPr lang="el-GR" sz="1400" dirty="0" smtClean="0"/>
          </a:p>
          <a:p>
            <a:endParaRPr lang="el-GR" sz="1400" dirty="0"/>
          </a:p>
          <a:p>
            <a:endParaRPr lang="el-GR" sz="1400" dirty="0" smtClean="0"/>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type="body" sz="half" idx="4294967295"/>
          </p:nvPr>
        </p:nvSpPr>
        <p:spPr>
          <a:xfrm>
            <a:off x="571472" y="3214686"/>
            <a:ext cx="6929486" cy="3286148"/>
          </a:xfrm>
        </p:spPr>
        <p:txBody>
          <a:bodyPr>
            <a:noAutofit/>
          </a:bodyPr>
          <a:lstStyle/>
          <a:p>
            <a:pPr>
              <a:buNone/>
            </a:pPr>
            <a:r>
              <a:rPr lang="el-GR" sz="2000" b="1" dirty="0" smtClean="0">
                <a:latin typeface="Arial" panose="020B0604020202020204" pitchFamily="34" charset="0"/>
                <a:cs typeface="Arial" panose="020B0604020202020204" pitchFamily="34" charset="0"/>
              </a:rPr>
              <a:t>       </a:t>
            </a:r>
            <a:endParaRPr lang="el-GR" sz="2000" b="1" dirty="0">
              <a:latin typeface="Arial" panose="020B0604020202020204" pitchFamily="34" charset="0"/>
              <a:cs typeface="Arial" panose="020B0604020202020204" pitchFamily="34" charset="0"/>
            </a:endParaRPr>
          </a:p>
          <a:p>
            <a:pPr>
              <a:buNone/>
            </a:pPr>
            <a:r>
              <a:rPr lang="el-GR" sz="2000" b="1" dirty="0" smtClean="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b="1" dirty="0" smtClean="0">
                <a:cs typeface="Arial" panose="020B0604020202020204" pitchFamily="34" charset="0"/>
              </a:rPr>
              <a:t>Η </a:t>
            </a:r>
            <a:r>
              <a:rPr lang="el-GR" sz="2000" b="1" dirty="0">
                <a:cs typeface="Arial" panose="020B0604020202020204" pitchFamily="34" charset="0"/>
              </a:rPr>
              <a:t>εκπαίδευση και η ανατροφή του υπήρξε αυστηρά </a:t>
            </a:r>
            <a:r>
              <a:rPr lang="el-GR" sz="2000" b="1" dirty="0" smtClean="0">
                <a:cs typeface="Arial" panose="020B0604020202020204" pitchFamily="34" charset="0"/>
              </a:rPr>
              <a:t>ραβινική </a:t>
            </a:r>
            <a:r>
              <a:rPr lang="el-GR" sz="2000" b="1" dirty="0">
                <a:cs typeface="Arial" panose="020B0604020202020204" pitchFamily="34" charset="0"/>
              </a:rPr>
              <a:t>και εβραϊκή. Η κοινή Εβραϊκή ήταν η γλώσσα που μιλούσαν στο σπίτι του και γι αυτό μετέπειτα στην Ιερουσαλήμ μιλά </a:t>
            </a:r>
            <a:r>
              <a:rPr lang="el-GR" sz="2000" b="1" i="1" dirty="0">
                <a:cs typeface="Arial" panose="020B0604020202020204" pitchFamily="34" charset="0"/>
              </a:rPr>
              <a:t>«</a:t>
            </a:r>
            <a:r>
              <a:rPr lang="el-GR" sz="2000" b="1" i="1" dirty="0" err="1">
                <a:cs typeface="Arial" panose="020B0604020202020204" pitchFamily="34" charset="0"/>
              </a:rPr>
              <a:t>τῇ</a:t>
            </a:r>
            <a:r>
              <a:rPr lang="el-GR" sz="2000" b="1" i="1" dirty="0">
                <a:cs typeface="Arial" panose="020B0604020202020204" pitchFamily="34" charset="0"/>
              </a:rPr>
              <a:t> </a:t>
            </a:r>
            <a:r>
              <a:rPr lang="el-GR" sz="2000" b="1" i="1" dirty="0" err="1">
                <a:cs typeface="Arial" panose="020B0604020202020204" pitchFamily="34" charset="0"/>
              </a:rPr>
              <a:t>Ἑβραΐδι</a:t>
            </a:r>
            <a:r>
              <a:rPr lang="el-GR" sz="2000" b="1" i="1" dirty="0">
                <a:cs typeface="Arial" panose="020B0604020202020204" pitchFamily="34" charset="0"/>
              </a:rPr>
              <a:t> </a:t>
            </a:r>
            <a:r>
              <a:rPr lang="el-GR" sz="2000" b="1" i="1" dirty="0" err="1">
                <a:cs typeface="Arial" panose="020B0604020202020204" pitchFamily="34" charset="0"/>
              </a:rPr>
              <a:t>διαλέκτῳ</a:t>
            </a:r>
            <a:r>
              <a:rPr lang="el-GR" sz="2000" b="1" i="1" dirty="0">
                <a:cs typeface="Arial" panose="020B0604020202020204" pitchFamily="34" charset="0"/>
              </a:rPr>
              <a:t>»</a:t>
            </a:r>
            <a:r>
              <a:rPr lang="el-GR" sz="2000" b="1" dirty="0">
                <a:cs typeface="Arial" panose="020B0604020202020204" pitchFamily="34" charset="0"/>
              </a:rPr>
              <a:t> (</a:t>
            </a:r>
            <a:r>
              <a:rPr lang="el-GR" sz="2000" b="1" i="1" dirty="0" err="1">
                <a:cs typeface="Arial" panose="020B0604020202020204" pitchFamily="34" charset="0"/>
              </a:rPr>
              <a:t>Πράξ</a:t>
            </a:r>
            <a:r>
              <a:rPr lang="el-GR" sz="2000" b="1" i="1" dirty="0">
                <a:cs typeface="Arial" panose="020B0604020202020204" pitchFamily="34" charset="0"/>
              </a:rPr>
              <a:t>. 22:2</a:t>
            </a:r>
            <a:r>
              <a:rPr lang="el-GR" sz="2000" b="1" dirty="0">
                <a:cs typeface="Arial" panose="020B0604020202020204" pitchFamily="34" charset="0"/>
              </a:rPr>
              <a:t>). Αλλά και οι παραθέσεις που κάνει στις επιστολές του, μολονότι βασίζονται στη μετάφραση των Εβδομήκοντα, δείχνουν γνώση και του Εβραϊκού κειμένου, άρα και της αρχαίας Εβραϊκής.</a:t>
            </a:r>
            <a:endParaRPr lang="el-GR" sz="2000" b="1" dirty="0">
              <a:cs typeface="Arial" panose="020B0604020202020204" pitchFamily="34" charset="0"/>
            </a:endParaRPr>
          </a:p>
          <a:p>
            <a:pPr>
              <a:buNone/>
            </a:pPr>
            <a:r>
              <a:rPr lang="el-GR" sz="2800" dirty="0" smtClean="0">
                <a:cs typeface="Arial" panose="020B0604020202020204" pitchFamily="34" charset="0"/>
              </a:rPr>
              <a:t>    </a:t>
            </a:r>
            <a:endParaRPr lang="el-GR" sz="2800" dirty="0" smtClean="0">
              <a:cs typeface="Arial" panose="020B0604020202020204" pitchFamily="34" charset="0"/>
            </a:endParaRPr>
          </a:p>
          <a:p>
            <a:pPr>
              <a:buNone/>
            </a:pPr>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a:t>
            </a:r>
            <a:endParaRPr lang="el-GR" sz="2800" dirty="0">
              <a:latin typeface="Arial" panose="020B0604020202020204" pitchFamily="34" charset="0"/>
              <a:cs typeface="Arial" panose="020B0604020202020204" pitchFamily="34" charset="0"/>
            </a:endParaRPr>
          </a:p>
        </p:txBody>
      </p:sp>
      <p:pic>
        <p:nvPicPr>
          <p:cNvPr id="12" name="11 - Εικόνα" descr="Apostolos_Pavlos.jpg"/>
          <p:cNvPicPr>
            <a:picLocks noChangeAspect="1"/>
          </p:cNvPicPr>
          <p:nvPr/>
        </p:nvPicPr>
        <p:blipFill>
          <a:blip r:embed="rId1"/>
          <a:stretch>
            <a:fillRect/>
          </a:stretch>
        </p:blipFill>
        <p:spPr>
          <a:xfrm>
            <a:off x="1857356" y="285728"/>
            <a:ext cx="3991107" cy="29289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7239000" cy="6027132"/>
          </a:xfrm>
        </p:spPr>
        <p:txBody>
          <a:bodyPr>
            <a:noAutofit/>
          </a:bodyPr>
          <a:lstStyle/>
          <a:p>
            <a:r>
              <a:rPr lang="el-GR" sz="2000" dirty="0" smtClean="0">
                <a:cs typeface="Arial" panose="020B0604020202020204" pitchFamily="34" charset="0"/>
              </a:rPr>
              <a:t>Καθώς μαθήτευσε κοντά στον σημαντικό αυτό διδάσκαλο, έγινε κάτοχος, όσο λίγοι, της Ιουδαϊκής θεολογίας, ενώ το ύφος του, η θεολογική του μέθοδος και η χρήση της Γραφής παρουσιάζουν τον Παύλο ως αυστηρό αλλά και αγνό, </a:t>
            </a:r>
            <a:r>
              <a:rPr lang="el-GR" sz="2000" dirty="0" smtClean="0">
                <a:cs typeface="Arial" panose="020B0604020202020204" pitchFamily="34" charset="0"/>
              </a:rPr>
              <a:t>ραβίνο</a:t>
            </a:r>
            <a:r>
              <a:rPr lang="el-GR" sz="2000" dirty="0" smtClean="0">
                <a:cs typeface="Arial" panose="020B0604020202020204" pitchFamily="34" charset="0"/>
              </a:rPr>
              <a:t>, γνώστη όλων των επίμαχων ζητημάτων του ιουδαϊκού </a:t>
            </a:r>
            <a:r>
              <a:rPr lang="el-GR" sz="2000" i="1" dirty="0" smtClean="0">
                <a:cs typeface="Arial" panose="020B0604020202020204" pitchFamily="34" charset="0"/>
              </a:rPr>
              <a:t>Νόμου</a:t>
            </a:r>
            <a:r>
              <a:rPr lang="el-GR" sz="2000" dirty="0" smtClean="0">
                <a:cs typeface="Arial" panose="020B0604020202020204" pitchFamily="34" charset="0"/>
              </a:rPr>
              <a:t> και ικανό χειριστή της </a:t>
            </a:r>
            <a:r>
              <a:rPr lang="el-GR" sz="2000" dirty="0" err="1" smtClean="0">
                <a:cs typeface="Arial" panose="020B0604020202020204" pitchFamily="34" charset="0"/>
              </a:rPr>
              <a:t>ραββινικής</a:t>
            </a:r>
            <a:r>
              <a:rPr lang="el-GR" sz="2000" dirty="0" smtClean="0">
                <a:cs typeface="Arial" panose="020B0604020202020204" pitchFamily="34" charset="0"/>
              </a:rPr>
              <a:t> διαλεκτικής. Ο ίδιος ομολογεί αργότερα ότι υπήρξε πολύ επιμελής και μάλιστα </a:t>
            </a:r>
            <a:r>
              <a:rPr lang="el-GR" sz="2000" i="1" dirty="0" smtClean="0">
                <a:cs typeface="Arial" panose="020B0604020202020204" pitchFamily="34" charset="0"/>
              </a:rPr>
              <a:t>«περισσότερος ζηλωτής των πατρικών παραδόσεων»</a:t>
            </a:r>
            <a:r>
              <a:rPr lang="el-GR" sz="2000" dirty="0" smtClean="0">
                <a:cs typeface="Arial" panose="020B0604020202020204" pitchFamily="34" charset="0"/>
              </a:rPr>
              <a:t> και διέπρεπε μεταξύ των συνομηλίκων (</a:t>
            </a:r>
            <a:r>
              <a:rPr lang="el-GR" sz="2000" i="1" dirty="0" err="1" smtClean="0">
                <a:cs typeface="Arial" panose="020B0604020202020204" pitchFamily="34" charset="0"/>
              </a:rPr>
              <a:t>Γαλ</a:t>
            </a:r>
            <a:r>
              <a:rPr lang="el-GR" sz="2000" i="1" dirty="0" smtClean="0">
                <a:cs typeface="Arial" panose="020B0604020202020204" pitchFamily="34" charset="0"/>
              </a:rPr>
              <a:t>. 1:14</a:t>
            </a:r>
            <a:r>
              <a:rPr lang="el-GR" sz="2000" dirty="0" smtClean="0">
                <a:cs typeface="Arial" panose="020B0604020202020204" pitchFamily="34" charset="0"/>
              </a:rPr>
              <a:t>, </a:t>
            </a:r>
            <a:r>
              <a:rPr lang="el-GR" sz="2000" i="1" dirty="0" err="1" smtClean="0">
                <a:cs typeface="Arial" panose="020B0604020202020204" pitchFamily="34" charset="0"/>
              </a:rPr>
              <a:t>Πράξ</a:t>
            </a:r>
            <a:r>
              <a:rPr lang="el-GR" sz="2000" i="1" dirty="0" smtClean="0">
                <a:cs typeface="Arial" panose="020B0604020202020204" pitchFamily="34" charset="0"/>
              </a:rPr>
              <a:t>. 26:4</a:t>
            </a:r>
            <a:r>
              <a:rPr lang="el-GR" sz="2000" dirty="0" smtClean="0">
                <a:cs typeface="Arial" panose="020B0604020202020204" pitchFamily="34" charset="0"/>
              </a:rPr>
              <a:t>). Αναφερόταν συχνά στα προνόμια και τη θεία κλήση του Ισραήλ (</a:t>
            </a:r>
            <a:r>
              <a:rPr lang="el-GR" sz="2000" i="1" dirty="0" err="1" smtClean="0">
                <a:cs typeface="Arial" panose="020B0604020202020204" pitchFamily="34" charset="0"/>
              </a:rPr>
              <a:t>Ρωμ</a:t>
            </a:r>
            <a:r>
              <a:rPr lang="el-GR" sz="2000" i="1" dirty="0" smtClean="0">
                <a:cs typeface="Arial" panose="020B0604020202020204" pitchFamily="34" charset="0"/>
              </a:rPr>
              <a:t>. 3:1.2</a:t>
            </a:r>
            <a:r>
              <a:rPr lang="el-GR" sz="2000" dirty="0" smtClean="0">
                <a:cs typeface="Arial" panose="020B0604020202020204" pitchFamily="34" charset="0"/>
              </a:rPr>
              <a:t>, </a:t>
            </a:r>
            <a:r>
              <a:rPr lang="el-GR" sz="2000" i="1" dirty="0" smtClean="0">
                <a:cs typeface="Arial" panose="020B0604020202020204" pitchFamily="34" charset="0"/>
              </a:rPr>
              <a:t>9:4.5</a:t>
            </a:r>
            <a:r>
              <a:rPr lang="el-GR" sz="2000" dirty="0" smtClean="0">
                <a:cs typeface="Arial" panose="020B0604020202020204" pitchFamily="34" charset="0"/>
              </a:rPr>
              <a:t>, </a:t>
            </a:r>
            <a:r>
              <a:rPr lang="el-GR" sz="2000" i="1" dirty="0" smtClean="0">
                <a:cs typeface="Arial" panose="020B0604020202020204" pitchFamily="34" charset="0"/>
              </a:rPr>
              <a:t>15:8</a:t>
            </a:r>
            <a:r>
              <a:rPr lang="el-GR" sz="2000" dirty="0" smtClean="0">
                <a:cs typeface="Arial" panose="020B0604020202020204" pitchFamily="34" charset="0"/>
              </a:rPr>
              <a:t>) και αρκετά νωρίς απόκτησε βαθιά συνείδηση της διαφοράς ανάμεσα στον ιουδαϊκό και τον εθνικό κόσμο, ενώ απόκτησε αντίληψη για τη σημασία του Νόμου για τη ζωή του Ισραηλίτη και την απολύτρωση του Ισραήλ.</a:t>
            </a:r>
            <a:endParaRPr lang="el-GR" sz="2000" dirty="0" smtClean="0">
              <a:cs typeface="Arial" panose="020B0604020202020204" pitchFamily="34" charset="0"/>
            </a:endParaRPr>
          </a:p>
          <a:p>
            <a:endParaRPr lang="el-GR" sz="1800"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7239000" cy="6098570"/>
          </a:xfrm>
        </p:spPr>
        <p:txBody>
          <a:bodyPr>
            <a:normAutofit/>
          </a:bodyPr>
          <a:lstStyle/>
          <a:p>
            <a:r>
              <a:rPr lang="el-GR" dirty="0" smtClean="0">
                <a:cs typeface="Arial" panose="020B0604020202020204" pitchFamily="34" charset="0"/>
              </a:rPr>
              <a:t>Όλα αυτά όμως δεν σημαίνουν ότι ο Απόστολος Παύλος δεν γνώριζε τη θρησκευτικότητα και τη θρησκεία των εθνικών, ή τη μυθολογία τους και τις δημόσιες θρησκευτικές γιορτές του ελληνορωμαϊκού κόσμου.</a:t>
            </a:r>
            <a:endParaRPr lang="el-GR" dirty="0" smtClean="0">
              <a:cs typeface="Arial" panose="020B0604020202020204" pitchFamily="34" charset="0"/>
            </a:endParaRPr>
          </a:p>
          <a:p>
            <a:r>
              <a:rPr lang="el-GR" dirty="0" smtClean="0">
                <a:cs typeface="Arial" panose="020B0604020202020204" pitchFamily="34" charset="0"/>
              </a:rPr>
              <a:t>Ο Στράβων μάς πληροφορεί ότι η Ταρσός στα χρόνια του Παύλου ήταν ανώτερη από την Αθήνα και την Αλεξάνδρεια στα γράμματα, και ήταν έδρα πολλών στωικών φιλοσόφων. Στην πόλη αυτή ο Παύλος διδάχθηκε την ελληνική γλώσσα και ήρθε σε επαφή με τη σκέψη και τη ζωή του ελληνισμού.</a:t>
            </a:r>
            <a:endParaRPr lang="el-GR" dirty="0" smtClean="0">
              <a:cs typeface="Arial" panose="020B0604020202020204" pitchFamily="34" charset="0"/>
            </a:endParaRP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Αντιληψεισ</a:t>
            </a:r>
            <a:r>
              <a:rPr lang="el-GR" dirty="0" smtClean="0"/>
              <a:t> του </a:t>
            </a:r>
            <a:r>
              <a:rPr lang="el-GR" dirty="0" err="1" smtClean="0"/>
              <a:t>παυλου</a:t>
            </a:r>
            <a:r>
              <a:rPr lang="el-GR" dirty="0" smtClean="0"/>
              <a:t> π.χ.</a:t>
            </a:r>
            <a:endParaRPr lang="el-GR" dirty="0"/>
          </a:p>
        </p:txBody>
      </p:sp>
      <p:sp>
        <p:nvSpPr>
          <p:cNvPr id="3" name="2 - Θέση περιεχομένου"/>
          <p:cNvSpPr>
            <a:spLocks noGrp="1"/>
          </p:cNvSpPr>
          <p:nvPr>
            <p:ph idx="1"/>
          </p:nvPr>
        </p:nvSpPr>
        <p:spPr/>
        <p:txBody>
          <a:bodyPr/>
          <a:lstStyle/>
          <a:p>
            <a:r>
              <a:rPr lang="el-GR" dirty="0" smtClean="0"/>
              <a:t>Πιστεύει στον εαυτό του, στην καταγωγή του, στη μόρφωση του, στον Νόμο και στις παραδώσεις του.</a:t>
            </a:r>
            <a:endParaRPr lang="el-GR" dirty="0" smtClean="0"/>
          </a:p>
          <a:p>
            <a:r>
              <a:rPr lang="el-GR" dirty="0" smtClean="0"/>
              <a:t>Δεν μπορεί να καταλάβει το κήρυγμα του Στέφανου για τον Μεσσία.</a:t>
            </a:r>
            <a:endParaRPr lang="el-GR" dirty="0" smtClean="0"/>
          </a:p>
          <a:p>
            <a:r>
              <a:rPr lang="el-GR" dirty="0" smtClean="0"/>
              <a:t>Θέλει να συντρίψει τους Χριστιανούς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a:t>
            </a:r>
            <a:r>
              <a:rPr lang="el-GR" dirty="0" err="1" smtClean="0"/>
              <a:t>αντιληψεισ</a:t>
            </a:r>
            <a:r>
              <a:rPr lang="el-GR" dirty="0" smtClean="0"/>
              <a:t> του </a:t>
            </a:r>
            <a:r>
              <a:rPr lang="el-GR" dirty="0" err="1" smtClean="0"/>
              <a:t>παυλου</a:t>
            </a:r>
            <a:r>
              <a:rPr lang="el-GR" dirty="0" smtClean="0"/>
              <a:t> </a:t>
            </a:r>
            <a:r>
              <a:rPr lang="el-GR" dirty="0" err="1" smtClean="0"/>
              <a:t>μ.χ</a:t>
            </a:r>
            <a:r>
              <a:rPr lang="el-GR" dirty="0" smtClean="0"/>
              <a:t>.</a:t>
            </a:r>
            <a:endParaRPr lang="el-GR" dirty="0"/>
          </a:p>
        </p:txBody>
      </p:sp>
      <p:sp>
        <p:nvSpPr>
          <p:cNvPr id="3" name="2 - Θέση περιεχομένου"/>
          <p:cNvSpPr>
            <a:spLocks noGrp="1"/>
          </p:cNvSpPr>
          <p:nvPr>
            <p:ph idx="1"/>
          </p:nvPr>
        </p:nvSpPr>
        <p:spPr/>
        <p:txBody>
          <a:bodyPr/>
          <a:lstStyle/>
          <a:p>
            <a:r>
              <a:rPr lang="el-GR" dirty="0" smtClean="0"/>
              <a:t>Χάνει όλες τις βεβαιότητες που είχε για τον εαυτό του, τον νόμο και τις παραδώσεις του</a:t>
            </a:r>
            <a:endParaRPr lang="el-GR" dirty="0" smtClean="0"/>
          </a:p>
          <a:p>
            <a:r>
              <a:rPr lang="el-GR" dirty="0" smtClean="0"/>
              <a:t>Δικαιώνει μέσα του τον Στέφανο </a:t>
            </a:r>
            <a:endParaRPr lang="el-GR" dirty="0" smtClean="0"/>
          </a:p>
          <a:p>
            <a:r>
              <a:rPr lang="el-GR" dirty="0" smtClean="0"/>
              <a:t>Από διώκτης γίνεται Απόστολος των εθνών </a:t>
            </a:r>
            <a:endParaRPr lang="el-GR" dirty="0" smtClean="0"/>
          </a:p>
          <a:p>
            <a:r>
              <a:rPr lang="el-GR" dirty="0" smtClean="0"/>
              <a:t>Το κέντρο του κόσμου του είναι τώρα η αγάπη του Χριστού και η οικουμένη   </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a:xfrm>
            <a:off x="357158" y="357166"/>
            <a:ext cx="3500462" cy="1643074"/>
          </a:xfrm>
        </p:spPr>
        <p:txBody>
          <a:bodyPr>
            <a:normAutofit fontScale="90000"/>
          </a:bodyPr>
          <a:lstStyle/>
          <a:p>
            <a:r>
              <a:rPr lang="el-GR" dirty="0" err="1" smtClean="0"/>
              <a:t>Επιστολεσ</a:t>
            </a:r>
            <a:r>
              <a:rPr lang="el-GR" dirty="0" smtClean="0"/>
              <a:t> </a:t>
            </a:r>
            <a:r>
              <a:rPr lang="el-GR" dirty="0" err="1" smtClean="0"/>
              <a:t>Αποστολου</a:t>
            </a:r>
            <a:r>
              <a:rPr lang="el-GR" dirty="0" smtClean="0"/>
              <a:t> </a:t>
            </a:r>
            <a:r>
              <a:rPr lang="el-GR" dirty="0" err="1" smtClean="0"/>
              <a:t>Παυλου</a:t>
            </a:r>
            <a:endParaRPr lang="el-GR" dirty="0"/>
          </a:p>
        </p:txBody>
      </p:sp>
      <p:graphicFrame>
        <p:nvGraphicFramePr>
          <p:cNvPr id="5" name="4 - Θέση περιεχομένου"/>
          <p:cNvGraphicFramePr>
            <a:graphicFrameLocks noGrp="1"/>
          </p:cNvGraphicFramePr>
          <p:nvPr>
            <p:ph idx="4294967295"/>
          </p:nvPr>
        </p:nvGraphicFramePr>
        <p:xfrm>
          <a:off x="4286248" y="285728"/>
          <a:ext cx="2246312" cy="23002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5 - Διάγραμμα"/>
          <p:cNvGraphicFramePr/>
          <p:nvPr/>
        </p:nvGraphicFramePr>
        <p:xfrm>
          <a:off x="4286248" y="2357430"/>
          <a:ext cx="2300400" cy="2300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6 - Διάγραμμα"/>
          <p:cNvGraphicFramePr/>
          <p:nvPr/>
        </p:nvGraphicFramePr>
        <p:xfrm>
          <a:off x="4286248" y="4429132"/>
          <a:ext cx="2286016" cy="92869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0" name="9 - Εικόνα" descr="ag.paylos.jpg"/>
          <p:cNvPicPr>
            <a:picLocks noChangeAspect="1"/>
          </p:cNvPicPr>
          <p:nvPr/>
        </p:nvPicPr>
        <p:blipFill>
          <a:blip r:embed="rId16"/>
          <a:stretch>
            <a:fillRect/>
          </a:stretch>
        </p:blipFill>
        <p:spPr>
          <a:xfrm>
            <a:off x="428596" y="2571744"/>
            <a:ext cx="2357454" cy="30718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Κηρυγμα</a:t>
            </a:r>
            <a:r>
              <a:rPr lang="el-GR" dirty="0" smtClean="0"/>
              <a:t> του </a:t>
            </a:r>
            <a:r>
              <a:rPr lang="el-GR" dirty="0" err="1" smtClean="0"/>
              <a:t>αποστολου</a:t>
            </a:r>
            <a:r>
              <a:rPr lang="el-GR" dirty="0" smtClean="0"/>
              <a:t> </a:t>
            </a:r>
            <a:r>
              <a:rPr lang="el-GR" dirty="0" err="1" smtClean="0"/>
              <a:t>παυλου</a:t>
            </a:r>
            <a:r>
              <a:rPr lang="el-GR" dirty="0" smtClean="0"/>
              <a:t> στον </a:t>
            </a:r>
            <a:r>
              <a:rPr lang="el-GR" dirty="0" err="1" smtClean="0"/>
              <a:t>αρειο</a:t>
            </a:r>
            <a:r>
              <a:rPr lang="el-GR" dirty="0" smtClean="0"/>
              <a:t> </a:t>
            </a:r>
            <a:r>
              <a:rPr lang="el-GR" dirty="0" err="1" smtClean="0"/>
              <a:t>παγο</a:t>
            </a:r>
            <a:r>
              <a:rPr lang="el-GR" dirty="0" smtClean="0"/>
              <a:t>  </a:t>
            </a:r>
            <a:endParaRPr lang="el-GR" dirty="0"/>
          </a:p>
        </p:txBody>
      </p:sp>
      <p:sp>
        <p:nvSpPr>
          <p:cNvPr id="3" name="2 - Θέση περιεχομένου"/>
          <p:cNvSpPr>
            <a:spLocks noGrp="1"/>
          </p:cNvSpPr>
          <p:nvPr>
            <p:ph idx="1"/>
          </p:nvPr>
        </p:nvSpPr>
        <p:spPr/>
        <p:txBody>
          <a:bodyPr>
            <a:normAutofit/>
          </a:bodyPr>
          <a:lstStyle/>
          <a:p>
            <a:r>
              <a:rPr lang="el-GR" sz="2800" dirty="0" smtClean="0"/>
              <a:t>Τα βασικά σημεία του κηρύγματος</a:t>
            </a:r>
            <a:r>
              <a:rPr lang="en-GB" sz="2800" dirty="0" smtClean="0"/>
              <a:t>:</a:t>
            </a:r>
            <a:endParaRPr lang="en-GB" sz="2800" dirty="0" smtClean="0"/>
          </a:p>
          <a:p>
            <a:pPr>
              <a:buNone/>
            </a:pPr>
            <a:r>
              <a:rPr lang="el-GR" dirty="0" smtClean="0">
                <a:latin typeface="Arial" panose="020B0604020202020204" pitchFamily="34" charset="0"/>
                <a:cs typeface="Arial" panose="020B0604020202020204" pitchFamily="34" charset="0"/>
              </a:rPr>
              <a:t>   </a:t>
            </a:r>
            <a:endParaRPr lang="el-GR" dirty="0" smtClean="0">
              <a:latin typeface="Arial" panose="020B0604020202020204" pitchFamily="34" charset="0"/>
              <a:cs typeface="Arial" panose="020B0604020202020204" pitchFamily="34" charset="0"/>
            </a:endParaRPr>
          </a:p>
          <a:p>
            <a:pPr marL="514350" indent="-514350">
              <a:buFont typeface="+mj-lt"/>
              <a:buAutoNum type="arabicParenR"/>
            </a:pPr>
            <a:r>
              <a:rPr lang="el-GR" dirty="0" smtClean="0">
                <a:cs typeface="Arial" panose="020B0604020202020204" pitchFamily="34" charset="0"/>
              </a:rPr>
              <a:t>Οι Αθηναίοι είν</a:t>
            </a:r>
            <a:r>
              <a:rPr lang="el-GR" dirty="0" smtClean="0">
                <a:cs typeface="Arial" panose="020B0604020202020204" pitchFamily="34" charset="0"/>
              </a:rPr>
              <a:t>αι ευλαβέστατοι-Βωμός στον άγνωστο θεό-Είχαν ανεκπλήρωτες θρησκευτικές αναζητήσεις.</a:t>
            </a:r>
            <a:endParaRPr lang="el-GR" dirty="0" smtClean="0">
              <a:cs typeface="Arial" panose="020B0604020202020204" pitchFamily="34" charset="0"/>
            </a:endParaRPr>
          </a:p>
          <a:p>
            <a:pPr marL="514350" indent="-514350">
              <a:buFont typeface="+mj-lt"/>
              <a:buAutoNum type="arabicParenR"/>
            </a:pPr>
            <a:r>
              <a:rPr lang="el-GR" dirty="0" smtClean="0">
                <a:cs typeface="Arial" panose="020B0604020202020204" pitchFamily="34" charset="0"/>
              </a:rPr>
              <a:t>Ο θεός είναι δημιουργός του κόσμου και όλων των ανθρώπων, ρυθμιστής της ζωής τους. Ο άνθρωπος έχει θεϊκή καταγωγή </a:t>
            </a:r>
            <a:endParaRPr lang="el-GR" dirty="0" smtClean="0">
              <a:cs typeface="Arial" panose="020B0604020202020204" pitchFamily="34" charset="0"/>
            </a:endParaRPr>
          </a:p>
          <a:p>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7239000" cy="6027132"/>
          </a:xfrm>
        </p:spPr>
        <p:txBody>
          <a:bodyPr/>
          <a:lstStyle/>
          <a:p>
            <a:pPr marL="514350" indent="-514350">
              <a:buFont typeface="+mj-lt"/>
              <a:buAutoNum type="arabicParenR" startAt="3"/>
            </a:pPr>
            <a:r>
              <a:rPr lang="el-GR" dirty="0" smtClean="0">
                <a:cs typeface="Arial" panose="020B0604020202020204" pitchFamily="34" charset="0"/>
              </a:rPr>
              <a:t>Ο θεός είναι πνευματικός. Δεν είναι ύπαρξη υλική και δεν παριστάνεται με </a:t>
            </a:r>
            <a:r>
              <a:rPr lang="el-GR" dirty="0" smtClean="0">
                <a:cs typeface="Arial" panose="020B0604020202020204" pitchFamily="34" charset="0"/>
              </a:rPr>
              <a:t>είδωλα.</a:t>
            </a:r>
            <a:endParaRPr lang="el-GR" dirty="0" smtClean="0">
              <a:cs typeface="Arial" panose="020B0604020202020204" pitchFamily="34" charset="0"/>
            </a:endParaRPr>
          </a:p>
          <a:p>
            <a:pPr marL="514350" indent="-514350">
              <a:buFont typeface="+mj-lt"/>
              <a:buAutoNum type="arabicParenR" startAt="3"/>
            </a:pPr>
            <a:r>
              <a:rPr lang="el-GR" dirty="0" smtClean="0">
                <a:cs typeface="Arial" panose="020B0604020202020204" pitchFamily="34" charset="0"/>
              </a:rPr>
              <a:t>Ο θεός παρεμβαίνει στην ανθρώπινη ιστορία. Καλεί τους ανθρώπους σε μετάνοια για να είναι έτοιμοι την η μέρα της κρίσεως.</a:t>
            </a:r>
            <a:endParaRPr lang="el-GR" dirty="0" smtClean="0">
              <a:cs typeface="Arial" panose="020B0604020202020204" pitchFamily="34" charset="0"/>
            </a:endParaRPr>
          </a:p>
          <a:p>
            <a:pPr marL="514350" indent="-514350">
              <a:buFont typeface="+mj-lt"/>
              <a:buAutoNum type="arabicParenR" startAt="3"/>
            </a:pPr>
            <a:r>
              <a:rPr lang="el-GR" dirty="0" smtClean="0">
                <a:cs typeface="Arial" panose="020B0604020202020204" pitchFamily="34" charset="0"/>
              </a:rPr>
              <a:t>Ο θεός νίκησε τον θάνατο με την ανάσταση του. Εκείνος θα αναστήσει τους ανθρώπους για την κρίση  </a:t>
            </a:r>
            <a:endParaRPr lang="el-GR" dirty="0" smtClean="0">
              <a:cs typeface="Arial" panose="020B0604020202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3807</Words>
  <Application>WPS Presentation</Application>
  <PresentationFormat>Προβολή στην οθόνη (4:3)</PresentationFormat>
  <Paragraphs>64</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Arial</vt:lpstr>
      <vt:lpstr>SimSun</vt:lpstr>
      <vt:lpstr>Wingdings</vt:lpstr>
      <vt:lpstr>Wingdings 2</vt:lpstr>
      <vt:lpstr>Wingdings</vt:lpstr>
      <vt:lpstr>Trebuchet MS</vt:lpstr>
      <vt:lpstr>Microsoft YaHei</vt:lpstr>
      <vt:lpstr>Arial Unicode MS</vt:lpstr>
      <vt:lpstr>Calibri</vt:lpstr>
      <vt:lpstr>Αφθονία</vt:lpstr>
      <vt:lpstr>ο Απόστολος Παύλοσ</vt:lpstr>
      <vt:lpstr>PowerPoint 演示文稿</vt:lpstr>
      <vt:lpstr>PowerPoint 演示文稿</vt:lpstr>
      <vt:lpstr>PowerPoint 演示文稿</vt:lpstr>
      <vt:lpstr>Αντιληψεισ του παυλου π.χ.</vt:lpstr>
      <vt:lpstr>Οι αντιληψεισ του παυλου μ.χ.</vt:lpstr>
      <vt:lpstr>Επιστολεσ Αποστολου Παυλου</vt:lpstr>
      <vt:lpstr>Κηρυγμα του αποστολου παυλου στον αρειο παγο  </vt:lpstr>
      <vt:lpstr>PowerPoint 演示文稿</vt:lpstr>
      <vt:lpstr>PowerPoint 演示文稿</vt:lpstr>
      <vt:lpstr>PowerPoint 演示文稿</vt:lpstr>
      <vt:lpstr>PowerPoint 演示文稿</vt:lpstr>
      <vt:lpstr>Πώς εμφανίζει το απολυτίκιο τον Απόστολο Παύλο; </vt:lpstr>
      <vt:lpstr>Βιβλιογραφία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Απόστολος Παύλος</dc:title>
  <dc:creator>Γεώργιος Γαραντζιώτης</dc:creator>
  <cp:lastModifiedBy>Paris</cp:lastModifiedBy>
  <cp:revision>33</cp:revision>
  <dcterms:created xsi:type="dcterms:W3CDTF">2023-01-17T12:39:00Z</dcterms:created>
  <dcterms:modified xsi:type="dcterms:W3CDTF">2023-05-18T13:22:44Z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211EC42C1D0344B0B8593363F7DACAB2</vt:lpwstr>
  </property>
  <property fmtid="{D5CDD505-2E9C-101B-9397-08002B2CF9AE}" pid="3" name="KSOProductBuildVer">
    <vt:lpwstr>1033-11.2.0.11537</vt:lpwstr>
  </property>
</Properties>
</file>